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3"/>
  </p:handoutMasterIdLst>
  <p:sldIdLst>
    <p:sldId id="25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F4015-E180-4A14-B832-167155DA8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tags" Target="../tags/tag6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4" descr="P106017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21050" y="0"/>
            <a:ext cx="55499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P106018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959975" cy="747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P106018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564688" cy="717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P106018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P106019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10355263" cy="776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P106019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744075" cy="730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P10601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564688" cy="717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P106019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925050" cy="744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P106019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888538" cy="741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P106019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22663" y="-1588"/>
            <a:ext cx="51466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P106019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P106017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P106017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P1060180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52813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1584" y="179996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58" name="Picture 4" descr="P106018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67813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P106018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420225" cy="706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P106018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599613" cy="71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P106018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P106018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312275" cy="69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PLACING_PICTURE_USER_VIEWPORT" val="{&quot;height&quot;:10800,&quot;width&quot;:8100}"/>
  <p:tag name="REFSHAPE" val="31435142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WPS 演示</Application>
  <PresentationFormat>宽屏</PresentationFormat>
  <Paragraphs>12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2019-10-08T00:56:37Z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