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32"/>
  </p:notesMasterIdLst>
  <p:sldIdLst>
    <p:sldId id="290" r:id="rId2"/>
    <p:sldId id="309" r:id="rId3"/>
    <p:sldId id="308" r:id="rId4"/>
    <p:sldId id="284" r:id="rId5"/>
    <p:sldId id="278" r:id="rId6"/>
    <p:sldId id="292" r:id="rId7"/>
    <p:sldId id="279" r:id="rId8"/>
    <p:sldId id="293" r:id="rId9"/>
    <p:sldId id="294" r:id="rId10"/>
    <p:sldId id="287" r:id="rId11"/>
    <p:sldId id="288" r:id="rId12"/>
    <p:sldId id="295" r:id="rId13"/>
    <p:sldId id="285" r:id="rId14"/>
    <p:sldId id="264" r:id="rId15"/>
    <p:sldId id="286" r:id="rId16"/>
    <p:sldId id="296" r:id="rId17"/>
    <p:sldId id="297" r:id="rId18"/>
    <p:sldId id="298" r:id="rId19"/>
    <p:sldId id="299" r:id="rId20"/>
    <p:sldId id="261" r:id="rId21"/>
    <p:sldId id="300" r:id="rId22"/>
    <p:sldId id="304" r:id="rId23"/>
    <p:sldId id="301" r:id="rId24"/>
    <p:sldId id="283" r:id="rId25"/>
    <p:sldId id="305" r:id="rId26"/>
    <p:sldId id="306" r:id="rId27"/>
    <p:sldId id="266" r:id="rId28"/>
    <p:sldId id="302" r:id="rId29"/>
    <p:sldId id="303" r:id="rId30"/>
    <p:sldId id="291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009900"/>
    <a:srgbClr val="FF00FF"/>
    <a:srgbClr val="CC0000"/>
    <a:srgbClr val="FFFFCC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8BB476F-25A9-4DF9-BDE6-A1351434B7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172351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129DDFE-B119-4CAC-BF37-DC49B6937E00}" type="slidenum">
              <a:rPr lang="zh-CN" altLang="en-US" sz="1200" smtClean="0"/>
              <a:pPr eaLnBrk="1" hangingPunct="1"/>
              <a:t>1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B626DE6-8207-4404-A942-8C376D58AB49}" type="slidenum">
              <a:rPr lang="en-US" altLang="zh-CN" sz="1200" smtClean="0"/>
              <a:pPr eaLnBrk="1" hangingPunct="1"/>
              <a:t>17</a:t>
            </a:fld>
            <a:endParaRPr lang="en-US" altLang="zh-CN" sz="1200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79053BF-2699-45B6-93FE-F9430BDBD7CC}" type="slidenum">
              <a:rPr lang="en-US" altLang="zh-CN" sz="1200" smtClean="0"/>
              <a:pPr eaLnBrk="1" hangingPunct="1"/>
              <a:t>18</a:t>
            </a:fld>
            <a:endParaRPr lang="en-US" altLang="zh-CN" sz="120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CEB8354-3243-4C1C-8817-8708FBB63FBB}" type="slidenum">
              <a:rPr lang="en-US" altLang="zh-CN" sz="1200" smtClean="0"/>
              <a:pPr eaLnBrk="1" hangingPunct="1"/>
              <a:t>19</a:t>
            </a:fld>
            <a:endParaRPr lang="en-US" altLang="zh-CN" sz="1200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itchFamily="34" charset="0"/>
            </a:endParaRPr>
          </a:p>
          <a:p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646E7ED-0CEF-4318-91DB-3D593D366AD1}" type="slidenum">
              <a:rPr lang="en-US" altLang="zh-CN" sz="1200" smtClean="0"/>
              <a:pPr eaLnBrk="1" hangingPunct="1"/>
              <a:t>20</a:t>
            </a:fld>
            <a:endParaRPr lang="en-US" altLang="zh-CN" sz="120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C8F8168B-F54E-4592-9F68-FA6ACDA9511E}" type="slidenum">
              <a:rPr lang="en-US" altLang="zh-CN" sz="1200" smtClean="0"/>
              <a:pPr eaLnBrk="1" hangingPunct="1"/>
              <a:t>21</a:t>
            </a:fld>
            <a:endParaRPr lang="en-US" altLang="zh-CN" sz="12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itchFamily="34" charset="0"/>
            </a:endParaRPr>
          </a:p>
          <a:p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77293F2E-13ED-4565-B162-7EBB25F015EF}" type="slidenum">
              <a:rPr lang="en-US" altLang="zh-CN" sz="1200" smtClean="0"/>
              <a:pPr eaLnBrk="1" hangingPunct="1"/>
              <a:t>22</a:t>
            </a:fld>
            <a:endParaRPr lang="en-US" altLang="zh-CN" sz="1200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6578ED6-B091-4043-AE2C-CEB46AFCBC58}" type="slidenum">
              <a:rPr lang="en-US" altLang="zh-CN" sz="1200" smtClean="0"/>
              <a:pPr eaLnBrk="1" hangingPunct="1"/>
              <a:t>24</a:t>
            </a:fld>
            <a:endParaRPr lang="en-US" altLang="zh-CN" sz="1200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EFE5252-9F33-4309-9387-1C2B17353D26}" type="slidenum">
              <a:rPr lang="en-US" altLang="zh-CN" sz="1200" smtClean="0"/>
              <a:pPr eaLnBrk="1" hangingPunct="1"/>
              <a:t>25</a:t>
            </a:fld>
            <a:endParaRPr lang="en-US" altLang="zh-CN" sz="1200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D0AF712-9C32-49BF-AE2F-C477C42F7769}" type="slidenum">
              <a:rPr lang="en-US" altLang="zh-CN" sz="1200" smtClean="0"/>
              <a:pPr eaLnBrk="1" hangingPunct="1"/>
              <a:t>27</a:t>
            </a:fld>
            <a:endParaRPr lang="en-US" altLang="zh-CN" sz="1200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FC83D10-A880-4238-AE49-3549DE536EB3}" type="slidenum">
              <a:rPr lang="en-US" altLang="zh-CN" sz="1200" smtClean="0"/>
              <a:pPr eaLnBrk="1" hangingPunct="1"/>
              <a:t>28</a:t>
            </a:fld>
            <a:endParaRPr lang="en-US" altLang="zh-CN" sz="1200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5E2E52A-D7E6-4304-86CA-4B356F036A2D}" type="slidenum">
              <a:rPr lang="en-US" altLang="zh-CN" sz="1200" smtClean="0"/>
              <a:pPr eaLnBrk="1" hangingPunct="1"/>
              <a:t>2</a:t>
            </a:fld>
            <a:endParaRPr lang="en-US" altLang="zh-CN" sz="120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C60D789-163E-4074-AEC7-4AAF5906B1CB}" type="slidenum">
              <a:rPr lang="en-US" altLang="zh-CN" sz="1200" smtClean="0"/>
              <a:pPr eaLnBrk="1" hangingPunct="1"/>
              <a:t>29</a:t>
            </a:fld>
            <a:endParaRPr lang="en-US" altLang="zh-CN" sz="120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F370BA3-60E7-4EE8-9C62-70C66F9D0984}" type="slidenum">
              <a:rPr lang="en-US" altLang="zh-CN" sz="1200" smtClean="0"/>
              <a:pPr eaLnBrk="1" hangingPunct="1"/>
              <a:t>4</a:t>
            </a:fld>
            <a:endParaRPr lang="en-US" altLang="zh-CN" sz="120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87017D4-7C7B-4F43-A78E-0FA5F2B004FC}" type="slidenum">
              <a:rPr lang="en-US" altLang="zh-CN" sz="1200" smtClean="0"/>
              <a:pPr eaLnBrk="1" hangingPunct="1"/>
              <a:t>9</a:t>
            </a:fld>
            <a:endParaRPr lang="en-US" altLang="zh-CN" sz="120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itchFamily="34" charset="0"/>
            </a:endParaRPr>
          </a:p>
          <a:p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576EF4F-86C3-4F6D-BD40-7502C8B621DA}" type="slidenum">
              <a:rPr lang="en-US" altLang="zh-CN" sz="1200" smtClean="0"/>
              <a:pPr eaLnBrk="1" hangingPunct="1"/>
              <a:t>12</a:t>
            </a:fld>
            <a:endParaRPr lang="en-US" altLang="zh-CN" sz="1200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F3A1A62-0877-4A4D-9BB6-20BD3FFB1E2D}" type="slidenum">
              <a:rPr lang="en-US" altLang="zh-CN" sz="1200" smtClean="0"/>
              <a:pPr eaLnBrk="1" hangingPunct="1"/>
              <a:t>13</a:t>
            </a:fld>
            <a:endParaRPr lang="en-US" altLang="zh-CN" sz="1200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EA1A7E1-A0DA-42B8-B8CE-B85CC8F8A362}" type="slidenum">
              <a:rPr lang="en-US" altLang="zh-CN" sz="1200" smtClean="0"/>
              <a:pPr eaLnBrk="1" hangingPunct="1"/>
              <a:t>14</a:t>
            </a:fld>
            <a:endParaRPr lang="en-US" altLang="zh-CN" sz="1200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F8E0588-5616-4D35-BB2D-F2F14F3C1635}" type="slidenum">
              <a:rPr lang="en-US" altLang="zh-CN" sz="1200" smtClean="0"/>
              <a:pPr eaLnBrk="1" hangingPunct="1"/>
              <a:t>15</a:t>
            </a:fld>
            <a:endParaRPr lang="en-US" altLang="zh-CN" sz="1200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itchFamily="34" charset="0"/>
            </a:endParaRPr>
          </a:p>
          <a:p>
            <a:pPr eaLnBrk="1" hangingPunct="1"/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805D9F5-51D2-4034-8FA9-59B8615222D7}" type="slidenum">
              <a:rPr lang="en-US" altLang="zh-CN" sz="1200" smtClean="0"/>
              <a:pPr eaLnBrk="1" hangingPunct="1"/>
              <a:t>16</a:t>
            </a:fld>
            <a:endParaRPr lang="en-US" altLang="zh-CN" sz="1200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8"/>
          <p:cNvSpPr>
            <a:spLocks noChangeArrowheads="1"/>
          </p:cNvSpPr>
          <p:nvPr/>
        </p:nvSpPr>
        <p:spPr bwMode="auto">
          <a:xfrm>
            <a:off x="-360363" y="4545013"/>
            <a:ext cx="6516688" cy="1584325"/>
          </a:xfrm>
          <a:prstGeom prst="ellipse">
            <a:avLst/>
          </a:prstGeom>
          <a:gradFill rotWithShape="1">
            <a:gsLst>
              <a:gs pos="0">
                <a:srgbClr val="005E5C">
                  <a:alpha val="60001"/>
                </a:srgbClr>
              </a:gs>
              <a:gs pos="100000">
                <a:srgbClr val="00363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158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589"/>
          <p:cNvGrpSpPr>
            <a:grpSpLocks/>
          </p:cNvGrpSpPr>
          <p:nvPr/>
        </p:nvGrpSpPr>
        <p:grpSpPr bwMode="auto">
          <a:xfrm>
            <a:off x="-36513" y="-26988"/>
            <a:ext cx="9217026" cy="5638801"/>
            <a:chOff x="-23" y="-17"/>
            <a:chExt cx="5806" cy="3552"/>
          </a:xfrm>
        </p:grpSpPr>
        <p:sp>
          <p:nvSpPr>
            <p:cNvPr id="4" name="Freeform 10"/>
            <p:cNvSpPr>
              <a:spLocks/>
            </p:cNvSpPr>
            <p:nvPr userDrawn="1"/>
          </p:nvSpPr>
          <p:spPr bwMode="auto">
            <a:xfrm>
              <a:off x="3402" y="5"/>
              <a:ext cx="336" cy="1566"/>
            </a:xfrm>
            <a:custGeom>
              <a:avLst/>
              <a:gdLst>
                <a:gd name="T0" fmla="*/ 325 w 336"/>
                <a:gd name="T1" fmla="*/ 0 h 1566"/>
                <a:gd name="T2" fmla="*/ 212 w 336"/>
                <a:gd name="T3" fmla="*/ 273 h 1566"/>
                <a:gd name="T4" fmla="*/ 76 w 336"/>
                <a:gd name="T5" fmla="*/ 794 h 1566"/>
                <a:gd name="T6" fmla="*/ 7 w 336"/>
                <a:gd name="T7" fmla="*/ 1384 h 1566"/>
                <a:gd name="T8" fmla="*/ 121 w 336"/>
                <a:gd name="T9" fmla="*/ 1543 h 1566"/>
                <a:gd name="T10" fmla="*/ 280 w 336"/>
                <a:gd name="T11" fmla="*/ 1520 h 1566"/>
                <a:gd name="T12" fmla="*/ 325 w 336"/>
                <a:gd name="T13" fmla="*/ 1339 h 1566"/>
                <a:gd name="T14" fmla="*/ 212 w 336"/>
                <a:gd name="T15" fmla="*/ 1248 h 1566"/>
                <a:gd name="T16" fmla="*/ 98 w 336"/>
                <a:gd name="T17" fmla="*/ 1293 h 1566"/>
                <a:gd name="T18" fmla="*/ 76 w 336"/>
                <a:gd name="T19" fmla="*/ 1407 h 1566"/>
                <a:gd name="T20" fmla="*/ 166 w 336"/>
                <a:gd name="T21" fmla="*/ 1497 h 1566"/>
                <a:gd name="T22" fmla="*/ 234 w 336"/>
                <a:gd name="T23" fmla="*/ 1475 h 1566"/>
                <a:gd name="T24" fmla="*/ 257 w 336"/>
                <a:gd name="T25" fmla="*/ 1407 h 1566"/>
                <a:gd name="T26" fmla="*/ 234 w 336"/>
                <a:gd name="T27" fmla="*/ 1339 h 1566"/>
                <a:gd name="T28" fmla="*/ 166 w 336"/>
                <a:gd name="T29" fmla="*/ 1339 h 1566"/>
                <a:gd name="T30" fmla="*/ 144 w 336"/>
                <a:gd name="T31" fmla="*/ 1407 h 15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6" h="1566">
                  <a:moveTo>
                    <a:pt x="325" y="0"/>
                  </a:moveTo>
                  <a:cubicBezTo>
                    <a:pt x="289" y="70"/>
                    <a:pt x="253" y="141"/>
                    <a:pt x="212" y="273"/>
                  </a:cubicBezTo>
                  <a:cubicBezTo>
                    <a:pt x="171" y="405"/>
                    <a:pt x="110" y="609"/>
                    <a:pt x="76" y="794"/>
                  </a:cubicBezTo>
                  <a:cubicBezTo>
                    <a:pt x="42" y="979"/>
                    <a:pt x="0" y="1259"/>
                    <a:pt x="7" y="1384"/>
                  </a:cubicBezTo>
                  <a:cubicBezTo>
                    <a:pt x="14" y="1509"/>
                    <a:pt x="76" y="1520"/>
                    <a:pt x="121" y="1543"/>
                  </a:cubicBezTo>
                  <a:cubicBezTo>
                    <a:pt x="166" y="1566"/>
                    <a:pt x="246" y="1554"/>
                    <a:pt x="280" y="1520"/>
                  </a:cubicBezTo>
                  <a:cubicBezTo>
                    <a:pt x="314" y="1486"/>
                    <a:pt x="336" y="1384"/>
                    <a:pt x="325" y="1339"/>
                  </a:cubicBezTo>
                  <a:cubicBezTo>
                    <a:pt x="314" y="1294"/>
                    <a:pt x="250" y="1256"/>
                    <a:pt x="212" y="1248"/>
                  </a:cubicBezTo>
                  <a:cubicBezTo>
                    <a:pt x="174" y="1240"/>
                    <a:pt x="121" y="1267"/>
                    <a:pt x="98" y="1293"/>
                  </a:cubicBezTo>
                  <a:cubicBezTo>
                    <a:pt x="75" y="1319"/>
                    <a:pt x="65" y="1373"/>
                    <a:pt x="76" y="1407"/>
                  </a:cubicBezTo>
                  <a:cubicBezTo>
                    <a:pt x="87" y="1441"/>
                    <a:pt x="140" y="1486"/>
                    <a:pt x="166" y="1497"/>
                  </a:cubicBezTo>
                  <a:cubicBezTo>
                    <a:pt x="192" y="1508"/>
                    <a:pt x="219" y="1490"/>
                    <a:pt x="234" y="1475"/>
                  </a:cubicBezTo>
                  <a:cubicBezTo>
                    <a:pt x="249" y="1460"/>
                    <a:pt x="257" y="1430"/>
                    <a:pt x="257" y="1407"/>
                  </a:cubicBezTo>
                  <a:cubicBezTo>
                    <a:pt x="257" y="1384"/>
                    <a:pt x="249" y="1350"/>
                    <a:pt x="234" y="1339"/>
                  </a:cubicBezTo>
                  <a:cubicBezTo>
                    <a:pt x="219" y="1328"/>
                    <a:pt x="181" y="1328"/>
                    <a:pt x="166" y="1339"/>
                  </a:cubicBezTo>
                  <a:cubicBezTo>
                    <a:pt x="151" y="1350"/>
                    <a:pt x="144" y="1400"/>
                    <a:pt x="144" y="1407"/>
                  </a:cubicBezTo>
                </a:path>
              </a:pathLst>
            </a:custGeom>
            <a:noFill/>
            <a:ln w="1587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1"/>
            <p:cNvSpPr>
              <a:spLocks/>
            </p:cNvSpPr>
            <p:nvPr userDrawn="1"/>
          </p:nvSpPr>
          <p:spPr bwMode="auto">
            <a:xfrm>
              <a:off x="3674" y="-17"/>
              <a:ext cx="276" cy="1542"/>
            </a:xfrm>
            <a:custGeom>
              <a:avLst/>
              <a:gdLst>
                <a:gd name="T0" fmla="*/ 94 w 276"/>
                <a:gd name="T1" fmla="*/ 0 h 1316"/>
                <a:gd name="T2" fmla="*/ 4 w 276"/>
                <a:gd name="T3" fmla="*/ 544 h 1316"/>
                <a:gd name="T4" fmla="*/ 117 w 276"/>
                <a:gd name="T5" fmla="*/ 1179 h 1316"/>
                <a:gd name="T6" fmla="*/ 276 w 276"/>
                <a:gd name="T7" fmla="*/ 1316 h 13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6" h="1316">
                  <a:moveTo>
                    <a:pt x="94" y="0"/>
                  </a:moveTo>
                  <a:cubicBezTo>
                    <a:pt x="47" y="174"/>
                    <a:pt x="0" y="348"/>
                    <a:pt x="4" y="544"/>
                  </a:cubicBezTo>
                  <a:cubicBezTo>
                    <a:pt x="8" y="740"/>
                    <a:pt x="72" y="1050"/>
                    <a:pt x="117" y="1179"/>
                  </a:cubicBezTo>
                  <a:cubicBezTo>
                    <a:pt x="162" y="1308"/>
                    <a:pt x="246" y="1293"/>
                    <a:pt x="276" y="1316"/>
                  </a:cubicBezTo>
                </a:path>
              </a:pathLst>
            </a:custGeom>
            <a:noFill/>
            <a:ln w="1587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2"/>
            <p:cNvSpPr>
              <a:spLocks/>
            </p:cNvSpPr>
            <p:nvPr userDrawn="1"/>
          </p:nvSpPr>
          <p:spPr bwMode="auto">
            <a:xfrm>
              <a:off x="3923" y="5"/>
              <a:ext cx="265" cy="1270"/>
            </a:xfrm>
            <a:custGeom>
              <a:avLst/>
              <a:gdLst>
                <a:gd name="T0" fmla="*/ 287 w 514"/>
                <a:gd name="T1" fmla="*/ 0 h 2155"/>
                <a:gd name="T2" fmla="*/ 401 w 514"/>
                <a:gd name="T3" fmla="*/ 159 h 2155"/>
                <a:gd name="T4" fmla="*/ 514 w 514"/>
                <a:gd name="T5" fmla="*/ 635 h 2155"/>
                <a:gd name="T6" fmla="*/ 401 w 514"/>
                <a:gd name="T7" fmla="*/ 1815 h 2155"/>
                <a:gd name="T8" fmla="*/ 174 w 514"/>
                <a:gd name="T9" fmla="*/ 2110 h 2155"/>
                <a:gd name="T10" fmla="*/ 61 w 514"/>
                <a:gd name="T11" fmla="*/ 2087 h 2155"/>
                <a:gd name="T12" fmla="*/ 15 w 514"/>
                <a:gd name="T13" fmla="*/ 1951 h 2155"/>
                <a:gd name="T14" fmla="*/ 151 w 514"/>
                <a:gd name="T15" fmla="*/ 1883 h 2155"/>
                <a:gd name="T16" fmla="*/ 242 w 514"/>
                <a:gd name="T17" fmla="*/ 1951 h 2155"/>
                <a:gd name="T18" fmla="*/ 242 w 514"/>
                <a:gd name="T19" fmla="*/ 2042 h 2155"/>
                <a:gd name="T20" fmla="*/ 151 w 514"/>
                <a:gd name="T21" fmla="*/ 2064 h 2155"/>
                <a:gd name="T22" fmla="*/ 83 w 514"/>
                <a:gd name="T23" fmla="*/ 1996 h 2155"/>
                <a:gd name="T24" fmla="*/ 129 w 514"/>
                <a:gd name="T25" fmla="*/ 1928 h 2155"/>
                <a:gd name="T26" fmla="*/ 174 w 514"/>
                <a:gd name="T27" fmla="*/ 1928 h 2155"/>
                <a:gd name="T28" fmla="*/ 197 w 514"/>
                <a:gd name="T29" fmla="*/ 1996 h 2155"/>
                <a:gd name="T30" fmla="*/ 151 w 514"/>
                <a:gd name="T31" fmla="*/ 2019 h 21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14" h="2155">
                  <a:moveTo>
                    <a:pt x="287" y="0"/>
                  </a:moveTo>
                  <a:cubicBezTo>
                    <a:pt x="325" y="26"/>
                    <a:pt x="363" y="53"/>
                    <a:pt x="401" y="159"/>
                  </a:cubicBezTo>
                  <a:cubicBezTo>
                    <a:pt x="439" y="265"/>
                    <a:pt x="514" y="359"/>
                    <a:pt x="514" y="635"/>
                  </a:cubicBezTo>
                  <a:cubicBezTo>
                    <a:pt x="514" y="911"/>
                    <a:pt x="458" y="1569"/>
                    <a:pt x="401" y="1815"/>
                  </a:cubicBezTo>
                  <a:cubicBezTo>
                    <a:pt x="344" y="2061"/>
                    <a:pt x="231" y="2065"/>
                    <a:pt x="174" y="2110"/>
                  </a:cubicBezTo>
                  <a:cubicBezTo>
                    <a:pt x="117" y="2155"/>
                    <a:pt x="87" y="2113"/>
                    <a:pt x="61" y="2087"/>
                  </a:cubicBezTo>
                  <a:cubicBezTo>
                    <a:pt x="35" y="2061"/>
                    <a:pt x="0" y="1985"/>
                    <a:pt x="15" y="1951"/>
                  </a:cubicBezTo>
                  <a:cubicBezTo>
                    <a:pt x="30" y="1917"/>
                    <a:pt x="113" y="1883"/>
                    <a:pt x="151" y="1883"/>
                  </a:cubicBezTo>
                  <a:cubicBezTo>
                    <a:pt x="189" y="1883"/>
                    <a:pt x="227" y="1925"/>
                    <a:pt x="242" y="1951"/>
                  </a:cubicBezTo>
                  <a:cubicBezTo>
                    <a:pt x="257" y="1977"/>
                    <a:pt x="257" y="2023"/>
                    <a:pt x="242" y="2042"/>
                  </a:cubicBezTo>
                  <a:cubicBezTo>
                    <a:pt x="227" y="2061"/>
                    <a:pt x="177" y="2072"/>
                    <a:pt x="151" y="2064"/>
                  </a:cubicBezTo>
                  <a:cubicBezTo>
                    <a:pt x="125" y="2056"/>
                    <a:pt x="87" y="2019"/>
                    <a:pt x="83" y="1996"/>
                  </a:cubicBezTo>
                  <a:cubicBezTo>
                    <a:pt x="79" y="1973"/>
                    <a:pt x="114" y="1939"/>
                    <a:pt x="129" y="1928"/>
                  </a:cubicBezTo>
                  <a:cubicBezTo>
                    <a:pt x="144" y="1917"/>
                    <a:pt x="163" y="1917"/>
                    <a:pt x="174" y="1928"/>
                  </a:cubicBezTo>
                  <a:cubicBezTo>
                    <a:pt x="185" y="1939"/>
                    <a:pt x="201" y="1981"/>
                    <a:pt x="197" y="1996"/>
                  </a:cubicBezTo>
                  <a:cubicBezTo>
                    <a:pt x="193" y="2011"/>
                    <a:pt x="162" y="2027"/>
                    <a:pt x="151" y="2019"/>
                  </a:cubicBezTo>
                </a:path>
              </a:pathLst>
            </a:custGeom>
            <a:noFill/>
            <a:ln w="12700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3"/>
            <p:cNvSpPr>
              <a:spLocks/>
            </p:cNvSpPr>
            <p:nvPr userDrawn="1"/>
          </p:nvSpPr>
          <p:spPr bwMode="auto">
            <a:xfrm>
              <a:off x="4154" y="28"/>
              <a:ext cx="389" cy="1535"/>
            </a:xfrm>
            <a:custGeom>
              <a:avLst/>
              <a:gdLst>
                <a:gd name="T0" fmla="*/ 359 w 389"/>
                <a:gd name="T1" fmla="*/ 0 h 1535"/>
                <a:gd name="T2" fmla="*/ 178 w 389"/>
                <a:gd name="T3" fmla="*/ 386 h 1535"/>
                <a:gd name="T4" fmla="*/ 19 w 389"/>
                <a:gd name="T5" fmla="*/ 1021 h 1535"/>
                <a:gd name="T6" fmla="*/ 64 w 389"/>
                <a:gd name="T7" fmla="*/ 1452 h 1535"/>
                <a:gd name="T8" fmla="*/ 291 w 389"/>
                <a:gd name="T9" fmla="*/ 1520 h 1535"/>
                <a:gd name="T10" fmla="*/ 382 w 389"/>
                <a:gd name="T11" fmla="*/ 1384 h 1535"/>
                <a:gd name="T12" fmla="*/ 336 w 389"/>
                <a:gd name="T13" fmla="*/ 1225 h 1535"/>
                <a:gd name="T14" fmla="*/ 155 w 389"/>
                <a:gd name="T15" fmla="*/ 1157 h 15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9" h="1535">
                  <a:moveTo>
                    <a:pt x="359" y="0"/>
                  </a:moveTo>
                  <a:cubicBezTo>
                    <a:pt x="297" y="108"/>
                    <a:pt x="235" y="216"/>
                    <a:pt x="178" y="386"/>
                  </a:cubicBezTo>
                  <a:cubicBezTo>
                    <a:pt x="121" y="556"/>
                    <a:pt x="38" y="843"/>
                    <a:pt x="19" y="1021"/>
                  </a:cubicBezTo>
                  <a:cubicBezTo>
                    <a:pt x="0" y="1199"/>
                    <a:pt x="19" y="1369"/>
                    <a:pt x="64" y="1452"/>
                  </a:cubicBezTo>
                  <a:cubicBezTo>
                    <a:pt x="109" y="1535"/>
                    <a:pt x="238" y="1531"/>
                    <a:pt x="291" y="1520"/>
                  </a:cubicBezTo>
                  <a:cubicBezTo>
                    <a:pt x="344" y="1509"/>
                    <a:pt x="375" y="1433"/>
                    <a:pt x="382" y="1384"/>
                  </a:cubicBezTo>
                  <a:cubicBezTo>
                    <a:pt x="389" y="1335"/>
                    <a:pt x="374" y="1263"/>
                    <a:pt x="336" y="1225"/>
                  </a:cubicBezTo>
                  <a:cubicBezTo>
                    <a:pt x="298" y="1187"/>
                    <a:pt x="189" y="1168"/>
                    <a:pt x="155" y="1157"/>
                  </a:cubicBezTo>
                </a:path>
              </a:pathLst>
            </a:custGeom>
            <a:noFill/>
            <a:ln w="19050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>
              <a:spLocks/>
            </p:cNvSpPr>
            <p:nvPr userDrawn="1"/>
          </p:nvSpPr>
          <p:spPr bwMode="auto">
            <a:xfrm>
              <a:off x="5375" y="5"/>
              <a:ext cx="408" cy="1792"/>
            </a:xfrm>
            <a:custGeom>
              <a:avLst/>
              <a:gdLst>
                <a:gd name="T0" fmla="*/ 0 w 408"/>
                <a:gd name="T1" fmla="*/ 0 h 1792"/>
                <a:gd name="T2" fmla="*/ 45 w 408"/>
                <a:gd name="T3" fmla="*/ 612 h 1792"/>
                <a:gd name="T4" fmla="*/ 136 w 408"/>
                <a:gd name="T5" fmla="*/ 1384 h 1792"/>
                <a:gd name="T6" fmla="*/ 408 w 408"/>
                <a:gd name="T7" fmla="*/ 1792 h 17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8" h="1792">
                  <a:moveTo>
                    <a:pt x="0" y="0"/>
                  </a:moveTo>
                  <a:cubicBezTo>
                    <a:pt x="11" y="190"/>
                    <a:pt x="22" y="381"/>
                    <a:pt x="45" y="612"/>
                  </a:cubicBezTo>
                  <a:cubicBezTo>
                    <a:pt x="68" y="843"/>
                    <a:pt x="75" y="1187"/>
                    <a:pt x="136" y="1384"/>
                  </a:cubicBezTo>
                  <a:cubicBezTo>
                    <a:pt x="197" y="1581"/>
                    <a:pt x="340" y="1694"/>
                    <a:pt x="408" y="1792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/>
            </p:cNvSpPr>
            <p:nvPr userDrawn="1"/>
          </p:nvSpPr>
          <p:spPr bwMode="auto">
            <a:xfrm>
              <a:off x="4898" y="5"/>
              <a:ext cx="567" cy="2420"/>
            </a:xfrm>
            <a:custGeom>
              <a:avLst/>
              <a:gdLst>
                <a:gd name="T0" fmla="*/ 0 w 567"/>
                <a:gd name="T1" fmla="*/ 0 h 2420"/>
                <a:gd name="T2" fmla="*/ 114 w 567"/>
                <a:gd name="T3" fmla="*/ 499 h 2420"/>
                <a:gd name="T4" fmla="*/ 205 w 567"/>
                <a:gd name="T5" fmla="*/ 2110 h 2420"/>
                <a:gd name="T6" fmla="*/ 454 w 567"/>
                <a:gd name="T7" fmla="*/ 2359 h 2420"/>
                <a:gd name="T8" fmla="*/ 567 w 567"/>
                <a:gd name="T9" fmla="*/ 2178 h 2420"/>
                <a:gd name="T10" fmla="*/ 454 w 567"/>
                <a:gd name="T11" fmla="*/ 2042 h 2420"/>
                <a:gd name="T12" fmla="*/ 341 w 567"/>
                <a:gd name="T13" fmla="*/ 2110 h 2420"/>
                <a:gd name="T14" fmla="*/ 341 w 567"/>
                <a:gd name="T15" fmla="*/ 2246 h 2420"/>
                <a:gd name="T16" fmla="*/ 454 w 567"/>
                <a:gd name="T17" fmla="*/ 2268 h 24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7" h="2420">
                  <a:moveTo>
                    <a:pt x="0" y="0"/>
                  </a:moveTo>
                  <a:cubicBezTo>
                    <a:pt x="40" y="73"/>
                    <a:pt x="80" y="147"/>
                    <a:pt x="114" y="499"/>
                  </a:cubicBezTo>
                  <a:cubicBezTo>
                    <a:pt x="148" y="851"/>
                    <a:pt x="148" y="1800"/>
                    <a:pt x="205" y="2110"/>
                  </a:cubicBezTo>
                  <a:cubicBezTo>
                    <a:pt x="262" y="2420"/>
                    <a:pt x="394" y="2348"/>
                    <a:pt x="454" y="2359"/>
                  </a:cubicBezTo>
                  <a:cubicBezTo>
                    <a:pt x="514" y="2370"/>
                    <a:pt x="567" y="2231"/>
                    <a:pt x="567" y="2178"/>
                  </a:cubicBezTo>
                  <a:cubicBezTo>
                    <a:pt x="567" y="2125"/>
                    <a:pt x="492" y="2053"/>
                    <a:pt x="454" y="2042"/>
                  </a:cubicBezTo>
                  <a:cubicBezTo>
                    <a:pt x="416" y="2031"/>
                    <a:pt x="360" y="2076"/>
                    <a:pt x="341" y="2110"/>
                  </a:cubicBezTo>
                  <a:cubicBezTo>
                    <a:pt x="322" y="2144"/>
                    <a:pt x="322" y="2220"/>
                    <a:pt x="341" y="2246"/>
                  </a:cubicBezTo>
                  <a:cubicBezTo>
                    <a:pt x="360" y="2272"/>
                    <a:pt x="431" y="2279"/>
                    <a:pt x="454" y="2268"/>
                  </a:cubicBezTo>
                </a:path>
              </a:pathLst>
            </a:custGeom>
            <a:noFill/>
            <a:ln w="952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>
              <a:spLocks/>
            </p:cNvSpPr>
            <p:nvPr userDrawn="1"/>
          </p:nvSpPr>
          <p:spPr bwMode="auto">
            <a:xfrm>
              <a:off x="4604" y="5"/>
              <a:ext cx="385" cy="1860"/>
            </a:xfrm>
            <a:custGeom>
              <a:avLst/>
              <a:gdLst>
                <a:gd name="T0" fmla="*/ 242 w 321"/>
                <a:gd name="T1" fmla="*/ 0 h 1916"/>
                <a:gd name="T2" fmla="*/ 310 w 321"/>
                <a:gd name="T3" fmla="*/ 976 h 1916"/>
                <a:gd name="T4" fmla="*/ 287 w 321"/>
                <a:gd name="T5" fmla="*/ 1769 h 1916"/>
                <a:gd name="T6" fmla="*/ 105 w 321"/>
                <a:gd name="T7" fmla="*/ 1860 h 1916"/>
                <a:gd name="T8" fmla="*/ 15 w 321"/>
                <a:gd name="T9" fmla="*/ 1747 h 1916"/>
                <a:gd name="T10" fmla="*/ 15 w 321"/>
                <a:gd name="T11" fmla="*/ 1656 h 1916"/>
                <a:gd name="T12" fmla="*/ 60 w 321"/>
                <a:gd name="T13" fmla="*/ 1588 h 1916"/>
                <a:gd name="T14" fmla="*/ 173 w 321"/>
                <a:gd name="T15" fmla="*/ 1565 h 1916"/>
                <a:gd name="T16" fmla="*/ 219 w 321"/>
                <a:gd name="T17" fmla="*/ 1588 h 1916"/>
                <a:gd name="T18" fmla="*/ 242 w 321"/>
                <a:gd name="T19" fmla="*/ 1633 h 1916"/>
                <a:gd name="T20" fmla="*/ 264 w 321"/>
                <a:gd name="T21" fmla="*/ 1679 h 1916"/>
                <a:gd name="T22" fmla="*/ 264 w 321"/>
                <a:gd name="T23" fmla="*/ 1747 h 1916"/>
                <a:gd name="T24" fmla="*/ 219 w 321"/>
                <a:gd name="T25" fmla="*/ 1792 h 1916"/>
                <a:gd name="T26" fmla="*/ 105 w 321"/>
                <a:gd name="T27" fmla="*/ 1815 h 1916"/>
                <a:gd name="T28" fmla="*/ 60 w 321"/>
                <a:gd name="T29" fmla="*/ 1747 h 1916"/>
                <a:gd name="T30" fmla="*/ 37 w 321"/>
                <a:gd name="T31" fmla="*/ 1679 h 1916"/>
                <a:gd name="T32" fmla="*/ 60 w 321"/>
                <a:gd name="T33" fmla="*/ 1633 h 1916"/>
                <a:gd name="T34" fmla="*/ 128 w 321"/>
                <a:gd name="T35" fmla="*/ 1611 h 1916"/>
                <a:gd name="T36" fmla="*/ 173 w 321"/>
                <a:gd name="T37" fmla="*/ 1611 h 1916"/>
                <a:gd name="T38" fmla="*/ 219 w 321"/>
                <a:gd name="T39" fmla="*/ 1679 h 1916"/>
                <a:gd name="T40" fmla="*/ 196 w 321"/>
                <a:gd name="T41" fmla="*/ 1747 h 1916"/>
                <a:gd name="T42" fmla="*/ 128 w 321"/>
                <a:gd name="T43" fmla="*/ 1747 h 1916"/>
                <a:gd name="T44" fmla="*/ 105 w 321"/>
                <a:gd name="T45" fmla="*/ 1701 h 19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21" h="1916">
                  <a:moveTo>
                    <a:pt x="242" y="0"/>
                  </a:moveTo>
                  <a:cubicBezTo>
                    <a:pt x="272" y="340"/>
                    <a:pt x="303" y="681"/>
                    <a:pt x="310" y="976"/>
                  </a:cubicBezTo>
                  <a:cubicBezTo>
                    <a:pt x="317" y="1271"/>
                    <a:pt x="321" y="1622"/>
                    <a:pt x="287" y="1769"/>
                  </a:cubicBezTo>
                  <a:cubicBezTo>
                    <a:pt x="253" y="1916"/>
                    <a:pt x="150" y="1864"/>
                    <a:pt x="105" y="1860"/>
                  </a:cubicBezTo>
                  <a:cubicBezTo>
                    <a:pt x="60" y="1856"/>
                    <a:pt x="30" y="1781"/>
                    <a:pt x="15" y="1747"/>
                  </a:cubicBezTo>
                  <a:cubicBezTo>
                    <a:pt x="0" y="1713"/>
                    <a:pt x="8" y="1682"/>
                    <a:pt x="15" y="1656"/>
                  </a:cubicBezTo>
                  <a:cubicBezTo>
                    <a:pt x="22" y="1630"/>
                    <a:pt x="34" y="1603"/>
                    <a:pt x="60" y="1588"/>
                  </a:cubicBezTo>
                  <a:cubicBezTo>
                    <a:pt x="86" y="1573"/>
                    <a:pt x="147" y="1565"/>
                    <a:pt x="173" y="1565"/>
                  </a:cubicBezTo>
                  <a:cubicBezTo>
                    <a:pt x="199" y="1565"/>
                    <a:pt x="208" y="1577"/>
                    <a:pt x="219" y="1588"/>
                  </a:cubicBezTo>
                  <a:cubicBezTo>
                    <a:pt x="230" y="1599"/>
                    <a:pt x="235" y="1618"/>
                    <a:pt x="242" y="1633"/>
                  </a:cubicBezTo>
                  <a:cubicBezTo>
                    <a:pt x="249" y="1648"/>
                    <a:pt x="260" y="1660"/>
                    <a:pt x="264" y="1679"/>
                  </a:cubicBezTo>
                  <a:cubicBezTo>
                    <a:pt x="268" y="1698"/>
                    <a:pt x="271" y="1728"/>
                    <a:pt x="264" y="1747"/>
                  </a:cubicBezTo>
                  <a:cubicBezTo>
                    <a:pt x="257" y="1766"/>
                    <a:pt x="245" y="1781"/>
                    <a:pt x="219" y="1792"/>
                  </a:cubicBezTo>
                  <a:cubicBezTo>
                    <a:pt x="193" y="1803"/>
                    <a:pt x="131" y="1822"/>
                    <a:pt x="105" y="1815"/>
                  </a:cubicBezTo>
                  <a:cubicBezTo>
                    <a:pt x="79" y="1808"/>
                    <a:pt x="71" y="1770"/>
                    <a:pt x="60" y="1747"/>
                  </a:cubicBezTo>
                  <a:cubicBezTo>
                    <a:pt x="49" y="1724"/>
                    <a:pt x="37" y="1698"/>
                    <a:pt x="37" y="1679"/>
                  </a:cubicBezTo>
                  <a:cubicBezTo>
                    <a:pt x="37" y="1660"/>
                    <a:pt x="45" y="1644"/>
                    <a:pt x="60" y="1633"/>
                  </a:cubicBezTo>
                  <a:cubicBezTo>
                    <a:pt x="75" y="1622"/>
                    <a:pt x="109" y="1615"/>
                    <a:pt x="128" y="1611"/>
                  </a:cubicBezTo>
                  <a:cubicBezTo>
                    <a:pt x="147" y="1607"/>
                    <a:pt x="158" y="1600"/>
                    <a:pt x="173" y="1611"/>
                  </a:cubicBezTo>
                  <a:cubicBezTo>
                    <a:pt x="188" y="1622"/>
                    <a:pt x="215" y="1656"/>
                    <a:pt x="219" y="1679"/>
                  </a:cubicBezTo>
                  <a:cubicBezTo>
                    <a:pt x="223" y="1702"/>
                    <a:pt x="211" y="1736"/>
                    <a:pt x="196" y="1747"/>
                  </a:cubicBezTo>
                  <a:cubicBezTo>
                    <a:pt x="181" y="1758"/>
                    <a:pt x="143" y="1755"/>
                    <a:pt x="128" y="1747"/>
                  </a:cubicBezTo>
                  <a:cubicBezTo>
                    <a:pt x="113" y="1739"/>
                    <a:pt x="112" y="1709"/>
                    <a:pt x="105" y="1701"/>
                  </a:cubicBezTo>
                </a:path>
              </a:pathLst>
            </a:custGeom>
            <a:noFill/>
            <a:ln w="2857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AutoShape 17"/>
            <p:cNvSpPr>
              <a:spLocks noChangeArrowheads="1"/>
            </p:cNvSpPr>
            <p:nvPr userDrawn="1"/>
          </p:nvSpPr>
          <p:spPr bwMode="auto">
            <a:xfrm>
              <a:off x="5566" y="0"/>
              <a:ext cx="23" cy="2432"/>
            </a:xfrm>
            <a:custGeom>
              <a:avLst/>
              <a:gdLst>
                <a:gd name="T0" fmla="*/ 20 w 21600"/>
                <a:gd name="T1" fmla="*/ 1216 h 21600"/>
                <a:gd name="T2" fmla="*/ 12 w 21600"/>
                <a:gd name="T3" fmla="*/ 2432 h 21600"/>
                <a:gd name="T4" fmla="*/ 3 w 21600"/>
                <a:gd name="T5" fmla="*/ 1216 h 21600"/>
                <a:gd name="T6" fmla="*/ 1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696 w 21600"/>
                <a:gd name="T13" fmla="*/ 4503 h 21600"/>
                <a:gd name="T14" fmla="*/ 16904 w 21600"/>
                <a:gd name="T15" fmla="*/ 170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" name="Group 18"/>
            <p:cNvGrpSpPr>
              <a:grpSpLocks/>
            </p:cNvGrpSpPr>
            <p:nvPr userDrawn="1"/>
          </p:nvGrpSpPr>
          <p:grpSpPr bwMode="auto">
            <a:xfrm rot="-2928192">
              <a:off x="5502" y="2419"/>
              <a:ext cx="175" cy="111"/>
              <a:chOff x="2825" y="3007"/>
              <a:chExt cx="229" cy="242"/>
            </a:xfrm>
          </p:grpSpPr>
          <p:sp>
            <p:nvSpPr>
              <p:cNvPr id="574" name="Freeform 19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5" name="Freeform 20"/>
              <p:cNvSpPr>
                <a:spLocks/>
              </p:cNvSpPr>
              <p:nvPr/>
            </p:nvSpPr>
            <p:spPr bwMode="auto">
              <a:xfrm rot="3996341" flipH="1">
                <a:off x="2851" y="3023"/>
                <a:ext cx="172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>
              <a:off x="4565" y="0"/>
              <a:ext cx="419" cy="2250"/>
              <a:chOff x="4683" y="0"/>
              <a:chExt cx="442" cy="2750"/>
            </a:xfrm>
          </p:grpSpPr>
          <p:grpSp>
            <p:nvGrpSpPr>
              <p:cNvPr id="534" name="Group 22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572" name="Freeform 23"/>
                <p:cNvSpPr>
                  <a:spLocks/>
                </p:cNvSpPr>
                <p:nvPr/>
              </p:nvSpPr>
              <p:spPr bwMode="auto">
                <a:xfrm>
                  <a:off x="2853" y="3006"/>
                  <a:ext cx="147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24"/>
                <p:cNvSpPr>
                  <a:spLocks/>
                </p:cNvSpPr>
                <p:nvPr/>
              </p:nvSpPr>
              <p:spPr bwMode="auto">
                <a:xfrm rot="3996341" flipH="1">
                  <a:off x="2846" y="3032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35" name="AutoShape 25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1" cy="2660"/>
              </a:xfrm>
              <a:custGeom>
                <a:avLst/>
                <a:gdLst>
                  <a:gd name="T0" fmla="*/ 18 w 21600"/>
                  <a:gd name="T1" fmla="*/ 1330 h 21600"/>
                  <a:gd name="T2" fmla="*/ 11 w 21600"/>
                  <a:gd name="T3" fmla="*/ 2660 h 21600"/>
                  <a:gd name="T4" fmla="*/ 3 w 21600"/>
                  <a:gd name="T5" fmla="*/ 1330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14 w 21600"/>
                  <a:gd name="T13" fmla="*/ 4499 h 21600"/>
                  <a:gd name="T14" fmla="*/ 17486 w 21600"/>
                  <a:gd name="T15" fmla="*/ 1710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536" name="Group 26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570" name="Freeform 2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28"/>
                <p:cNvSpPr>
                  <a:spLocks/>
                </p:cNvSpPr>
                <p:nvPr/>
              </p:nvSpPr>
              <p:spPr bwMode="auto">
                <a:xfrm rot="3996341" flipH="1">
                  <a:off x="2856" y="3029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7" name="Group 29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568" name="Freeform 30"/>
                <p:cNvSpPr>
                  <a:spLocks/>
                </p:cNvSpPr>
                <p:nvPr/>
              </p:nvSpPr>
              <p:spPr bwMode="auto">
                <a:xfrm>
                  <a:off x="2856" y="3003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31"/>
                <p:cNvSpPr>
                  <a:spLocks/>
                </p:cNvSpPr>
                <p:nvPr/>
              </p:nvSpPr>
              <p:spPr bwMode="auto">
                <a:xfrm rot="3996341" flipH="1">
                  <a:off x="2848" y="3031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8" name="Group 32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566" name="Freeform 33"/>
                <p:cNvSpPr>
                  <a:spLocks/>
                </p:cNvSpPr>
                <p:nvPr/>
              </p:nvSpPr>
              <p:spPr bwMode="auto">
                <a:xfrm>
                  <a:off x="2853" y="3009"/>
                  <a:ext cx="148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34"/>
                <p:cNvSpPr>
                  <a:spLocks/>
                </p:cNvSpPr>
                <p:nvPr/>
              </p:nvSpPr>
              <p:spPr bwMode="auto">
                <a:xfrm rot="3996341" flipH="1">
                  <a:off x="2847" y="3034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9" name="Group 35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564" name="Freeform 36"/>
                <p:cNvSpPr>
                  <a:spLocks/>
                </p:cNvSpPr>
                <p:nvPr/>
              </p:nvSpPr>
              <p:spPr bwMode="auto">
                <a:xfrm>
                  <a:off x="2852" y="3004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37"/>
                <p:cNvSpPr>
                  <a:spLocks/>
                </p:cNvSpPr>
                <p:nvPr/>
              </p:nvSpPr>
              <p:spPr bwMode="auto">
                <a:xfrm rot="3996341" flipH="1">
                  <a:off x="2847" y="3032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0" name="Group 38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562" name="Freeform 3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40"/>
                <p:cNvSpPr>
                  <a:spLocks/>
                </p:cNvSpPr>
                <p:nvPr/>
              </p:nvSpPr>
              <p:spPr bwMode="auto">
                <a:xfrm rot="3996341" flipH="1">
                  <a:off x="2857" y="3025"/>
                  <a:ext cx="174" cy="23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1" name="Group 41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560" name="Freeform 4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43"/>
                <p:cNvSpPr>
                  <a:spLocks/>
                </p:cNvSpPr>
                <p:nvPr/>
              </p:nvSpPr>
              <p:spPr bwMode="auto">
                <a:xfrm rot="3996341" flipH="1">
                  <a:off x="2863" y="3022"/>
                  <a:ext cx="171" cy="233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2" name="Group 44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558" name="Freeform 45"/>
                <p:cNvSpPr>
                  <a:spLocks/>
                </p:cNvSpPr>
                <p:nvPr/>
              </p:nvSpPr>
              <p:spPr bwMode="auto">
                <a:xfrm>
                  <a:off x="2854" y="3005"/>
                  <a:ext cx="142" cy="234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46"/>
                <p:cNvSpPr>
                  <a:spLocks/>
                </p:cNvSpPr>
                <p:nvPr/>
              </p:nvSpPr>
              <p:spPr bwMode="auto">
                <a:xfrm rot="3996341" flipH="1">
                  <a:off x="2855" y="3029"/>
                  <a:ext cx="170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3" name="Group 47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556" name="Freeform 48"/>
                <p:cNvSpPr>
                  <a:spLocks/>
                </p:cNvSpPr>
                <p:nvPr/>
              </p:nvSpPr>
              <p:spPr bwMode="auto">
                <a:xfrm>
                  <a:off x="2853" y="3005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4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4" name="Group 50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554" name="Freeform 51"/>
                <p:cNvSpPr>
                  <a:spLocks/>
                </p:cNvSpPr>
                <p:nvPr/>
              </p:nvSpPr>
              <p:spPr bwMode="auto">
                <a:xfrm>
                  <a:off x="2853" y="2998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52"/>
                <p:cNvSpPr>
                  <a:spLocks/>
                </p:cNvSpPr>
                <p:nvPr/>
              </p:nvSpPr>
              <p:spPr bwMode="auto">
                <a:xfrm rot="3996341" flipH="1">
                  <a:off x="2848" y="3027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5" name="Group 53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552" name="Freeform 54"/>
                <p:cNvSpPr>
                  <a:spLocks/>
                </p:cNvSpPr>
                <p:nvPr/>
              </p:nvSpPr>
              <p:spPr bwMode="auto">
                <a:xfrm>
                  <a:off x="2856" y="3005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55"/>
                <p:cNvSpPr>
                  <a:spLocks/>
                </p:cNvSpPr>
                <p:nvPr/>
              </p:nvSpPr>
              <p:spPr bwMode="auto">
                <a:xfrm rot="3996341" flipH="1">
                  <a:off x="2848" y="3032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6" name="Group 56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550" name="Freeform 57"/>
                <p:cNvSpPr>
                  <a:spLocks/>
                </p:cNvSpPr>
                <p:nvPr/>
              </p:nvSpPr>
              <p:spPr bwMode="auto">
                <a:xfrm>
                  <a:off x="2852" y="3004"/>
                  <a:ext cx="144" cy="23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58"/>
                <p:cNvSpPr>
                  <a:spLocks/>
                </p:cNvSpPr>
                <p:nvPr/>
              </p:nvSpPr>
              <p:spPr bwMode="auto">
                <a:xfrm rot="3996341" flipH="1">
                  <a:off x="2850" y="3017"/>
                  <a:ext cx="174" cy="23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7" name="Group 59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548" name="Freeform 60"/>
                <p:cNvSpPr>
                  <a:spLocks/>
                </p:cNvSpPr>
                <p:nvPr/>
              </p:nvSpPr>
              <p:spPr bwMode="auto">
                <a:xfrm>
                  <a:off x="2867" y="3006"/>
                  <a:ext cx="147" cy="234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61"/>
                <p:cNvSpPr>
                  <a:spLocks/>
                </p:cNvSpPr>
                <p:nvPr/>
              </p:nvSpPr>
              <p:spPr bwMode="auto">
                <a:xfrm rot="3996341" flipH="1">
                  <a:off x="2861" y="3024"/>
                  <a:ext cx="167" cy="23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Group 62"/>
            <p:cNvGrpSpPr>
              <a:grpSpLocks/>
            </p:cNvGrpSpPr>
            <p:nvPr userDrawn="1"/>
          </p:nvGrpSpPr>
          <p:grpSpPr bwMode="auto">
            <a:xfrm>
              <a:off x="4987" y="0"/>
              <a:ext cx="373" cy="1773"/>
              <a:chOff x="4683" y="0"/>
              <a:chExt cx="442" cy="2750"/>
            </a:xfrm>
          </p:grpSpPr>
          <p:grpSp>
            <p:nvGrpSpPr>
              <p:cNvPr id="494" name="Group 63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532" name="Freeform 64"/>
                <p:cNvSpPr>
                  <a:spLocks/>
                </p:cNvSpPr>
                <p:nvPr/>
              </p:nvSpPr>
              <p:spPr bwMode="auto">
                <a:xfrm>
                  <a:off x="2853" y="3006"/>
                  <a:ext cx="141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65"/>
                <p:cNvSpPr>
                  <a:spLocks/>
                </p:cNvSpPr>
                <p:nvPr/>
              </p:nvSpPr>
              <p:spPr bwMode="auto">
                <a:xfrm rot="3996341" flipH="1">
                  <a:off x="2846" y="3032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5" name="AutoShape 66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8"/>
              </a:xfrm>
              <a:custGeom>
                <a:avLst/>
                <a:gdLst>
                  <a:gd name="T0" fmla="*/ 20 w 21600"/>
                  <a:gd name="T1" fmla="*/ 1329 h 21600"/>
                  <a:gd name="T2" fmla="*/ 12 w 21600"/>
                  <a:gd name="T3" fmla="*/ 2658 h 21600"/>
                  <a:gd name="T4" fmla="*/ 3 w 21600"/>
                  <a:gd name="T5" fmla="*/ 1329 h 21600"/>
                  <a:gd name="T6" fmla="*/ 1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696 w 21600"/>
                  <a:gd name="T13" fmla="*/ 4502 h 21600"/>
                  <a:gd name="T14" fmla="*/ 16904 w 21600"/>
                  <a:gd name="T15" fmla="*/ 1709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96" name="Group 67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530" name="Freeform 68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69"/>
                <p:cNvSpPr>
                  <a:spLocks/>
                </p:cNvSpPr>
                <p:nvPr/>
              </p:nvSpPr>
              <p:spPr bwMode="auto">
                <a:xfrm rot="3996341" flipH="1">
                  <a:off x="2853" y="3032"/>
                  <a:ext cx="174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7" name="Group 70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528" name="Freeform 71"/>
                <p:cNvSpPr>
                  <a:spLocks/>
                </p:cNvSpPr>
                <p:nvPr/>
              </p:nvSpPr>
              <p:spPr bwMode="auto">
                <a:xfrm>
                  <a:off x="2850" y="3008"/>
                  <a:ext cx="144" cy="23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9" name="Freeform 72"/>
                <p:cNvSpPr>
                  <a:spLocks/>
                </p:cNvSpPr>
                <p:nvPr/>
              </p:nvSpPr>
              <p:spPr bwMode="auto">
                <a:xfrm rot="3996341" flipH="1">
                  <a:off x="2848" y="3024"/>
                  <a:ext cx="168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8" name="Group 73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526" name="Freeform 74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3" cy="23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Freeform 75"/>
                <p:cNvSpPr>
                  <a:spLocks/>
                </p:cNvSpPr>
                <p:nvPr/>
              </p:nvSpPr>
              <p:spPr bwMode="auto">
                <a:xfrm rot="3996341" flipH="1">
                  <a:off x="2852" y="3028"/>
                  <a:ext cx="167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9" name="Group 76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524" name="Freeform 7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Freeform 78"/>
                <p:cNvSpPr>
                  <a:spLocks/>
                </p:cNvSpPr>
                <p:nvPr/>
              </p:nvSpPr>
              <p:spPr bwMode="auto">
                <a:xfrm rot="3996341" flipH="1">
                  <a:off x="2847" y="3032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Group 79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522" name="Freeform 80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Freeform 81"/>
                <p:cNvSpPr>
                  <a:spLocks/>
                </p:cNvSpPr>
                <p:nvPr/>
              </p:nvSpPr>
              <p:spPr bwMode="auto">
                <a:xfrm rot="3996341" flipH="1">
                  <a:off x="2853" y="3032"/>
                  <a:ext cx="174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1" name="Group 82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520" name="Freeform 83"/>
                <p:cNvSpPr>
                  <a:spLocks/>
                </p:cNvSpPr>
                <p:nvPr/>
              </p:nvSpPr>
              <p:spPr bwMode="auto">
                <a:xfrm>
                  <a:off x="2868" y="2998"/>
                  <a:ext cx="144" cy="24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Freeform 84"/>
                <p:cNvSpPr>
                  <a:spLocks/>
                </p:cNvSpPr>
                <p:nvPr/>
              </p:nvSpPr>
              <p:spPr bwMode="auto">
                <a:xfrm rot="3996341" flipH="1">
                  <a:off x="2856" y="3022"/>
                  <a:ext cx="179" cy="234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2" name="Group 85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518" name="Freeform 86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1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87"/>
                <p:cNvSpPr>
                  <a:spLocks/>
                </p:cNvSpPr>
                <p:nvPr/>
              </p:nvSpPr>
              <p:spPr bwMode="auto">
                <a:xfrm rot="3996341" flipH="1">
                  <a:off x="2852" y="3032"/>
                  <a:ext cx="175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3" name="Group 88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516" name="Freeform 89"/>
                <p:cNvSpPr>
                  <a:spLocks/>
                </p:cNvSpPr>
                <p:nvPr/>
              </p:nvSpPr>
              <p:spPr bwMode="auto">
                <a:xfrm>
                  <a:off x="2859" y="2999"/>
                  <a:ext cx="140" cy="243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Freeform 90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80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4" name="Group 91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514" name="Freeform 92"/>
                <p:cNvSpPr>
                  <a:spLocks/>
                </p:cNvSpPr>
                <p:nvPr/>
              </p:nvSpPr>
              <p:spPr bwMode="auto">
                <a:xfrm>
                  <a:off x="2851" y="3007"/>
                  <a:ext cx="144" cy="23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Freeform 93"/>
                <p:cNvSpPr>
                  <a:spLocks/>
                </p:cNvSpPr>
                <p:nvPr/>
              </p:nvSpPr>
              <p:spPr bwMode="auto">
                <a:xfrm rot="3996341" flipH="1">
                  <a:off x="2848" y="3024"/>
                  <a:ext cx="168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5" name="Group 94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512" name="Freeform 95"/>
                <p:cNvSpPr>
                  <a:spLocks/>
                </p:cNvSpPr>
                <p:nvPr/>
              </p:nvSpPr>
              <p:spPr bwMode="auto">
                <a:xfrm>
                  <a:off x="2852" y="2995"/>
                  <a:ext cx="144" cy="24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Freeform 96"/>
                <p:cNvSpPr>
                  <a:spLocks/>
                </p:cNvSpPr>
                <p:nvPr/>
              </p:nvSpPr>
              <p:spPr bwMode="auto">
                <a:xfrm rot="3996341" flipH="1">
                  <a:off x="2845" y="3025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6" name="Group 97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510" name="Freeform 98"/>
                <p:cNvSpPr>
                  <a:spLocks/>
                </p:cNvSpPr>
                <p:nvPr/>
              </p:nvSpPr>
              <p:spPr bwMode="auto">
                <a:xfrm>
                  <a:off x="2858" y="2998"/>
                  <a:ext cx="143" cy="24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Freeform 99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7" name="Group 100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508" name="Freeform 101"/>
                <p:cNvSpPr>
                  <a:spLocks/>
                </p:cNvSpPr>
                <p:nvPr/>
              </p:nvSpPr>
              <p:spPr bwMode="auto">
                <a:xfrm>
                  <a:off x="2861" y="3007"/>
                  <a:ext cx="141" cy="23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Freeform 102"/>
                <p:cNvSpPr>
                  <a:spLocks/>
                </p:cNvSpPr>
                <p:nvPr/>
              </p:nvSpPr>
              <p:spPr bwMode="auto">
                <a:xfrm rot="3996341" flipH="1">
                  <a:off x="2853" y="3027"/>
                  <a:ext cx="174" cy="22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" name="Rectangle 103"/>
            <p:cNvSpPr>
              <a:spLocks noChangeArrowheads="1"/>
            </p:cNvSpPr>
            <p:nvPr userDrawn="1"/>
          </p:nvSpPr>
          <p:spPr bwMode="auto">
            <a:xfrm>
              <a:off x="4944" y="0"/>
              <a:ext cx="454" cy="1933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" name="Group 104"/>
            <p:cNvGrpSpPr>
              <a:grpSpLocks/>
            </p:cNvGrpSpPr>
            <p:nvPr userDrawn="1"/>
          </p:nvGrpSpPr>
          <p:grpSpPr bwMode="auto">
            <a:xfrm rot="1368130">
              <a:off x="5362" y="-5"/>
              <a:ext cx="216" cy="198"/>
              <a:chOff x="2825" y="3007"/>
              <a:chExt cx="229" cy="242"/>
            </a:xfrm>
          </p:grpSpPr>
          <p:sp>
            <p:nvSpPr>
              <p:cNvPr id="492" name="Freeform 105"/>
              <p:cNvSpPr>
                <a:spLocks/>
              </p:cNvSpPr>
              <p:nvPr/>
            </p:nvSpPr>
            <p:spPr bwMode="auto">
              <a:xfrm>
                <a:off x="2850" y="3005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3" name="Freeform 106"/>
              <p:cNvSpPr>
                <a:spLocks/>
              </p:cNvSpPr>
              <p:nvPr/>
            </p:nvSpPr>
            <p:spPr bwMode="auto">
              <a:xfrm rot="3996341" flipH="1">
                <a:off x="2846" y="3032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85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Group 107"/>
            <p:cNvGrpSpPr>
              <a:grpSpLocks/>
            </p:cNvGrpSpPr>
            <p:nvPr userDrawn="1"/>
          </p:nvGrpSpPr>
          <p:grpSpPr bwMode="auto">
            <a:xfrm rot="-3920841">
              <a:off x="5549" y="157"/>
              <a:ext cx="188" cy="229"/>
              <a:chOff x="2825" y="3007"/>
              <a:chExt cx="229" cy="242"/>
            </a:xfrm>
          </p:grpSpPr>
          <p:sp>
            <p:nvSpPr>
              <p:cNvPr id="490" name="Freeform 108"/>
              <p:cNvSpPr>
                <a:spLocks/>
              </p:cNvSpPr>
              <p:nvPr/>
            </p:nvSpPr>
            <p:spPr bwMode="auto">
              <a:xfrm>
                <a:off x="2858" y="3000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" name="Freeform 109"/>
              <p:cNvSpPr>
                <a:spLocks/>
              </p:cNvSpPr>
              <p:nvPr/>
            </p:nvSpPr>
            <p:spPr bwMode="auto">
              <a:xfrm rot="3996341" flipH="1">
                <a:off x="2846" y="3026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Group 110"/>
            <p:cNvGrpSpPr>
              <a:grpSpLocks/>
            </p:cNvGrpSpPr>
            <p:nvPr userDrawn="1"/>
          </p:nvGrpSpPr>
          <p:grpSpPr bwMode="auto">
            <a:xfrm rot="801070">
              <a:off x="5418" y="1104"/>
              <a:ext cx="197" cy="148"/>
              <a:chOff x="2825" y="3007"/>
              <a:chExt cx="229" cy="242"/>
            </a:xfrm>
          </p:grpSpPr>
          <p:sp>
            <p:nvSpPr>
              <p:cNvPr id="488" name="Freeform 111"/>
              <p:cNvSpPr>
                <a:spLocks/>
              </p:cNvSpPr>
              <p:nvPr/>
            </p:nvSpPr>
            <p:spPr bwMode="auto">
              <a:xfrm>
                <a:off x="2855" y="3000"/>
                <a:ext cx="143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9" name="Freeform 112"/>
              <p:cNvSpPr>
                <a:spLocks/>
              </p:cNvSpPr>
              <p:nvPr/>
            </p:nvSpPr>
            <p:spPr bwMode="auto">
              <a:xfrm rot="3996341" flipH="1">
                <a:off x="2848" y="3031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Group 113"/>
            <p:cNvGrpSpPr>
              <a:grpSpLocks/>
            </p:cNvGrpSpPr>
            <p:nvPr userDrawn="1"/>
          </p:nvGrpSpPr>
          <p:grpSpPr bwMode="auto">
            <a:xfrm rot="1368130">
              <a:off x="5362" y="631"/>
              <a:ext cx="216" cy="167"/>
              <a:chOff x="2825" y="3007"/>
              <a:chExt cx="229" cy="242"/>
            </a:xfrm>
          </p:grpSpPr>
          <p:sp>
            <p:nvSpPr>
              <p:cNvPr id="486" name="Freeform 114"/>
              <p:cNvSpPr>
                <a:spLocks/>
              </p:cNvSpPr>
              <p:nvPr/>
            </p:nvSpPr>
            <p:spPr bwMode="auto">
              <a:xfrm>
                <a:off x="2851" y="3006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7" name="Freeform 115"/>
              <p:cNvSpPr>
                <a:spLocks/>
              </p:cNvSpPr>
              <p:nvPr/>
            </p:nvSpPr>
            <p:spPr bwMode="auto">
              <a:xfrm rot="3996341" flipH="1">
                <a:off x="2846" y="3029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Group 116"/>
            <p:cNvGrpSpPr>
              <a:grpSpLocks/>
            </p:cNvGrpSpPr>
            <p:nvPr userDrawn="1"/>
          </p:nvGrpSpPr>
          <p:grpSpPr bwMode="auto">
            <a:xfrm rot="1368130">
              <a:off x="5351" y="297"/>
              <a:ext cx="239" cy="198"/>
              <a:chOff x="2825" y="3007"/>
              <a:chExt cx="229" cy="242"/>
            </a:xfrm>
          </p:grpSpPr>
          <p:sp>
            <p:nvSpPr>
              <p:cNvPr id="484" name="Freeform 117"/>
              <p:cNvSpPr>
                <a:spLocks/>
              </p:cNvSpPr>
              <p:nvPr/>
            </p:nvSpPr>
            <p:spPr bwMode="auto">
              <a:xfrm>
                <a:off x="2851" y="3005"/>
                <a:ext cx="149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5" name="Freeform 118"/>
              <p:cNvSpPr>
                <a:spLocks/>
              </p:cNvSpPr>
              <p:nvPr/>
            </p:nvSpPr>
            <p:spPr bwMode="auto">
              <a:xfrm rot="3996341" flipH="1">
                <a:off x="2847" y="3032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Group 119"/>
            <p:cNvGrpSpPr>
              <a:grpSpLocks/>
            </p:cNvGrpSpPr>
            <p:nvPr userDrawn="1"/>
          </p:nvGrpSpPr>
          <p:grpSpPr bwMode="auto">
            <a:xfrm rot="-3920841">
              <a:off x="5545" y="410"/>
              <a:ext cx="188" cy="229"/>
              <a:chOff x="2825" y="3007"/>
              <a:chExt cx="229" cy="242"/>
            </a:xfrm>
          </p:grpSpPr>
          <p:sp>
            <p:nvSpPr>
              <p:cNvPr id="482" name="Freeform 120"/>
              <p:cNvSpPr>
                <a:spLocks/>
              </p:cNvSpPr>
              <p:nvPr/>
            </p:nvSpPr>
            <p:spPr bwMode="auto">
              <a:xfrm>
                <a:off x="2858" y="3000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3" name="Freeform 121"/>
              <p:cNvSpPr>
                <a:spLocks/>
              </p:cNvSpPr>
              <p:nvPr/>
            </p:nvSpPr>
            <p:spPr bwMode="auto">
              <a:xfrm rot="3996341" flipH="1">
                <a:off x="2846" y="3026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Group 122"/>
            <p:cNvGrpSpPr>
              <a:grpSpLocks/>
            </p:cNvGrpSpPr>
            <p:nvPr userDrawn="1"/>
          </p:nvGrpSpPr>
          <p:grpSpPr bwMode="auto">
            <a:xfrm rot="-3920841">
              <a:off x="5563" y="814"/>
              <a:ext cx="188" cy="215"/>
              <a:chOff x="2825" y="3007"/>
              <a:chExt cx="229" cy="242"/>
            </a:xfrm>
          </p:grpSpPr>
          <p:sp>
            <p:nvSpPr>
              <p:cNvPr id="480" name="Freeform 123"/>
              <p:cNvSpPr>
                <a:spLocks/>
              </p:cNvSpPr>
              <p:nvPr/>
            </p:nvSpPr>
            <p:spPr bwMode="auto">
              <a:xfrm>
                <a:off x="2859" y="3001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1" name="Freeform 124"/>
              <p:cNvSpPr>
                <a:spLocks/>
              </p:cNvSpPr>
              <p:nvPr/>
            </p:nvSpPr>
            <p:spPr bwMode="auto">
              <a:xfrm rot="3996341" flipH="1">
                <a:off x="2849" y="3026"/>
                <a:ext cx="170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Group 125"/>
            <p:cNvGrpSpPr>
              <a:grpSpLocks/>
            </p:cNvGrpSpPr>
            <p:nvPr userDrawn="1"/>
          </p:nvGrpSpPr>
          <p:grpSpPr bwMode="auto">
            <a:xfrm rot="-3920841">
              <a:off x="5533" y="1240"/>
              <a:ext cx="188" cy="151"/>
              <a:chOff x="2825" y="3007"/>
              <a:chExt cx="229" cy="242"/>
            </a:xfrm>
          </p:grpSpPr>
          <p:sp>
            <p:nvSpPr>
              <p:cNvPr id="478" name="Freeform 126"/>
              <p:cNvSpPr>
                <a:spLocks/>
              </p:cNvSpPr>
              <p:nvPr/>
            </p:nvSpPr>
            <p:spPr bwMode="auto">
              <a:xfrm>
                <a:off x="2858" y="2997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9" name="Freeform 127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3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Group 128"/>
            <p:cNvGrpSpPr>
              <a:grpSpLocks/>
            </p:cNvGrpSpPr>
            <p:nvPr userDrawn="1"/>
          </p:nvGrpSpPr>
          <p:grpSpPr bwMode="auto">
            <a:xfrm rot="-4535453">
              <a:off x="5562" y="1780"/>
              <a:ext cx="188" cy="150"/>
              <a:chOff x="2825" y="3007"/>
              <a:chExt cx="229" cy="242"/>
            </a:xfrm>
          </p:grpSpPr>
          <p:sp>
            <p:nvSpPr>
              <p:cNvPr id="476" name="Freeform 129"/>
              <p:cNvSpPr>
                <a:spLocks/>
              </p:cNvSpPr>
              <p:nvPr/>
            </p:nvSpPr>
            <p:spPr bwMode="auto">
              <a:xfrm>
                <a:off x="2860" y="3000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7" name="Freeform 130"/>
              <p:cNvSpPr>
                <a:spLocks/>
              </p:cNvSpPr>
              <p:nvPr/>
            </p:nvSpPr>
            <p:spPr bwMode="auto">
              <a:xfrm rot="3996341" flipH="1">
                <a:off x="2856" y="3027"/>
                <a:ext cx="173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Group 131"/>
            <p:cNvGrpSpPr>
              <a:grpSpLocks/>
            </p:cNvGrpSpPr>
            <p:nvPr userDrawn="1"/>
          </p:nvGrpSpPr>
          <p:grpSpPr bwMode="auto">
            <a:xfrm rot="801070">
              <a:off x="5397" y="1525"/>
              <a:ext cx="196" cy="148"/>
              <a:chOff x="2825" y="3007"/>
              <a:chExt cx="229" cy="242"/>
            </a:xfrm>
          </p:grpSpPr>
          <p:sp>
            <p:nvSpPr>
              <p:cNvPr id="474" name="Freeform 132"/>
              <p:cNvSpPr>
                <a:spLocks/>
              </p:cNvSpPr>
              <p:nvPr/>
            </p:nvSpPr>
            <p:spPr bwMode="auto">
              <a:xfrm>
                <a:off x="2854" y="3000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5" name="Freeform 133"/>
              <p:cNvSpPr>
                <a:spLocks/>
              </p:cNvSpPr>
              <p:nvPr/>
            </p:nvSpPr>
            <p:spPr bwMode="auto">
              <a:xfrm rot="3996341" flipH="1">
                <a:off x="2848" y="3031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Group 134"/>
            <p:cNvGrpSpPr>
              <a:grpSpLocks/>
            </p:cNvGrpSpPr>
            <p:nvPr userDrawn="1"/>
          </p:nvGrpSpPr>
          <p:grpSpPr bwMode="auto">
            <a:xfrm rot="801070">
              <a:off x="5397" y="1979"/>
              <a:ext cx="196" cy="149"/>
              <a:chOff x="2825" y="3007"/>
              <a:chExt cx="229" cy="242"/>
            </a:xfrm>
          </p:grpSpPr>
          <p:sp>
            <p:nvSpPr>
              <p:cNvPr id="472" name="Freeform 135"/>
              <p:cNvSpPr>
                <a:spLocks/>
              </p:cNvSpPr>
              <p:nvPr/>
            </p:nvSpPr>
            <p:spPr bwMode="auto">
              <a:xfrm>
                <a:off x="2854" y="3000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3" name="Freeform 136"/>
              <p:cNvSpPr>
                <a:spLocks/>
              </p:cNvSpPr>
              <p:nvPr/>
            </p:nvSpPr>
            <p:spPr bwMode="auto">
              <a:xfrm rot="3996341" flipH="1">
                <a:off x="2848" y="3031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Group 137"/>
            <p:cNvGrpSpPr>
              <a:grpSpLocks/>
            </p:cNvGrpSpPr>
            <p:nvPr userDrawn="1"/>
          </p:nvGrpSpPr>
          <p:grpSpPr bwMode="auto">
            <a:xfrm rot="-4994473">
              <a:off x="5535" y="2156"/>
              <a:ext cx="169" cy="149"/>
              <a:chOff x="2825" y="3007"/>
              <a:chExt cx="229" cy="242"/>
            </a:xfrm>
          </p:grpSpPr>
          <p:sp>
            <p:nvSpPr>
              <p:cNvPr id="470" name="Freeform 138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1" name="Freeform 139"/>
              <p:cNvSpPr>
                <a:spLocks/>
              </p:cNvSpPr>
              <p:nvPr/>
            </p:nvSpPr>
            <p:spPr bwMode="auto">
              <a:xfrm rot="3996341" flipH="1">
                <a:off x="2855" y="3025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Group 140"/>
            <p:cNvGrpSpPr>
              <a:grpSpLocks/>
            </p:cNvGrpSpPr>
            <p:nvPr userDrawn="1"/>
          </p:nvGrpSpPr>
          <p:grpSpPr bwMode="auto">
            <a:xfrm>
              <a:off x="4196" y="-5"/>
              <a:ext cx="406" cy="1002"/>
              <a:chOff x="4082" y="-5"/>
              <a:chExt cx="406" cy="1002"/>
            </a:xfrm>
          </p:grpSpPr>
          <p:grpSp>
            <p:nvGrpSpPr>
              <p:cNvPr id="457" name="Group 141"/>
              <p:cNvGrpSpPr>
                <a:grpSpLocks/>
              </p:cNvGrpSpPr>
              <p:nvPr/>
            </p:nvGrpSpPr>
            <p:grpSpPr bwMode="auto">
              <a:xfrm rot="1368130">
                <a:off x="4093" y="-5"/>
                <a:ext cx="216" cy="198"/>
                <a:chOff x="2825" y="3007"/>
                <a:chExt cx="229" cy="242"/>
              </a:xfrm>
            </p:grpSpPr>
            <p:sp>
              <p:nvSpPr>
                <p:cNvPr id="468" name="Freeform 142"/>
                <p:cNvSpPr>
                  <a:spLocks/>
                </p:cNvSpPr>
                <p:nvPr/>
              </p:nvSpPr>
              <p:spPr bwMode="auto">
                <a:xfrm>
                  <a:off x="2850" y="3005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9" name="Freeform 143"/>
                <p:cNvSpPr>
                  <a:spLocks/>
                </p:cNvSpPr>
                <p:nvPr/>
              </p:nvSpPr>
              <p:spPr bwMode="auto">
                <a:xfrm rot="3996341" flipH="1">
                  <a:off x="2846" y="3032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58" name="AutoShape 144"/>
              <p:cNvSpPr>
                <a:spLocks noChangeArrowheads="1"/>
              </p:cNvSpPr>
              <p:nvPr/>
            </p:nvSpPr>
            <p:spPr bwMode="auto">
              <a:xfrm>
                <a:off x="4286" y="0"/>
                <a:ext cx="22" cy="845"/>
              </a:xfrm>
              <a:custGeom>
                <a:avLst/>
                <a:gdLst>
                  <a:gd name="T0" fmla="*/ 19 w 21600"/>
                  <a:gd name="T1" fmla="*/ 423 h 21600"/>
                  <a:gd name="T2" fmla="*/ 11 w 21600"/>
                  <a:gd name="T3" fmla="*/ 845 h 21600"/>
                  <a:gd name="T4" fmla="*/ 3 w 21600"/>
                  <a:gd name="T5" fmla="*/ 423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99 h 21600"/>
                  <a:gd name="T14" fmla="*/ 16691 w 21600"/>
                  <a:gd name="T15" fmla="*/ 1710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59" name="Group 145"/>
              <p:cNvGrpSpPr>
                <a:grpSpLocks/>
              </p:cNvGrpSpPr>
              <p:nvPr/>
            </p:nvGrpSpPr>
            <p:grpSpPr bwMode="auto">
              <a:xfrm rot="-3920841">
                <a:off x="4280" y="157"/>
                <a:ext cx="188" cy="229"/>
                <a:chOff x="2825" y="3007"/>
                <a:chExt cx="229" cy="242"/>
              </a:xfrm>
            </p:grpSpPr>
            <p:sp>
              <p:nvSpPr>
                <p:cNvPr id="466" name="Freeform 146"/>
                <p:cNvSpPr>
                  <a:spLocks/>
                </p:cNvSpPr>
                <p:nvPr/>
              </p:nvSpPr>
              <p:spPr bwMode="auto">
                <a:xfrm>
                  <a:off x="2858" y="3000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Freeform 147"/>
                <p:cNvSpPr>
                  <a:spLocks/>
                </p:cNvSpPr>
                <p:nvPr/>
              </p:nvSpPr>
              <p:spPr bwMode="auto">
                <a:xfrm rot="3996341" flipH="1">
                  <a:off x="2846" y="3026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0" name="Group 148"/>
              <p:cNvGrpSpPr>
                <a:grpSpLocks/>
              </p:cNvGrpSpPr>
              <p:nvPr/>
            </p:nvGrpSpPr>
            <p:grpSpPr bwMode="auto">
              <a:xfrm rot="1368130">
                <a:off x="4082" y="297"/>
                <a:ext cx="239" cy="198"/>
                <a:chOff x="2825" y="3007"/>
                <a:chExt cx="229" cy="242"/>
              </a:xfrm>
            </p:grpSpPr>
            <p:sp>
              <p:nvSpPr>
                <p:cNvPr id="464" name="Freeform 149"/>
                <p:cNvSpPr>
                  <a:spLocks/>
                </p:cNvSpPr>
                <p:nvPr/>
              </p:nvSpPr>
              <p:spPr bwMode="auto">
                <a:xfrm>
                  <a:off x="2851" y="3005"/>
                  <a:ext cx="149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Freeform 150"/>
                <p:cNvSpPr>
                  <a:spLocks/>
                </p:cNvSpPr>
                <p:nvPr/>
              </p:nvSpPr>
              <p:spPr bwMode="auto">
                <a:xfrm rot="3996341" flipH="1">
                  <a:off x="2847" y="3032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" name="Group 151"/>
              <p:cNvGrpSpPr>
                <a:grpSpLocks/>
              </p:cNvGrpSpPr>
              <p:nvPr/>
            </p:nvGrpSpPr>
            <p:grpSpPr bwMode="auto">
              <a:xfrm rot="-2869968">
                <a:off x="4209" y="854"/>
                <a:ext cx="175" cy="111"/>
                <a:chOff x="2825" y="3007"/>
                <a:chExt cx="229" cy="242"/>
              </a:xfrm>
            </p:grpSpPr>
            <p:sp>
              <p:nvSpPr>
                <p:cNvPr id="462" name="Freeform 152"/>
                <p:cNvSpPr>
                  <a:spLocks/>
                </p:cNvSpPr>
                <p:nvPr/>
              </p:nvSpPr>
              <p:spPr bwMode="auto">
                <a:xfrm>
                  <a:off x="2849" y="3003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Freeform 153"/>
                <p:cNvSpPr>
                  <a:spLocks/>
                </p:cNvSpPr>
                <p:nvPr/>
              </p:nvSpPr>
              <p:spPr bwMode="auto">
                <a:xfrm rot="3996341" flipH="1">
                  <a:off x="2850" y="3022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9" name="Rectangle 154"/>
            <p:cNvSpPr>
              <a:spLocks noChangeArrowheads="1"/>
            </p:cNvSpPr>
            <p:nvPr userDrawn="1"/>
          </p:nvSpPr>
          <p:spPr bwMode="auto">
            <a:xfrm>
              <a:off x="4173" y="0"/>
              <a:ext cx="431" cy="799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300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0" name="Group 155"/>
            <p:cNvGrpSpPr>
              <a:grpSpLocks/>
            </p:cNvGrpSpPr>
            <p:nvPr userDrawn="1"/>
          </p:nvGrpSpPr>
          <p:grpSpPr bwMode="auto">
            <a:xfrm>
              <a:off x="3719" y="0"/>
              <a:ext cx="499" cy="1631"/>
              <a:chOff x="3719" y="0"/>
              <a:chExt cx="499" cy="1824"/>
            </a:xfrm>
          </p:grpSpPr>
          <p:grpSp>
            <p:nvGrpSpPr>
              <p:cNvPr id="423" name="Group 156"/>
              <p:cNvGrpSpPr>
                <a:grpSpLocks/>
              </p:cNvGrpSpPr>
              <p:nvPr/>
            </p:nvGrpSpPr>
            <p:grpSpPr bwMode="auto">
              <a:xfrm rot="1368130">
                <a:off x="3744" y="0"/>
                <a:ext cx="253" cy="198"/>
                <a:chOff x="2825" y="3007"/>
                <a:chExt cx="229" cy="242"/>
              </a:xfrm>
            </p:grpSpPr>
            <p:sp>
              <p:nvSpPr>
                <p:cNvPr id="455" name="Freeform 157"/>
                <p:cNvSpPr>
                  <a:spLocks/>
                </p:cNvSpPr>
                <p:nvPr/>
              </p:nvSpPr>
              <p:spPr bwMode="auto">
                <a:xfrm>
                  <a:off x="2851" y="3005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Freeform 158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4" name="AutoShape 159"/>
              <p:cNvSpPr>
                <a:spLocks noChangeArrowheads="1"/>
              </p:cNvSpPr>
              <p:nvPr/>
            </p:nvSpPr>
            <p:spPr bwMode="auto">
              <a:xfrm>
                <a:off x="3970" y="0"/>
                <a:ext cx="22" cy="1705"/>
              </a:xfrm>
              <a:custGeom>
                <a:avLst/>
                <a:gdLst>
                  <a:gd name="T0" fmla="*/ 19 w 21600"/>
                  <a:gd name="T1" fmla="*/ 853 h 21600"/>
                  <a:gd name="T2" fmla="*/ 11 w 21600"/>
                  <a:gd name="T3" fmla="*/ 1705 h 21600"/>
                  <a:gd name="T4" fmla="*/ 3 w 21600"/>
                  <a:gd name="T5" fmla="*/ 853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97 h 21600"/>
                  <a:gd name="T14" fmla="*/ 16691 w 21600"/>
                  <a:gd name="T15" fmla="*/ 171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25" name="Group 160"/>
              <p:cNvGrpSpPr>
                <a:grpSpLocks/>
              </p:cNvGrpSpPr>
              <p:nvPr/>
            </p:nvGrpSpPr>
            <p:grpSpPr bwMode="auto">
              <a:xfrm rot="-3920841">
                <a:off x="3972" y="138"/>
                <a:ext cx="188" cy="267"/>
                <a:chOff x="2825" y="3007"/>
                <a:chExt cx="229" cy="242"/>
              </a:xfrm>
            </p:grpSpPr>
            <p:sp>
              <p:nvSpPr>
                <p:cNvPr id="453" name="Freeform 161"/>
                <p:cNvSpPr>
                  <a:spLocks/>
                </p:cNvSpPr>
                <p:nvPr/>
              </p:nvSpPr>
              <p:spPr bwMode="auto">
                <a:xfrm>
                  <a:off x="2862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Freeform 162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6" name="Group 163"/>
              <p:cNvGrpSpPr>
                <a:grpSpLocks/>
              </p:cNvGrpSpPr>
              <p:nvPr/>
            </p:nvGrpSpPr>
            <p:grpSpPr bwMode="auto">
              <a:xfrm rot="801070">
                <a:off x="3797" y="686"/>
                <a:ext cx="229" cy="148"/>
                <a:chOff x="2825" y="3007"/>
                <a:chExt cx="229" cy="242"/>
              </a:xfrm>
            </p:grpSpPr>
            <p:sp>
              <p:nvSpPr>
                <p:cNvPr id="451" name="Freeform 164"/>
                <p:cNvSpPr>
                  <a:spLocks/>
                </p:cNvSpPr>
                <p:nvPr/>
              </p:nvSpPr>
              <p:spPr bwMode="auto">
                <a:xfrm>
                  <a:off x="2853" y="2998"/>
                  <a:ext cx="144" cy="247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Freeform 165"/>
                <p:cNvSpPr>
                  <a:spLocks/>
                </p:cNvSpPr>
                <p:nvPr/>
              </p:nvSpPr>
              <p:spPr bwMode="auto">
                <a:xfrm rot="3996341" flipH="1">
                  <a:off x="2846" y="3027"/>
                  <a:ext cx="18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7" name="Group 166"/>
              <p:cNvGrpSpPr>
                <a:grpSpLocks/>
              </p:cNvGrpSpPr>
              <p:nvPr/>
            </p:nvGrpSpPr>
            <p:grpSpPr bwMode="auto">
              <a:xfrm rot="1368130">
                <a:off x="3719" y="297"/>
                <a:ext cx="278" cy="198"/>
                <a:chOff x="2825" y="3007"/>
                <a:chExt cx="229" cy="242"/>
              </a:xfrm>
            </p:grpSpPr>
            <p:sp>
              <p:nvSpPr>
                <p:cNvPr id="449" name="Freeform 167"/>
                <p:cNvSpPr>
                  <a:spLocks/>
                </p:cNvSpPr>
                <p:nvPr/>
              </p:nvSpPr>
              <p:spPr bwMode="auto">
                <a:xfrm>
                  <a:off x="2856" y="3009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Freeform 168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8" name="Group 169"/>
              <p:cNvGrpSpPr>
                <a:grpSpLocks/>
              </p:cNvGrpSpPr>
              <p:nvPr/>
            </p:nvGrpSpPr>
            <p:grpSpPr bwMode="auto">
              <a:xfrm rot="-3920841">
                <a:off x="3991" y="571"/>
                <a:ext cx="188" cy="267"/>
                <a:chOff x="2825" y="3007"/>
                <a:chExt cx="229" cy="242"/>
              </a:xfrm>
            </p:grpSpPr>
            <p:sp>
              <p:nvSpPr>
                <p:cNvPr id="447" name="Freeform 170"/>
                <p:cNvSpPr>
                  <a:spLocks/>
                </p:cNvSpPr>
                <p:nvPr/>
              </p:nvSpPr>
              <p:spPr bwMode="auto">
                <a:xfrm>
                  <a:off x="2862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Freeform 171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9" name="Group 172"/>
              <p:cNvGrpSpPr>
                <a:grpSpLocks/>
              </p:cNvGrpSpPr>
              <p:nvPr/>
            </p:nvGrpSpPr>
            <p:grpSpPr bwMode="auto">
              <a:xfrm rot="-3920841">
                <a:off x="3946" y="810"/>
                <a:ext cx="188" cy="175"/>
                <a:chOff x="2825" y="3007"/>
                <a:chExt cx="229" cy="242"/>
              </a:xfrm>
            </p:grpSpPr>
            <p:sp>
              <p:nvSpPr>
                <p:cNvPr id="445" name="Freeform 173"/>
                <p:cNvSpPr>
                  <a:spLocks/>
                </p:cNvSpPr>
                <p:nvPr/>
              </p:nvSpPr>
              <p:spPr bwMode="auto">
                <a:xfrm>
                  <a:off x="2859" y="2997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Freeform 174"/>
                <p:cNvSpPr>
                  <a:spLocks/>
                </p:cNvSpPr>
                <p:nvPr/>
              </p:nvSpPr>
              <p:spPr bwMode="auto">
                <a:xfrm rot="3996341" flipH="1">
                  <a:off x="2850" y="3027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0" name="Group 175"/>
              <p:cNvGrpSpPr>
                <a:grpSpLocks/>
              </p:cNvGrpSpPr>
              <p:nvPr/>
            </p:nvGrpSpPr>
            <p:grpSpPr bwMode="auto">
              <a:xfrm rot="-4306443">
                <a:off x="3941" y="1252"/>
                <a:ext cx="188" cy="176"/>
                <a:chOff x="2825" y="3007"/>
                <a:chExt cx="229" cy="242"/>
              </a:xfrm>
            </p:grpSpPr>
            <p:sp>
              <p:nvSpPr>
                <p:cNvPr id="443" name="Freeform 176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4" name="Freeform 177"/>
                <p:cNvSpPr>
                  <a:spLocks/>
                </p:cNvSpPr>
                <p:nvPr/>
              </p:nvSpPr>
              <p:spPr bwMode="auto">
                <a:xfrm rot="3996341" flipH="1">
                  <a:off x="2854" y="3029"/>
                  <a:ext cx="176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1" name="Group 178"/>
              <p:cNvGrpSpPr>
                <a:grpSpLocks/>
              </p:cNvGrpSpPr>
              <p:nvPr/>
            </p:nvGrpSpPr>
            <p:grpSpPr bwMode="auto">
              <a:xfrm rot="801070">
                <a:off x="3758" y="1050"/>
                <a:ext cx="227" cy="148"/>
                <a:chOff x="2825" y="3007"/>
                <a:chExt cx="229" cy="242"/>
              </a:xfrm>
            </p:grpSpPr>
            <p:sp>
              <p:nvSpPr>
                <p:cNvPr id="441" name="Freeform 179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39" cy="24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2" name="Freeform 180"/>
                <p:cNvSpPr>
                  <a:spLocks/>
                </p:cNvSpPr>
                <p:nvPr/>
              </p:nvSpPr>
              <p:spPr bwMode="auto">
                <a:xfrm rot="3996341" flipH="1">
                  <a:off x="2847" y="3030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2" name="Group 181"/>
              <p:cNvGrpSpPr>
                <a:grpSpLocks/>
              </p:cNvGrpSpPr>
              <p:nvPr/>
            </p:nvGrpSpPr>
            <p:grpSpPr bwMode="auto">
              <a:xfrm rot="801070">
                <a:off x="3758" y="1458"/>
                <a:ext cx="227" cy="149"/>
                <a:chOff x="2825" y="3007"/>
                <a:chExt cx="229" cy="242"/>
              </a:xfrm>
            </p:grpSpPr>
            <p:sp>
              <p:nvSpPr>
                <p:cNvPr id="439" name="Freeform 182"/>
                <p:cNvSpPr>
                  <a:spLocks/>
                </p:cNvSpPr>
                <p:nvPr/>
              </p:nvSpPr>
              <p:spPr bwMode="auto">
                <a:xfrm>
                  <a:off x="2857" y="3006"/>
                  <a:ext cx="139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0" name="Freeform 183"/>
                <p:cNvSpPr>
                  <a:spLocks/>
                </p:cNvSpPr>
                <p:nvPr/>
              </p:nvSpPr>
              <p:spPr bwMode="auto">
                <a:xfrm rot="3996341" flipH="1">
                  <a:off x="2845" y="3032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3" name="Group 184"/>
              <p:cNvGrpSpPr>
                <a:grpSpLocks/>
              </p:cNvGrpSpPr>
              <p:nvPr/>
            </p:nvGrpSpPr>
            <p:grpSpPr bwMode="auto">
              <a:xfrm rot="-2487186">
                <a:off x="3878" y="1713"/>
                <a:ext cx="204" cy="111"/>
                <a:chOff x="2825" y="3007"/>
                <a:chExt cx="229" cy="242"/>
              </a:xfrm>
            </p:grpSpPr>
            <p:sp>
              <p:nvSpPr>
                <p:cNvPr id="437" name="Freeform 185"/>
                <p:cNvSpPr>
                  <a:spLocks/>
                </p:cNvSpPr>
                <p:nvPr/>
              </p:nvSpPr>
              <p:spPr bwMode="auto">
                <a:xfrm>
                  <a:off x="2857" y="3000"/>
                  <a:ext cx="146" cy="241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Freeform 186"/>
                <p:cNvSpPr>
                  <a:spLocks/>
                </p:cNvSpPr>
                <p:nvPr/>
              </p:nvSpPr>
              <p:spPr bwMode="auto">
                <a:xfrm rot="3996341" flipH="1">
                  <a:off x="2848" y="3025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4" name="Group 187"/>
              <p:cNvGrpSpPr>
                <a:grpSpLocks/>
              </p:cNvGrpSpPr>
              <p:nvPr/>
            </p:nvGrpSpPr>
            <p:grpSpPr bwMode="auto">
              <a:xfrm rot="-4994473">
                <a:off x="3973" y="1539"/>
                <a:ext cx="169" cy="173"/>
                <a:chOff x="2825" y="3007"/>
                <a:chExt cx="229" cy="242"/>
              </a:xfrm>
            </p:grpSpPr>
            <p:sp>
              <p:nvSpPr>
                <p:cNvPr id="435" name="Freeform 188"/>
                <p:cNvSpPr>
                  <a:spLocks/>
                </p:cNvSpPr>
                <p:nvPr/>
              </p:nvSpPr>
              <p:spPr bwMode="auto">
                <a:xfrm>
                  <a:off x="2866" y="3004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Freeform 189"/>
                <p:cNvSpPr>
                  <a:spLocks/>
                </p:cNvSpPr>
                <p:nvPr/>
              </p:nvSpPr>
              <p:spPr bwMode="auto">
                <a:xfrm rot="3996341" flipH="1">
                  <a:off x="2854" y="3029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" name="Group 190"/>
            <p:cNvGrpSpPr>
              <a:grpSpLocks/>
            </p:cNvGrpSpPr>
            <p:nvPr userDrawn="1"/>
          </p:nvGrpSpPr>
          <p:grpSpPr bwMode="auto">
            <a:xfrm>
              <a:off x="3225" y="0"/>
              <a:ext cx="350" cy="1591"/>
              <a:chOff x="4683" y="0"/>
              <a:chExt cx="442" cy="2750"/>
            </a:xfrm>
          </p:grpSpPr>
          <p:grpSp>
            <p:nvGrpSpPr>
              <p:cNvPr id="383" name="Group 191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421" name="Freeform 192"/>
                <p:cNvSpPr>
                  <a:spLocks/>
                </p:cNvSpPr>
                <p:nvPr/>
              </p:nvSpPr>
              <p:spPr bwMode="auto">
                <a:xfrm>
                  <a:off x="2856" y="3003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Freeform 193"/>
                <p:cNvSpPr>
                  <a:spLocks/>
                </p:cNvSpPr>
                <p:nvPr/>
              </p:nvSpPr>
              <p:spPr bwMode="auto">
                <a:xfrm rot="3996341" flipH="1">
                  <a:off x="2853" y="3031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84" name="AutoShape 194"/>
              <p:cNvSpPr>
                <a:spLocks noChangeArrowheads="1"/>
              </p:cNvSpPr>
              <p:nvPr/>
            </p:nvSpPr>
            <p:spPr bwMode="auto">
              <a:xfrm>
                <a:off x="4920" y="0"/>
                <a:ext cx="24" cy="2658"/>
              </a:xfrm>
              <a:custGeom>
                <a:avLst/>
                <a:gdLst>
                  <a:gd name="T0" fmla="*/ 21 w 21600"/>
                  <a:gd name="T1" fmla="*/ 1329 h 21600"/>
                  <a:gd name="T2" fmla="*/ 12 w 21600"/>
                  <a:gd name="T3" fmla="*/ 2658 h 21600"/>
                  <a:gd name="T4" fmla="*/ 3 w 21600"/>
                  <a:gd name="T5" fmla="*/ 1329 h 21600"/>
                  <a:gd name="T6" fmla="*/ 1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02 h 21600"/>
                  <a:gd name="T14" fmla="*/ 17100 w 21600"/>
                  <a:gd name="T15" fmla="*/ 1709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85" name="Group 195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419" name="Freeform 196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3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" name="Freeform 197"/>
                <p:cNvSpPr>
                  <a:spLocks/>
                </p:cNvSpPr>
                <p:nvPr/>
              </p:nvSpPr>
              <p:spPr bwMode="auto">
                <a:xfrm rot="3996341" flipH="1">
                  <a:off x="2855" y="3022"/>
                  <a:ext cx="170" cy="237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6" name="Group 198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417" name="Freeform 199"/>
                <p:cNvSpPr>
                  <a:spLocks/>
                </p:cNvSpPr>
                <p:nvPr/>
              </p:nvSpPr>
              <p:spPr bwMode="auto">
                <a:xfrm>
                  <a:off x="2852" y="2995"/>
                  <a:ext cx="145" cy="25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Freeform 200"/>
                <p:cNvSpPr>
                  <a:spLocks/>
                </p:cNvSpPr>
                <p:nvPr/>
              </p:nvSpPr>
              <p:spPr bwMode="auto">
                <a:xfrm rot="3996341" flipH="1">
                  <a:off x="2842" y="3023"/>
                  <a:ext cx="178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7" name="Group 201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415" name="Freeform 202"/>
                <p:cNvSpPr>
                  <a:spLocks/>
                </p:cNvSpPr>
                <p:nvPr/>
              </p:nvSpPr>
              <p:spPr bwMode="auto">
                <a:xfrm>
                  <a:off x="2856" y="3008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Freeform 203"/>
                <p:cNvSpPr>
                  <a:spLocks/>
                </p:cNvSpPr>
                <p:nvPr/>
              </p:nvSpPr>
              <p:spPr bwMode="auto">
                <a:xfrm rot="3996341" flipH="1">
                  <a:off x="2841" y="3039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8" name="Group 204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413" name="Freeform 205"/>
                <p:cNvSpPr>
                  <a:spLocks/>
                </p:cNvSpPr>
                <p:nvPr/>
              </p:nvSpPr>
              <p:spPr bwMode="auto">
                <a:xfrm>
                  <a:off x="2856" y="3005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Freeform 20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9" name="Group 207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411" name="Freeform 208"/>
                <p:cNvSpPr>
                  <a:spLocks/>
                </p:cNvSpPr>
                <p:nvPr/>
              </p:nvSpPr>
              <p:spPr bwMode="auto">
                <a:xfrm>
                  <a:off x="2868" y="3004"/>
                  <a:ext cx="142" cy="23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Freeform 209"/>
                <p:cNvSpPr>
                  <a:spLocks/>
                </p:cNvSpPr>
                <p:nvPr/>
              </p:nvSpPr>
              <p:spPr bwMode="auto">
                <a:xfrm rot="3996341" flipH="1">
                  <a:off x="2864" y="3029"/>
                  <a:ext cx="172" cy="221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0" name="Group 210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409" name="Freeform 211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2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Freeform 212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5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1" name="Group 213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407" name="Freeform 214"/>
                <p:cNvSpPr>
                  <a:spLocks/>
                </p:cNvSpPr>
                <p:nvPr/>
              </p:nvSpPr>
              <p:spPr bwMode="auto">
                <a:xfrm>
                  <a:off x="2862" y="3005"/>
                  <a:ext cx="142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Freeform 215"/>
                <p:cNvSpPr>
                  <a:spLocks/>
                </p:cNvSpPr>
                <p:nvPr/>
              </p:nvSpPr>
              <p:spPr bwMode="auto">
                <a:xfrm rot="3996341" flipH="1">
                  <a:off x="2860" y="3032"/>
                  <a:ext cx="173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Group 216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405" name="Freeform 217"/>
                <p:cNvSpPr>
                  <a:spLocks/>
                </p:cNvSpPr>
                <p:nvPr/>
              </p:nvSpPr>
              <p:spPr bwMode="auto">
                <a:xfrm>
                  <a:off x="2857" y="2996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Freeform 218"/>
                <p:cNvSpPr>
                  <a:spLocks/>
                </p:cNvSpPr>
                <p:nvPr/>
              </p:nvSpPr>
              <p:spPr bwMode="auto">
                <a:xfrm rot="3996341" flipH="1">
                  <a:off x="2849" y="3016"/>
                  <a:ext cx="175" cy="23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3" name="Group 219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403" name="Freeform 220"/>
                <p:cNvSpPr>
                  <a:spLocks/>
                </p:cNvSpPr>
                <p:nvPr/>
              </p:nvSpPr>
              <p:spPr bwMode="auto">
                <a:xfrm>
                  <a:off x="2850" y="3007"/>
                  <a:ext cx="145" cy="231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Freeform 221"/>
                <p:cNvSpPr>
                  <a:spLocks/>
                </p:cNvSpPr>
                <p:nvPr/>
              </p:nvSpPr>
              <p:spPr bwMode="auto">
                <a:xfrm rot="3996341" flipH="1">
                  <a:off x="2847" y="3025"/>
                  <a:ext cx="169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4" name="Group 222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401" name="Freeform 223"/>
                <p:cNvSpPr>
                  <a:spLocks/>
                </p:cNvSpPr>
                <p:nvPr/>
              </p:nvSpPr>
              <p:spPr bwMode="auto">
                <a:xfrm>
                  <a:off x="2857" y="3006"/>
                  <a:ext cx="144" cy="243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Freeform 224"/>
                <p:cNvSpPr>
                  <a:spLocks/>
                </p:cNvSpPr>
                <p:nvPr/>
              </p:nvSpPr>
              <p:spPr bwMode="auto">
                <a:xfrm rot="3996341" flipH="1">
                  <a:off x="2841" y="3025"/>
                  <a:ext cx="180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Group 225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399" name="Freeform 226"/>
                <p:cNvSpPr>
                  <a:spLocks/>
                </p:cNvSpPr>
                <p:nvPr/>
              </p:nvSpPr>
              <p:spPr bwMode="auto">
                <a:xfrm>
                  <a:off x="2852" y="2981"/>
                  <a:ext cx="146" cy="24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Freeform 227"/>
                <p:cNvSpPr>
                  <a:spLocks/>
                </p:cNvSpPr>
                <p:nvPr/>
              </p:nvSpPr>
              <p:spPr bwMode="auto">
                <a:xfrm rot="3996341" flipH="1">
                  <a:off x="2844" y="3016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6" name="Group 228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397" name="Freeform 229"/>
                <p:cNvSpPr>
                  <a:spLocks/>
                </p:cNvSpPr>
                <p:nvPr/>
              </p:nvSpPr>
              <p:spPr bwMode="auto">
                <a:xfrm>
                  <a:off x="2874" y="2996"/>
                  <a:ext cx="142" cy="247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Freeform 230"/>
                <p:cNvSpPr>
                  <a:spLocks/>
                </p:cNvSpPr>
                <p:nvPr/>
              </p:nvSpPr>
              <p:spPr bwMode="auto">
                <a:xfrm rot="3996341" flipH="1">
                  <a:off x="2860" y="3024"/>
                  <a:ext cx="181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" name="Rectangle 231"/>
            <p:cNvSpPr>
              <a:spLocks noChangeArrowheads="1"/>
            </p:cNvSpPr>
            <p:nvPr userDrawn="1"/>
          </p:nvSpPr>
          <p:spPr bwMode="auto">
            <a:xfrm>
              <a:off x="3175" y="5"/>
              <a:ext cx="425" cy="1729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" name="Group 232"/>
            <p:cNvGrpSpPr>
              <a:grpSpLocks/>
            </p:cNvGrpSpPr>
            <p:nvPr userDrawn="1"/>
          </p:nvGrpSpPr>
          <p:grpSpPr bwMode="auto">
            <a:xfrm>
              <a:off x="2868" y="0"/>
              <a:ext cx="297" cy="1027"/>
              <a:chOff x="2703" y="754"/>
              <a:chExt cx="297" cy="1027"/>
            </a:xfrm>
          </p:grpSpPr>
          <p:sp>
            <p:nvSpPr>
              <p:cNvPr id="361" name="AutoShape 233"/>
              <p:cNvSpPr>
                <a:spLocks noChangeArrowheads="1"/>
              </p:cNvSpPr>
              <p:nvPr/>
            </p:nvSpPr>
            <p:spPr bwMode="auto">
              <a:xfrm>
                <a:off x="2867" y="754"/>
                <a:ext cx="22" cy="961"/>
              </a:xfrm>
              <a:custGeom>
                <a:avLst/>
                <a:gdLst>
                  <a:gd name="T0" fmla="*/ 19 w 21600"/>
                  <a:gd name="T1" fmla="*/ 481 h 21600"/>
                  <a:gd name="T2" fmla="*/ 11 w 21600"/>
                  <a:gd name="T3" fmla="*/ 961 h 21600"/>
                  <a:gd name="T4" fmla="*/ 3 w 21600"/>
                  <a:gd name="T5" fmla="*/ 481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95 h 21600"/>
                  <a:gd name="T14" fmla="*/ 16691 w 21600"/>
                  <a:gd name="T15" fmla="*/ 1710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62" name="Group 234"/>
              <p:cNvGrpSpPr>
                <a:grpSpLocks/>
              </p:cNvGrpSpPr>
              <p:nvPr/>
            </p:nvGrpSpPr>
            <p:grpSpPr bwMode="auto">
              <a:xfrm rot="801070">
                <a:off x="2724" y="867"/>
                <a:ext cx="173" cy="117"/>
                <a:chOff x="2825" y="3007"/>
                <a:chExt cx="229" cy="242"/>
              </a:xfrm>
            </p:grpSpPr>
            <p:sp>
              <p:nvSpPr>
                <p:cNvPr id="381" name="Freeform 235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3" name="Group 237"/>
              <p:cNvGrpSpPr>
                <a:grpSpLocks/>
              </p:cNvGrpSpPr>
              <p:nvPr/>
            </p:nvGrpSpPr>
            <p:grpSpPr bwMode="auto">
              <a:xfrm rot="-3920841">
                <a:off x="2843" y="979"/>
                <a:ext cx="148" cy="134"/>
                <a:chOff x="2825" y="3007"/>
                <a:chExt cx="229" cy="242"/>
              </a:xfrm>
            </p:grpSpPr>
            <p:sp>
              <p:nvSpPr>
                <p:cNvPr id="379" name="Freeform 238"/>
                <p:cNvSpPr>
                  <a:spLocks/>
                </p:cNvSpPr>
                <p:nvPr/>
              </p:nvSpPr>
              <p:spPr bwMode="auto">
                <a:xfrm>
                  <a:off x="2865" y="2998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239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4" name="Group 240"/>
              <p:cNvGrpSpPr>
                <a:grpSpLocks/>
              </p:cNvGrpSpPr>
              <p:nvPr/>
            </p:nvGrpSpPr>
            <p:grpSpPr bwMode="auto">
              <a:xfrm rot="-4306443">
                <a:off x="2838" y="1340"/>
                <a:ext cx="146" cy="134"/>
                <a:chOff x="2825" y="3007"/>
                <a:chExt cx="229" cy="242"/>
              </a:xfrm>
            </p:grpSpPr>
            <p:sp>
              <p:nvSpPr>
                <p:cNvPr id="377" name="Freeform 241"/>
                <p:cNvSpPr>
                  <a:spLocks/>
                </p:cNvSpPr>
                <p:nvPr/>
              </p:nvSpPr>
              <p:spPr bwMode="auto">
                <a:xfrm>
                  <a:off x="2857" y="3000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242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5" name="Group 243"/>
              <p:cNvGrpSpPr>
                <a:grpSpLocks/>
              </p:cNvGrpSpPr>
              <p:nvPr/>
            </p:nvGrpSpPr>
            <p:grpSpPr bwMode="auto">
              <a:xfrm rot="801070">
                <a:off x="2703" y="1156"/>
                <a:ext cx="173" cy="117"/>
                <a:chOff x="2825" y="3007"/>
                <a:chExt cx="229" cy="242"/>
              </a:xfrm>
            </p:grpSpPr>
            <p:sp>
              <p:nvSpPr>
                <p:cNvPr id="375" name="Freeform 244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245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6" name="Group 246"/>
              <p:cNvGrpSpPr>
                <a:grpSpLocks/>
              </p:cNvGrpSpPr>
              <p:nvPr/>
            </p:nvGrpSpPr>
            <p:grpSpPr bwMode="auto">
              <a:xfrm rot="801070">
                <a:off x="2703" y="1478"/>
                <a:ext cx="173" cy="117"/>
                <a:chOff x="2825" y="3007"/>
                <a:chExt cx="229" cy="242"/>
              </a:xfrm>
            </p:grpSpPr>
            <p:sp>
              <p:nvSpPr>
                <p:cNvPr id="373" name="Freeform 247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248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7" name="Group 249"/>
              <p:cNvGrpSpPr>
                <a:grpSpLocks/>
              </p:cNvGrpSpPr>
              <p:nvPr/>
            </p:nvGrpSpPr>
            <p:grpSpPr bwMode="auto">
              <a:xfrm rot="-1941087">
                <a:off x="2781" y="1693"/>
                <a:ext cx="154" cy="88"/>
                <a:chOff x="2825" y="3007"/>
                <a:chExt cx="229" cy="242"/>
              </a:xfrm>
            </p:grpSpPr>
            <p:sp>
              <p:nvSpPr>
                <p:cNvPr id="371" name="Freeform 250"/>
                <p:cNvSpPr>
                  <a:spLocks/>
                </p:cNvSpPr>
                <p:nvPr/>
              </p:nvSpPr>
              <p:spPr bwMode="auto">
                <a:xfrm>
                  <a:off x="2858" y="3001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251"/>
                <p:cNvSpPr>
                  <a:spLocks/>
                </p:cNvSpPr>
                <p:nvPr/>
              </p:nvSpPr>
              <p:spPr bwMode="auto">
                <a:xfrm rot="3996341" flipH="1">
                  <a:off x="2848" y="3021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8" name="Group 252"/>
              <p:cNvGrpSpPr>
                <a:grpSpLocks/>
              </p:cNvGrpSpPr>
              <p:nvPr/>
            </p:nvGrpSpPr>
            <p:grpSpPr bwMode="auto">
              <a:xfrm rot="-4994473">
                <a:off x="2867" y="1543"/>
                <a:ext cx="134" cy="133"/>
                <a:chOff x="2825" y="3007"/>
                <a:chExt cx="229" cy="242"/>
              </a:xfrm>
            </p:grpSpPr>
            <p:sp>
              <p:nvSpPr>
                <p:cNvPr id="369" name="Freeform 253"/>
                <p:cNvSpPr>
                  <a:spLocks/>
                </p:cNvSpPr>
                <p:nvPr/>
              </p:nvSpPr>
              <p:spPr bwMode="auto">
                <a:xfrm>
                  <a:off x="2866" y="2995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254"/>
                <p:cNvSpPr>
                  <a:spLocks/>
                </p:cNvSpPr>
                <p:nvPr/>
              </p:nvSpPr>
              <p:spPr bwMode="auto">
                <a:xfrm rot="3996341" flipH="1">
                  <a:off x="2848" y="3019"/>
                  <a:ext cx="176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" name="Group 255"/>
            <p:cNvGrpSpPr>
              <a:grpSpLocks/>
            </p:cNvGrpSpPr>
            <p:nvPr userDrawn="1"/>
          </p:nvGrpSpPr>
          <p:grpSpPr bwMode="auto">
            <a:xfrm>
              <a:off x="2210" y="0"/>
              <a:ext cx="297" cy="874"/>
              <a:chOff x="2210" y="0"/>
              <a:chExt cx="297" cy="874"/>
            </a:xfrm>
          </p:grpSpPr>
          <p:sp>
            <p:nvSpPr>
              <p:cNvPr id="345" name="AutoShape 256"/>
              <p:cNvSpPr>
                <a:spLocks noChangeArrowheads="1"/>
              </p:cNvSpPr>
              <p:nvPr/>
            </p:nvSpPr>
            <p:spPr bwMode="auto">
              <a:xfrm>
                <a:off x="2374" y="0"/>
                <a:ext cx="22" cy="763"/>
              </a:xfrm>
              <a:custGeom>
                <a:avLst/>
                <a:gdLst>
                  <a:gd name="T0" fmla="*/ 19 w 21600"/>
                  <a:gd name="T1" fmla="*/ 382 h 21600"/>
                  <a:gd name="T2" fmla="*/ 11 w 21600"/>
                  <a:gd name="T3" fmla="*/ 763 h 21600"/>
                  <a:gd name="T4" fmla="*/ 3 w 21600"/>
                  <a:gd name="T5" fmla="*/ 382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501 h 21600"/>
                  <a:gd name="T14" fmla="*/ 16691 w 21600"/>
                  <a:gd name="T15" fmla="*/ 1709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46" name="Group 257"/>
              <p:cNvGrpSpPr>
                <a:grpSpLocks/>
              </p:cNvGrpSpPr>
              <p:nvPr/>
            </p:nvGrpSpPr>
            <p:grpSpPr bwMode="auto">
              <a:xfrm rot="-4306443">
                <a:off x="2345" y="388"/>
                <a:ext cx="146" cy="134"/>
                <a:chOff x="2825" y="3007"/>
                <a:chExt cx="229" cy="242"/>
              </a:xfrm>
            </p:grpSpPr>
            <p:sp>
              <p:nvSpPr>
                <p:cNvPr id="359" name="Freeform 258"/>
                <p:cNvSpPr>
                  <a:spLocks/>
                </p:cNvSpPr>
                <p:nvPr/>
              </p:nvSpPr>
              <p:spPr bwMode="auto">
                <a:xfrm>
                  <a:off x="2857" y="3000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259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7" name="Group 260"/>
              <p:cNvGrpSpPr>
                <a:grpSpLocks/>
              </p:cNvGrpSpPr>
              <p:nvPr/>
            </p:nvGrpSpPr>
            <p:grpSpPr bwMode="auto">
              <a:xfrm rot="801070">
                <a:off x="2210" y="204"/>
                <a:ext cx="173" cy="117"/>
                <a:chOff x="2825" y="3007"/>
                <a:chExt cx="229" cy="242"/>
              </a:xfrm>
            </p:grpSpPr>
            <p:sp>
              <p:nvSpPr>
                <p:cNvPr id="357" name="Freeform 261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262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8" name="Group 263"/>
              <p:cNvGrpSpPr>
                <a:grpSpLocks/>
              </p:cNvGrpSpPr>
              <p:nvPr/>
            </p:nvGrpSpPr>
            <p:grpSpPr bwMode="auto">
              <a:xfrm rot="801070">
                <a:off x="2210" y="526"/>
                <a:ext cx="173" cy="117"/>
                <a:chOff x="2825" y="3007"/>
                <a:chExt cx="229" cy="242"/>
              </a:xfrm>
            </p:grpSpPr>
            <p:sp>
              <p:nvSpPr>
                <p:cNvPr id="355" name="Freeform 264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265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9" name="Group 266"/>
              <p:cNvGrpSpPr>
                <a:grpSpLocks/>
              </p:cNvGrpSpPr>
              <p:nvPr/>
            </p:nvGrpSpPr>
            <p:grpSpPr bwMode="auto">
              <a:xfrm rot="-3120000">
                <a:off x="2295" y="753"/>
                <a:ext cx="154" cy="88"/>
                <a:chOff x="2825" y="3007"/>
                <a:chExt cx="229" cy="242"/>
              </a:xfrm>
            </p:grpSpPr>
            <p:sp>
              <p:nvSpPr>
                <p:cNvPr id="353" name="Freeform 267"/>
                <p:cNvSpPr>
                  <a:spLocks/>
                </p:cNvSpPr>
                <p:nvPr/>
              </p:nvSpPr>
              <p:spPr bwMode="auto">
                <a:xfrm>
                  <a:off x="2858" y="3001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268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1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0" name="Group 269"/>
              <p:cNvGrpSpPr>
                <a:grpSpLocks/>
              </p:cNvGrpSpPr>
              <p:nvPr/>
            </p:nvGrpSpPr>
            <p:grpSpPr bwMode="auto">
              <a:xfrm rot="-4994473">
                <a:off x="2374" y="591"/>
                <a:ext cx="134" cy="133"/>
                <a:chOff x="2825" y="3007"/>
                <a:chExt cx="229" cy="242"/>
              </a:xfrm>
            </p:grpSpPr>
            <p:sp>
              <p:nvSpPr>
                <p:cNvPr id="351" name="Freeform 270"/>
                <p:cNvSpPr>
                  <a:spLocks/>
                </p:cNvSpPr>
                <p:nvPr/>
              </p:nvSpPr>
              <p:spPr bwMode="auto">
                <a:xfrm>
                  <a:off x="2866" y="2995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271"/>
                <p:cNvSpPr>
                  <a:spLocks/>
                </p:cNvSpPr>
                <p:nvPr/>
              </p:nvSpPr>
              <p:spPr bwMode="auto">
                <a:xfrm rot="3996341" flipH="1">
                  <a:off x="2848" y="3019"/>
                  <a:ext cx="176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" name="Group 272"/>
            <p:cNvGrpSpPr>
              <a:grpSpLocks/>
            </p:cNvGrpSpPr>
            <p:nvPr userDrawn="1"/>
          </p:nvGrpSpPr>
          <p:grpSpPr bwMode="auto">
            <a:xfrm>
              <a:off x="1666" y="0"/>
              <a:ext cx="297" cy="375"/>
              <a:chOff x="2703" y="3022"/>
              <a:chExt cx="297" cy="375"/>
            </a:xfrm>
          </p:grpSpPr>
          <p:sp>
            <p:nvSpPr>
              <p:cNvPr id="335" name="AutoShape 273"/>
              <p:cNvSpPr>
                <a:spLocks noChangeArrowheads="1"/>
              </p:cNvSpPr>
              <p:nvPr/>
            </p:nvSpPr>
            <p:spPr bwMode="auto">
              <a:xfrm>
                <a:off x="2867" y="3022"/>
                <a:ext cx="22" cy="309"/>
              </a:xfrm>
              <a:custGeom>
                <a:avLst/>
                <a:gdLst>
                  <a:gd name="T0" fmla="*/ 19 w 21600"/>
                  <a:gd name="T1" fmla="*/ 155 h 21600"/>
                  <a:gd name="T2" fmla="*/ 11 w 21600"/>
                  <a:gd name="T3" fmla="*/ 309 h 21600"/>
                  <a:gd name="T4" fmla="*/ 3 w 21600"/>
                  <a:gd name="T5" fmla="*/ 155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74 h 21600"/>
                  <a:gd name="T14" fmla="*/ 16691 w 21600"/>
                  <a:gd name="T15" fmla="*/ 1712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36" name="Group 274"/>
              <p:cNvGrpSpPr>
                <a:grpSpLocks/>
              </p:cNvGrpSpPr>
              <p:nvPr/>
            </p:nvGrpSpPr>
            <p:grpSpPr bwMode="auto">
              <a:xfrm rot="801070">
                <a:off x="2703" y="3094"/>
                <a:ext cx="173" cy="117"/>
                <a:chOff x="2825" y="3007"/>
                <a:chExt cx="229" cy="242"/>
              </a:xfrm>
            </p:grpSpPr>
            <p:sp>
              <p:nvSpPr>
                <p:cNvPr id="343" name="Freeform 275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276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7" name="Group 277"/>
              <p:cNvGrpSpPr>
                <a:grpSpLocks/>
              </p:cNvGrpSpPr>
              <p:nvPr/>
            </p:nvGrpSpPr>
            <p:grpSpPr bwMode="auto">
              <a:xfrm rot="-1941087">
                <a:off x="2781" y="3309"/>
                <a:ext cx="154" cy="88"/>
                <a:chOff x="2825" y="3007"/>
                <a:chExt cx="229" cy="242"/>
              </a:xfrm>
            </p:grpSpPr>
            <p:sp>
              <p:nvSpPr>
                <p:cNvPr id="341" name="Freeform 278"/>
                <p:cNvSpPr>
                  <a:spLocks/>
                </p:cNvSpPr>
                <p:nvPr/>
              </p:nvSpPr>
              <p:spPr bwMode="auto">
                <a:xfrm>
                  <a:off x="2858" y="3001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279"/>
                <p:cNvSpPr>
                  <a:spLocks/>
                </p:cNvSpPr>
                <p:nvPr/>
              </p:nvSpPr>
              <p:spPr bwMode="auto">
                <a:xfrm rot="3996341" flipH="1">
                  <a:off x="2848" y="3021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8" name="Group 280"/>
              <p:cNvGrpSpPr>
                <a:grpSpLocks/>
              </p:cNvGrpSpPr>
              <p:nvPr/>
            </p:nvGrpSpPr>
            <p:grpSpPr bwMode="auto">
              <a:xfrm rot="-4994473">
                <a:off x="2867" y="3159"/>
                <a:ext cx="134" cy="133"/>
                <a:chOff x="2825" y="3007"/>
                <a:chExt cx="229" cy="242"/>
              </a:xfrm>
            </p:grpSpPr>
            <p:sp>
              <p:nvSpPr>
                <p:cNvPr id="339" name="Freeform 281"/>
                <p:cNvSpPr>
                  <a:spLocks/>
                </p:cNvSpPr>
                <p:nvPr/>
              </p:nvSpPr>
              <p:spPr bwMode="auto">
                <a:xfrm>
                  <a:off x="2866" y="2995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282"/>
                <p:cNvSpPr>
                  <a:spLocks/>
                </p:cNvSpPr>
                <p:nvPr/>
              </p:nvSpPr>
              <p:spPr bwMode="auto">
                <a:xfrm rot="3996341" flipH="1">
                  <a:off x="2848" y="3019"/>
                  <a:ext cx="176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Group 283"/>
            <p:cNvGrpSpPr>
              <a:grpSpLocks/>
            </p:cNvGrpSpPr>
            <p:nvPr userDrawn="1"/>
          </p:nvGrpSpPr>
          <p:grpSpPr bwMode="auto">
            <a:xfrm rot="-3920841">
              <a:off x="1382" y="-22"/>
              <a:ext cx="148" cy="191"/>
              <a:chOff x="2825" y="3007"/>
              <a:chExt cx="229" cy="242"/>
            </a:xfrm>
          </p:grpSpPr>
          <p:sp>
            <p:nvSpPr>
              <p:cNvPr id="333" name="Freeform 284"/>
              <p:cNvSpPr>
                <a:spLocks/>
              </p:cNvSpPr>
              <p:nvPr/>
            </p:nvSpPr>
            <p:spPr bwMode="auto">
              <a:xfrm>
                <a:off x="2859" y="2998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4" name="Freeform 285"/>
              <p:cNvSpPr>
                <a:spLocks/>
              </p:cNvSpPr>
              <p:nvPr/>
            </p:nvSpPr>
            <p:spPr bwMode="auto">
              <a:xfrm rot="3996341" flipH="1">
                <a:off x="2850" y="3023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Group 286"/>
            <p:cNvGrpSpPr>
              <a:grpSpLocks/>
            </p:cNvGrpSpPr>
            <p:nvPr userDrawn="1"/>
          </p:nvGrpSpPr>
          <p:grpSpPr bwMode="auto">
            <a:xfrm>
              <a:off x="623" y="0"/>
              <a:ext cx="297" cy="643"/>
              <a:chOff x="2680" y="2886"/>
              <a:chExt cx="297" cy="643"/>
            </a:xfrm>
          </p:grpSpPr>
          <p:sp>
            <p:nvSpPr>
              <p:cNvPr id="320" name="AutoShape 287"/>
              <p:cNvSpPr>
                <a:spLocks noChangeArrowheads="1"/>
              </p:cNvSpPr>
              <p:nvPr/>
            </p:nvSpPr>
            <p:spPr bwMode="auto">
              <a:xfrm flipH="1">
                <a:off x="2825" y="2886"/>
                <a:ext cx="32" cy="513"/>
              </a:xfrm>
              <a:custGeom>
                <a:avLst/>
                <a:gdLst>
                  <a:gd name="T0" fmla="*/ 28 w 21600"/>
                  <a:gd name="T1" fmla="*/ 257 h 21600"/>
                  <a:gd name="T2" fmla="*/ 16 w 21600"/>
                  <a:gd name="T3" fmla="*/ 513 h 21600"/>
                  <a:gd name="T4" fmla="*/ 4 w 21600"/>
                  <a:gd name="T5" fmla="*/ 257 h 21600"/>
                  <a:gd name="T6" fmla="*/ 16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725 w 21600"/>
                  <a:gd name="T13" fmla="*/ 4505 h 21600"/>
                  <a:gd name="T14" fmla="*/ 16875 w 21600"/>
                  <a:gd name="T15" fmla="*/ 1709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21" name="Group 288"/>
              <p:cNvGrpSpPr>
                <a:grpSpLocks/>
              </p:cNvGrpSpPr>
              <p:nvPr/>
            </p:nvGrpSpPr>
            <p:grpSpPr bwMode="auto">
              <a:xfrm rot="-4306443">
                <a:off x="2815" y="3024"/>
                <a:ext cx="146" cy="134"/>
                <a:chOff x="2825" y="3007"/>
                <a:chExt cx="229" cy="242"/>
              </a:xfrm>
            </p:grpSpPr>
            <p:sp>
              <p:nvSpPr>
                <p:cNvPr id="331" name="Freeform 289"/>
                <p:cNvSpPr>
                  <a:spLocks/>
                </p:cNvSpPr>
                <p:nvPr/>
              </p:nvSpPr>
              <p:spPr bwMode="auto">
                <a:xfrm>
                  <a:off x="2857" y="3000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290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2" name="Group 291"/>
              <p:cNvGrpSpPr>
                <a:grpSpLocks/>
              </p:cNvGrpSpPr>
              <p:nvPr/>
            </p:nvGrpSpPr>
            <p:grpSpPr bwMode="auto">
              <a:xfrm rot="801070">
                <a:off x="2680" y="3162"/>
                <a:ext cx="173" cy="117"/>
                <a:chOff x="2825" y="3007"/>
                <a:chExt cx="229" cy="242"/>
              </a:xfrm>
            </p:grpSpPr>
            <p:sp>
              <p:nvSpPr>
                <p:cNvPr id="329" name="Freeform 292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293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3" name="Group 294"/>
              <p:cNvGrpSpPr>
                <a:grpSpLocks/>
              </p:cNvGrpSpPr>
              <p:nvPr/>
            </p:nvGrpSpPr>
            <p:grpSpPr bwMode="auto">
              <a:xfrm rot="-4320000">
                <a:off x="2775" y="3408"/>
                <a:ext cx="154" cy="88"/>
                <a:chOff x="2825" y="3007"/>
                <a:chExt cx="229" cy="242"/>
              </a:xfrm>
            </p:grpSpPr>
            <p:sp>
              <p:nvSpPr>
                <p:cNvPr id="327" name="Freeform 295"/>
                <p:cNvSpPr>
                  <a:spLocks/>
                </p:cNvSpPr>
                <p:nvPr/>
              </p:nvSpPr>
              <p:spPr bwMode="auto">
                <a:xfrm>
                  <a:off x="2858" y="2996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296"/>
                <p:cNvSpPr>
                  <a:spLocks/>
                </p:cNvSpPr>
                <p:nvPr/>
              </p:nvSpPr>
              <p:spPr bwMode="auto">
                <a:xfrm rot="3996341" flipH="1">
                  <a:off x="2857" y="3021"/>
                  <a:ext cx="173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4" name="Group 297"/>
              <p:cNvGrpSpPr>
                <a:grpSpLocks/>
              </p:cNvGrpSpPr>
              <p:nvPr/>
            </p:nvGrpSpPr>
            <p:grpSpPr bwMode="auto">
              <a:xfrm rot="-4994473">
                <a:off x="2844" y="3227"/>
                <a:ext cx="134" cy="133"/>
                <a:chOff x="2825" y="3007"/>
                <a:chExt cx="229" cy="242"/>
              </a:xfrm>
            </p:grpSpPr>
            <p:sp>
              <p:nvSpPr>
                <p:cNvPr id="325" name="Freeform 298"/>
                <p:cNvSpPr>
                  <a:spLocks/>
                </p:cNvSpPr>
                <p:nvPr/>
              </p:nvSpPr>
              <p:spPr bwMode="auto">
                <a:xfrm>
                  <a:off x="2866" y="2995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299"/>
                <p:cNvSpPr>
                  <a:spLocks/>
                </p:cNvSpPr>
                <p:nvPr/>
              </p:nvSpPr>
              <p:spPr bwMode="auto">
                <a:xfrm rot="3996341" flipH="1">
                  <a:off x="2848" y="3019"/>
                  <a:ext cx="176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8" name="Rectangle 300"/>
            <p:cNvSpPr>
              <a:spLocks noChangeArrowheads="1"/>
            </p:cNvSpPr>
            <p:nvPr userDrawn="1"/>
          </p:nvSpPr>
          <p:spPr bwMode="auto">
            <a:xfrm>
              <a:off x="1655" y="0"/>
              <a:ext cx="454" cy="686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" name="Group 301"/>
            <p:cNvGrpSpPr>
              <a:grpSpLocks/>
            </p:cNvGrpSpPr>
            <p:nvPr userDrawn="1"/>
          </p:nvGrpSpPr>
          <p:grpSpPr bwMode="auto">
            <a:xfrm>
              <a:off x="293" y="0"/>
              <a:ext cx="373" cy="1773"/>
              <a:chOff x="4683" y="0"/>
              <a:chExt cx="442" cy="2750"/>
            </a:xfrm>
          </p:grpSpPr>
          <p:grpSp>
            <p:nvGrpSpPr>
              <p:cNvPr id="280" name="Group 302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318" name="Freeform 303"/>
                <p:cNvSpPr>
                  <a:spLocks/>
                </p:cNvSpPr>
                <p:nvPr/>
              </p:nvSpPr>
              <p:spPr bwMode="auto">
                <a:xfrm>
                  <a:off x="2853" y="3006"/>
                  <a:ext cx="141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04"/>
                <p:cNvSpPr>
                  <a:spLocks/>
                </p:cNvSpPr>
                <p:nvPr/>
              </p:nvSpPr>
              <p:spPr bwMode="auto">
                <a:xfrm rot="3996341" flipH="1">
                  <a:off x="2846" y="3032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1" name="AutoShape 305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8"/>
              </a:xfrm>
              <a:custGeom>
                <a:avLst/>
                <a:gdLst>
                  <a:gd name="T0" fmla="*/ 20 w 21600"/>
                  <a:gd name="T1" fmla="*/ 1329 h 21600"/>
                  <a:gd name="T2" fmla="*/ 12 w 21600"/>
                  <a:gd name="T3" fmla="*/ 2658 h 21600"/>
                  <a:gd name="T4" fmla="*/ 3 w 21600"/>
                  <a:gd name="T5" fmla="*/ 1329 h 21600"/>
                  <a:gd name="T6" fmla="*/ 1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696 w 21600"/>
                  <a:gd name="T13" fmla="*/ 4502 h 21600"/>
                  <a:gd name="T14" fmla="*/ 16904 w 21600"/>
                  <a:gd name="T15" fmla="*/ 1709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82" name="Group 306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316" name="Freeform 307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08"/>
                <p:cNvSpPr>
                  <a:spLocks/>
                </p:cNvSpPr>
                <p:nvPr/>
              </p:nvSpPr>
              <p:spPr bwMode="auto">
                <a:xfrm rot="3996341" flipH="1">
                  <a:off x="2853" y="3032"/>
                  <a:ext cx="174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3" name="Group 309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314" name="Freeform 310"/>
                <p:cNvSpPr>
                  <a:spLocks/>
                </p:cNvSpPr>
                <p:nvPr/>
              </p:nvSpPr>
              <p:spPr bwMode="auto">
                <a:xfrm>
                  <a:off x="2850" y="3008"/>
                  <a:ext cx="144" cy="23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11"/>
                <p:cNvSpPr>
                  <a:spLocks/>
                </p:cNvSpPr>
                <p:nvPr/>
              </p:nvSpPr>
              <p:spPr bwMode="auto">
                <a:xfrm rot="3996341" flipH="1">
                  <a:off x="2848" y="3024"/>
                  <a:ext cx="168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4" name="Group 312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312" name="Freeform 313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3" cy="23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14"/>
                <p:cNvSpPr>
                  <a:spLocks/>
                </p:cNvSpPr>
                <p:nvPr/>
              </p:nvSpPr>
              <p:spPr bwMode="auto">
                <a:xfrm rot="3996341" flipH="1">
                  <a:off x="2852" y="3028"/>
                  <a:ext cx="167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5" name="Group 315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310" name="Freeform 31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17"/>
                <p:cNvSpPr>
                  <a:spLocks/>
                </p:cNvSpPr>
                <p:nvPr/>
              </p:nvSpPr>
              <p:spPr bwMode="auto">
                <a:xfrm rot="3996341" flipH="1">
                  <a:off x="2847" y="3032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Group 318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308" name="Freeform 319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20"/>
                <p:cNvSpPr>
                  <a:spLocks/>
                </p:cNvSpPr>
                <p:nvPr/>
              </p:nvSpPr>
              <p:spPr bwMode="auto">
                <a:xfrm rot="3996341" flipH="1">
                  <a:off x="2853" y="3032"/>
                  <a:ext cx="174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" name="Group 321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306" name="Freeform 322"/>
                <p:cNvSpPr>
                  <a:spLocks/>
                </p:cNvSpPr>
                <p:nvPr/>
              </p:nvSpPr>
              <p:spPr bwMode="auto">
                <a:xfrm>
                  <a:off x="2868" y="2998"/>
                  <a:ext cx="144" cy="24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23"/>
                <p:cNvSpPr>
                  <a:spLocks/>
                </p:cNvSpPr>
                <p:nvPr/>
              </p:nvSpPr>
              <p:spPr bwMode="auto">
                <a:xfrm rot="3996341" flipH="1">
                  <a:off x="2856" y="3022"/>
                  <a:ext cx="179" cy="234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8" name="Group 324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304" name="Freeform 325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1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26"/>
                <p:cNvSpPr>
                  <a:spLocks/>
                </p:cNvSpPr>
                <p:nvPr/>
              </p:nvSpPr>
              <p:spPr bwMode="auto">
                <a:xfrm rot="3996341" flipH="1">
                  <a:off x="2852" y="3032"/>
                  <a:ext cx="175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9" name="Group 327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302" name="Freeform 328"/>
                <p:cNvSpPr>
                  <a:spLocks/>
                </p:cNvSpPr>
                <p:nvPr/>
              </p:nvSpPr>
              <p:spPr bwMode="auto">
                <a:xfrm>
                  <a:off x="2859" y="2999"/>
                  <a:ext cx="140" cy="243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29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80" cy="225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0" name="Group 330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300" name="Freeform 331"/>
                <p:cNvSpPr>
                  <a:spLocks/>
                </p:cNvSpPr>
                <p:nvPr/>
              </p:nvSpPr>
              <p:spPr bwMode="auto">
                <a:xfrm>
                  <a:off x="2851" y="3007"/>
                  <a:ext cx="144" cy="23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32"/>
                <p:cNvSpPr>
                  <a:spLocks/>
                </p:cNvSpPr>
                <p:nvPr/>
              </p:nvSpPr>
              <p:spPr bwMode="auto">
                <a:xfrm rot="3996341" flipH="1">
                  <a:off x="2848" y="3024"/>
                  <a:ext cx="168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1" name="Group 333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298" name="Freeform 334"/>
                <p:cNvSpPr>
                  <a:spLocks/>
                </p:cNvSpPr>
                <p:nvPr/>
              </p:nvSpPr>
              <p:spPr bwMode="auto">
                <a:xfrm>
                  <a:off x="2852" y="2995"/>
                  <a:ext cx="144" cy="24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35"/>
                <p:cNvSpPr>
                  <a:spLocks/>
                </p:cNvSpPr>
                <p:nvPr/>
              </p:nvSpPr>
              <p:spPr bwMode="auto">
                <a:xfrm rot="3996341" flipH="1">
                  <a:off x="2845" y="3025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2" name="Group 336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296" name="Freeform 337"/>
                <p:cNvSpPr>
                  <a:spLocks/>
                </p:cNvSpPr>
                <p:nvPr/>
              </p:nvSpPr>
              <p:spPr bwMode="auto">
                <a:xfrm>
                  <a:off x="2858" y="2998"/>
                  <a:ext cx="143" cy="24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38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3" name="Group 339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294" name="Freeform 340"/>
                <p:cNvSpPr>
                  <a:spLocks/>
                </p:cNvSpPr>
                <p:nvPr/>
              </p:nvSpPr>
              <p:spPr bwMode="auto">
                <a:xfrm>
                  <a:off x="2861" y="3007"/>
                  <a:ext cx="141" cy="236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41"/>
                <p:cNvSpPr>
                  <a:spLocks/>
                </p:cNvSpPr>
                <p:nvPr/>
              </p:nvSpPr>
              <p:spPr bwMode="auto">
                <a:xfrm rot="3996341" flipH="1">
                  <a:off x="2853" y="3027"/>
                  <a:ext cx="174" cy="220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Rectangle 342"/>
            <p:cNvSpPr>
              <a:spLocks noChangeArrowheads="1"/>
            </p:cNvSpPr>
            <p:nvPr userDrawn="1"/>
          </p:nvSpPr>
          <p:spPr bwMode="auto">
            <a:xfrm>
              <a:off x="271" y="0"/>
              <a:ext cx="386" cy="1933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" name="Group 343"/>
            <p:cNvGrpSpPr>
              <a:grpSpLocks/>
            </p:cNvGrpSpPr>
            <p:nvPr userDrawn="1"/>
          </p:nvGrpSpPr>
          <p:grpSpPr bwMode="auto">
            <a:xfrm>
              <a:off x="-12" y="0"/>
              <a:ext cx="297" cy="874"/>
              <a:chOff x="2210" y="0"/>
              <a:chExt cx="297" cy="874"/>
            </a:xfrm>
          </p:grpSpPr>
          <p:sp>
            <p:nvSpPr>
              <p:cNvPr id="264" name="AutoShape 344"/>
              <p:cNvSpPr>
                <a:spLocks noChangeArrowheads="1"/>
              </p:cNvSpPr>
              <p:nvPr/>
            </p:nvSpPr>
            <p:spPr bwMode="auto">
              <a:xfrm>
                <a:off x="2374" y="0"/>
                <a:ext cx="22" cy="763"/>
              </a:xfrm>
              <a:custGeom>
                <a:avLst/>
                <a:gdLst>
                  <a:gd name="T0" fmla="*/ 19 w 21600"/>
                  <a:gd name="T1" fmla="*/ 382 h 21600"/>
                  <a:gd name="T2" fmla="*/ 11 w 21600"/>
                  <a:gd name="T3" fmla="*/ 763 h 21600"/>
                  <a:gd name="T4" fmla="*/ 3 w 21600"/>
                  <a:gd name="T5" fmla="*/ 382 h 21600"/>
                  <a:gd name="T6" fmla="*/ 1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501 h 21600"/>
                  <a:gd name="T14" fmla="*/ 16691 w 21600"/>
                  <a:gd name="T15" fmla="*/ 1709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65" name="Group 345"/>
              <p:cNvGrpSpPr>
                <a:grpSpLocks/>
              </p:cNvGrpSpPr>
              <p:nvPr/>
            </p:nvGrpSpPr>
            <p:grpSpPr bwMode="auto">
              <a:xfrm rot="-4306443">
                <a:off x="2345" y="388"/>
                <a:ext cx="146" cy="134"/>
                <a:chOff x="2825" y="3007"/>
                <a:chExt cx="229" cy="242"/>
              </a:xfrm>
            </p:grpSpPr>
            <p:sp>
              <p:nvSpPr>
                <p:cNvPr id="278" name="Freeform 346"/>
                <p:cNvSpPr>
                  <a:spLocks/>
                </p:cNvSpPr>
                <p:nvPr/>
              </p:nvSpPr>
              <p:spPr bwMode="auto">
                <a:xfrm>
                  <a:off x="2857" y="3000"/>
                  <a:ext cx="144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347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6" name="Group 348"/>
              <p:cNvGrpSpPr>
                <a:grpSpLocks/>
              </p:cNvGrpSpPr>
              <p:nvPr/>
            </p:nvGrpSpPr>
            <p:grpSpPr bwMode="auto">
              <a:xfrm rot="801070">
                <a:off x="2210" y="204"/>
                <a:ext cx="173" cy="117"/>
                <a:chOff x="2825" y="3007"/>
                <a:chExt cx="229" cy="242"/>
              </a:xfrm>
            </p:grpSpPr>
            <p:sp>
              <p:nvSpPr>
                <p:cNvPr id="276" name="Freeform 349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350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7" name="Group 351"/>
              <p:cNvGrpSpPr>
                <a:grpSpLocks/>
              </p:cNvGrpSpPr>
              <p:nvPr/>
            </p:nvGrpSpPr>
            <p:grpSpPr bwMode="auto">
              <a:xfrm rot="801070">
                <a:off x="2210" y="526"/>
                <a:ext cx="173" cy="117"/>
                <a:chOff x="2825" y="3007"/>
                <a:chExt cx="229" cy="242"/>
              </a:xfrm>
            </p:grpSpPr>
            <p:sp>
              <p:nvSpPr>
                <p:cNvPr id="274" name="Freeform 352"/>
                <p:cNvSpPr>
                  <a:spLocks/>
                </p:cNvSpPr>
                <p:nvPr/>
              </p:nvSpPr>
              <p:spPr bwMode="auto">
                <a:xfrm>
                  <a:off x="2853" y="3000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353"/>
                <p:cNvSpPr>
                  <a:spLocks/>
                </p:cNvSpPr>
                <p:nvPr/>
              </p:nvSpPr>
              <p:spPr bwMode="auto">
                <a:xfrm rot="3996341" flipH="1">
                  <a:off x="2850" y="3031"/>
                  <a:ext cx="174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" name="Group 354"/>
              <p:cNvGrpSpPr>
                <a:grpSpLocks/>
              </p:cNvGrpSpPr>
              <p:nvPr/>
            </p:nvGrpSpPr>
            <p:grpSpPr bwMode="auto">
              <a:xfrm rot="-3120000">
                <a:off x="2295" y="753"/>
                <a:ext cx="154" cy="88"/>
                <a:chOff x="2825" y="3007"/>
                <a:chExt cx="229" cy="242"/>
              </a:xfrm>
            </p:grpSpPr>
            <p:sp>
              <p:nvSpPr>
                <p:cNvPr id="272" name="Freeform 355"/>
                <p:cNvSpPr>
                  <a:spLocks/>
                </p:cNvSpPr>
                <p:nvPr/>
              </p:nvSpPr>
              <p:spPr bwMode="auto">
                <a:xfrm>
                  <a:off x="2858" y="3001"/>
                  <a:ext cx="143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356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1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9" name="Group 357"/>
              <p:cNvGrpSpPr>
                <a:grpSpLocks/>
              </p:cNvGrpSpPr>
              <p:nvPr/>
            </p:nvGrpSpPr>
            <p:grpSpPr bwMode="auto">
              <a:xfrm rot="-4994473">
                <a:off x="2374" y="591"/>
                <a:ext cx="134" cy="133"/>
                <a:chOff x="2825" y="3007"/>
                <a:chExt cx="229" cy="242"/>
              </a:xfrm>
            </p:grpSpPr>
            <p:sp>
              <p:nvSpPr>
                <p:cNvPr id="270" name="Freeform 358"/>
                <p:cNvSpPr>
                  <a:spLocks/>
                </p:cNvSpPr>
                <p:nvPr/>
              </p:nvSpPr>
              <p:spPr bwMode="auto">
                <a:xfrm>
                  <a:off x="2866" y="2995"/>
                  <a:ext cx="145" cy="242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359"/>
                <p:cNvSpPr>
                  <a:spLocks/>
                </p:cNvSpPr>
                <p:nvPr/>
              </p:nvSpPr>
              <p:spPr bwMode="auto">
                <a:xfrm rot="3996341" flipH="1">
                  <a:off x="2848" y="3019"/>
                  <a:ext cx="176" cy="229"/>
                </a:xfrm>
                <a:custGeom>
                  <a:avLst/>
                  <a:gdLst>
                    <a:gd name="T0" fmla="*/ 205 w 213"/>
                    <a:gd name="T1" fmla="*/ 38 h 343"/>
                    <a:gd name="T2" fmla="*/ 69 w 213"/>
                    <a:gd name="T3" fmla="*/ 106 h 343"/>
                    <a:gd name="T4" fmla="*/ 23 w 213"/>
                    <a:gd name="T5" fmla="*/ 332 h 343"/>
                    <a:gd name="T6" fmla="*/ 205 w 213"/>
                    <a:gd name="T7" fmla="*/ 38 h 34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" name="Freeform 360"/>
            <p:cNvSpPr>
              <a:spLocks/>
            </p:cNvSpPr>
            <p:nvPr userDrawn="1"/>
          </p:nvSpPr>
          <p:spPr bwMode="auto">
            <a:xfrm flipH="1">
              <a:off x="-23" y="5"/>
              <a:ext cx="477" cy="862"/>
            </a:xfrm>
            <a:custGeom>
              <a:avLst/>
              <a:gdLst>
                <a:gd name="T0" fmla="*/ 0 w 408"/>
                <a:gd name="T1" fmla="*/ 0 h 1792"/>
                <a:gd name="T2" fmla="*/ 45 w 408"/>
                <a:gd name="T3" fmla="*/ 612 h 1792"/>
                <a:gd name="T4" fmla="*/ 136 w 408"/>
                <a:gd name="T5" fmla="*/ 1384 h 1792"/>
                <a:gd name="T6" fmla="*/ 408 w 408"/>
                <a:gd name="T7" fmla="*/ 1792 h 17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8" h="1792">
                  <a:moveTo>
                    <a:pt x="0" y="0"/>
                  </a:moveTo>
                  <a:cubicBezTo>
                    <a:pt x="11" y="190"/>
                    <a:pt x="22" y="381"/>
                    <a:pt x="45" y="612"/>
                  </a:cubicBezTo>
                  <a:cubicBezTo>
                    <a:pt x="68" y="843"/>
                    <a:pt x="75" y="1187"/>
                    <a:pt x="136" y="1384"/>
                  </a:cubicBezTo>
                  <a:cubicBezTo>
                    <a:pt x="197" y="1581"/>
                    <a:pt x="340" y="1694"/>
                    <a:pt x="408" y="1792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61"/>
            <p:cNvSpPr>
              <a:spLocks/>
            </p:cNvSpPr>
            <p:nvPr userDrawn="1"/>
          </p:nvSpPr>
          <p:spPr bwMode="auto">
            <a:xfrm>
              <a:off x="544" y="5"/>
              <a:ext cx="359" cy="1297"/>
            </a:xfrm>
            <a:custGeom>
              <a:avLst/>
              <a:gdLst>
                <a:gd name="T0" fmla="*/ 0 w 359"/>
                <a:gd name="T1" fmla="*/ 0 h 1297"/>
                <a:gd name="T2" fmla="*/ 68 w 359"/>
                <a:gd name="T3" fmla="*/ 341 h 1297"/>
                <a:gd name="T4" fmla="*/ 159 w 359"/>
                <a:gd name="T5" fmla="*/ 704 h 1297"/>
                <a:gd name="T6" fmla="*/ 340 w 359"/>
                <a:gd name="T7" fmla="*/ 998 h 1297"/>
                <a:gd name="T8" fmla="*/ 272 w 359"/>
                <a:gd name="T9" fmla="*/ 1248 h 1297"/>
                <a:gd name="T10" fmla="*/ 113 w 359"/>
                <a:gd name="T11" fmla="*/ 1293 h 1297"/>
                <a:gd name="T12" fmla="*/ 45 w 359"/>
                <a:gd name="T13" fmla="*/ 1225 h 1297"/>
                <a:gd name="T14" fmla="*/ 45 w 359"/>
                <a:gd name="T15" fmla="*/ 1112 h 1297"/>
                <a:gd name="T16" fmla="*/ 113 w 359"/>
                <a:gd name="T17" fmla="*/ 1044 h 1297"/>
                <a:gd name="T18" fmla="*/ 227 w 359"/>
                <a:gd name="T19" fmla="*/ 1044 h 1297"/>
                <a:gd name="T20" fmla="*/ 272 w 359"/>
                <a:gd name="T21" fmla="*/ 1134 h 1297"/>
                <a:gd name="T22" fmla="*/ 249 w 359"/>
                <a:gd name="T23" fmla="*/ 1225 h 1297"/>
                <a:gd name="T24" fmla="*/ 159 w 359"/>
                <a:gd name="T25" fmla="*/ 1248 h 1297"/>
                <a:gd name="T26" fmla="*/ 91 w 359"/>
                <a:gd name="T27" fmla="*/ 1202 h 1297"/>
                <a:gd name="T28" fmla="*/ 91 w 359"/>
                <a:gd name="T29" fmla="*/ 1134 h 1297"/>
                <a:gd name="T30" fmla="*/ 136 w 359"/>
                <a:gd name="T31" fmla="*/ 1089 h 1297"/>
                <a:gd name="T32" fmla="*/ 204 w 359"/>
                <a:gd name="T33" fmla="*/ 1089 h 1297"/>
                <a:gd name="T34" fmla="*/ 227 w 359"/>
                <a:gd name="T35" fmla="*/ 1157 h 1297"/>
                <a:gd name="T36" fmla="*/ 181 w 359"/>
                <a:gd name="T37" fmla="*/ 1202 h 1297"/>
                <a:gd name="T38" fmla="*/ 136 w 359"/>
                <a:gd name="T39" fmla="*/ 1202 h 12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9" h="1297">
                  <a:moveTo>
                    <a:pt x="0" y="0"/>
                  </a:moveTo>
                  <a:cubicBezTo>
                    <a:pt x="21" y="112"/>
                    <a:pt x="42" y="224"/>
                    <a:pt x="68" y="341"/>
                  </a:cubicBezTo>
                  <a:cubicBezTo>
                    <a:pt x="94" y="458"/>
                    <a:pt x="114" y="595"/>
                    <a:pt x="159" y="704"/>
                  </a:cubicBezTo>
                  <a:cubicBezTo>
                    <a:pt x="204" y="813"/>
                    <a:pt x="321" y="907"/>
                    <a:pt x="340" y="998"/>
                  </a:cubicBezTo>
                  <a:cubicBezTo>
                    <a:pt x="359" y="1089"/>
                    <a:pt x="310" y="1199"/>
                    <a:pt x="272" y="1248"/>
                  </a:cubicBezTo>
                  <a:cubicBezTo>
                    <a:pt x="234" y="1297"/>
                    <a:pt x="151" y="1297"/>
                    <a:pt x="113" y="1293"/>
                  </a:cubicBezTo>
                  <a:cubicBezTo>
                    <a:pt x="75" y="1289"/>
                    <a:pt x="56" y="1255"/>
                    <a:pt x="45" y="1225"/>
                  </a:cubicBezTo>
                  <a:cubicBezTo>
                    <a:pt x="34" y="1195"/>
                    <a:pt x="34" y="1142"/>
                    <a:pt x="45" y="1112"/>
                  </a:cubicBezTo>
                  <a:cubicBezTo>
                    <a:pt x="56" y="1082"/>
                    <a:pt x="83" y="1055"/>
                    <a:pt x="113" y="1044"/>
                  </a:cubicBezTo>
                  <a:cubicBezTo>
                    <a:pt x="143" y="1033"/>
                    <a:pt x="201" y="1029"/>
                    <a:pt x="227" y="1044"/>
                  </a:cubicBezTo>
                  <a:cubicBezTo>
                    <a:pt x="253" y="1059"/>
                    <a:pt x="268" y="1104"/>
                    <a:pt x="272" y="1134"/>
                  </a:cubicBezTo>
                  <a:cubicBezTo>
                    <a:pt x="276" y="1164"/>
                    <a:pt x="268" y="1206"/>
                    <a:pt x="249" y="1225"/>
                  </a:cubicBezTo>
                  <a:cubicBezTo>
                    <a:pt x="230" y="1244"/>
                    <a:pt x="185" y="1252"/>
                    <a:pt x="159" y="1248"/>
                  </a:cubicBezTo>
                  <a:cubicBezTo>
                    <a:pt x="133" y="1244"/>
                    <a:pt x="102" y="1221"/>
                    <a:pt x="91" y="1202"/>
                  </a:cubicBezTo>
                  <a:cubicBezTo>
                    <a:pt x="80" y="1183"/>
                    <a:pt x="84" y="1153"/>
                    <a:pt x="91" y="1134"/>
                  </a:cubicBezTo>
                  <a:cubicBezTo>
                    <a:pt x="98" y="1115"/>
                    <a:pt x="117" y="1097"/>
                    <a:pt x="136" y="1089"/>
                  </a:cubicBezTo>
                  <a:cubicBezTo>
                    <a:pt x="155" y="1081"/>
                    <a:pt x="189" y="1078"/>
                    <a:pt x="204" y="1089"/>
                  </a:cubicBezTo>
                  <a:cubicBezTo>
                    <a:pt x="219" y="1100"/>
                    <a:pt x="231" y="1138"/>
                    <a:pt x="227" y="1157"/>
                  </a:cubicBezTo>
                  <a:cubicBezTo>
                    <a:pt x="223" y="1176"/>
                    <a:pt x="196" y="1195"/>
                    <a:pt x="181" y="1202"/>
                  </a:cubicBezTo>
                  <a:cubicBezTo>
                    <a:pt x="166" y="1209"/>
                    <a:pt x="147" y="1209"/>
                    <a:pt x="136" y="1202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62"/>
            <p:cNvSpPr>
              <a:spLocks/>
            </p:cNvSpPr>
            <p:nvPr userDrawn="1"/>
          </p:nvSpPr>
          <p:spPr bwMode="auto">
            <a:xfrm>
              <a:off x="725" y="618"/>
              <a:ext cx="344" cy="287"/>
            </a:xfrm>
            <a:custGeom>
              <a:avLst/>
              <a:gdLst>
                <a:gd name="T0" fmla="*/ 0 w 344"/>
                <a:gd name="T1" fmla="*/ 132 h 287"/>
                <a:gd name="T2" fmla="*/ 136 w 344"/>
                <a:gd name="T3" fmla="*/ 268 h 287"/>
                <a:gd name="T4" fmla="*/ 295 w 344"/>
                <a:gd name="T5" fmla="*/ 246 h 287"/>
                <a:gd name="T6" fmla="*/ 340 w 344"/>
                <a:gd name="T7" fmla="*/ 132 h 287"/>
                <a:gd name="T8" fmla="*/ 317 w 344"/>
                <a:gd name="T9" fmla="*/ 19 h 287"/>
                <a:gd name="T10" fmla="*/ 227 w 344"/>
                <a:gd name="T11" fmla="*/ 19 h 287"/>
                <a:gd name="T12" fmla="*/ 159 w 344"/>
                <a:gd name="T13" fmla="*/ 64 h 287"/>
                <a:gd name="T14" fmla="*/ 159 w 344"/>
                <a:gd name="T15" fmla="*/ 178 h 287"/>
                <a:gd name="T16" fmla="*/ 204 w 344"/>
                <a:gd name="T17" fmla="*/ 223 h 287"/>
                <a:gd name="T18" fmla="*/ 272 w 344"/>
                <a:gd name="T19" fmla="*/ 223 h 287"/>
                <a:gd name="T20" fmla="*/ 295 w 344"/>
                <a:gd name="T21" fmla="*/ 155 h 287"/>
                <a:gd name="T22" fmla="*/ 295 w 344"/>
                <a:gd name="T23" fmla="*/ 87 h 287"/>
                <a:gd name="T24" fmla="*/ 227 w 344"/>
                <a:gd name="T25" fmla="*/ 64 h 287"/>
                <a:gd name="T26" fmla="*/ 204 w 344"/>
                <a:gd name="T27" fmla="*/ 132 h 287"/>
                <a:gd name="T28" fmla="*/ 249 w 344"/>
                <a:gd name="T29" fmla="*/ 155 h 28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44" h="287">
                  <a:moveTo>
                    <a:pt x="0" y="132"/>
                  </a:moveTo>
                  <a:cubicBezTo>
                    <a:pt x="43" y="190"/>
                    <a:pt x="87" y="249"/>
                    <a:pt x="136" y="268"/>
                  </a:cubicBezTo>
                  <a:cubicBezTo>
                    <a:pt x="185" y="287"/>
                    <a:pt x="261" y="269"/>
                    <a:pt x="295" y="246"/>
                  </a:cubicBezTo>
                  <a:cubicBezTo>
                    <a:pt x="329" y="223"/>
                    <a:pt x="336" y="170"/>
                    <a:pt x="340" y="132"/>
                  </a:cubicBezTo>
                  <a:cubicBezTo>
                    <a:pt x="344" y="94"/>
                    <a:pt x="336" y="38"/>
                    <a:pt x="317" y="19"/>
                  </a:cubicBezTo>
                  <a:cubicBezTo>
                    <a:pt x="298" y="0"/>
                    <a:pt x="253" y="11"/>
                    <a:pt x="227" y="19"/>
                  </a:cubicBezTo>
                  <a:cubicBezTo>
                    <a:pt x="201" y="27"/>
                    <a:pt x="170" y="37"/>
                    <a:pt x="159" y="64"/>
                  </a:cubicBezTo>
                  <a:cubicBezTo>
                    <a:pt x="148" y="91"/>
                    <a:pt x="152" y="152"/>
                    <a:pt x="159" y="178"/>
                  </a:cubicBezTo>
                  <a:cubicBezTo>
                    <a:pt x="166" y="204"/>
                    <a:pt x="185" y="215"/>
                    <a:pt x="204" y="223"/>
                  </a:cubicBezTo>
                  <a:cubicBezTo>
                    <a:pt x="223" y="231"/>
                    <a:pt x="257" y="234"/>
                    <a:pt x="272" y="223"/>
                  </a:cubicBezTo>
                  <a:cubicBezTo>
                    <a:pt x="287" y="212"/>
                    <a:pt x="291" y="178"/>
                    <a:pt x="295" y="155"/>
                  </a:cubicBezTo>
                  <a:cubicBezTo>
                    <a:pt x="299" y="132"/>
                    <a:pt x="306" y="102"/>
                    <a:pt x="295" y="87"/>
                  </a:cubicBezTo>
                  <a:cubicBezTo>
                    <a:pt x="284" y="72"/>
                    <a:pt x="242" y="57"/>
                    <a:pt x="227" y="64"/>
                  </a:cubicBezTo>
                  <a:cubicBezTo>
                    <a:pt x="212" y="71"/>
                    <a:pt x="200" y="117"/>
                    <a:pt x="204" y="132"/>
                  </a:cubicBezTo>
                  <a:cubicBezTo>
                    <a:pt x="208" y="147"/>
                    <a:pt x="256" y="155"/>
                    <a:pt x="249" y="155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63"/>
            <p:cNvSpPr>
              <a:spLocks/>
            </p:cNvSpPr>
            <p:nvPr userDrawn="1"/>
          </p:nvSpPr>
          <p:spPr bwMode="auto">
            <a:xfrm>
              <a:off x="975" y="5"/>
              <a:ext cx="227" cy="341"/>
            </a:xfrm>
            <a:custGeom>
              <a:avLst/>
              <a:gdLst>
                <a:gd name="T0" fmla="*/ 45 w 344"/>
                <a:gd name="T1" fmla="*/ 0 h 507"/>
                <a:gd name="T2" fmla="*/ 23 w 344"/>
                <a:gd name="T3" fmla="*/ 137 h 507"/>
                <a:gd name="T4" fmla="*/ 0 w 344"/>
                <a:gd name="T5" fmla="*/ 295 h 507"/>
                <a:gd name="T6" fmla="*/ 23 w 344"/>
                <a:gd name="T7" fmla="*/ 431 h 507"/>
                <a:gd name="T8" fmla="*/ 113 w 344"/>
                <a:gd name="T9" fmla="*/ 499 h 507"/>
                <a:gd name="T10" fmla="*/ 272 w 344"/>
                <a:gd name="T11" fmla="*/ 477 h 507"/>
                <a:gd name="T12" fmla="*/ 340 w 344"/>
                <a:gd name="T13" fmla="*/ 341 h 507"/>
                <a:gd name="T14" fmla="*/ 295 w 344"/>
                <a:gd name="T15" fmla="*/ 205 h 507"/>
                <a:gd name="T16" fmla="*/ 136 w 344"/>
                <a:gd name="T17" fmla="*/ 159 h 507"/>
                <a:gd name="T18" fmla="*/ 68 w 344"/>
                <a:gd name="T19" fmla="*/ 250 h 507"/>
                <a:gd name="T20" fmla="*/ 68 w 344"/>
                <a:gd name="T21" fmla="*/ 318 h 507"/>
                <a:gd name="T22" fmla="*/ 91 w 344"/>
                <a:gd name="T23" fmla="*/ 409 h 507"/>
                <a:gd name="T24" fmla="*/ 159 w 344"/>
                <a:gd name="T25" fmla="*/ 431 h 507"/>
                <a:gd name="T26" fmla="*/ 227 w 344"/>
                <a:gd name="T27" fmla="*/ 431 h 50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4" h="507">
                  <a:moveTo>
                    <a:pt x="45" y="0"/>
                  </a:moveTo>
                  <a:cubicBezTo>
                    <a:pt x="37" y="44"/>
                    <a:pt x="30" y="88"/>
                    <a:pt x="23" y="137"/>
                  </a:cubicBezTo>
                  <a:cubicBezTo>
                    <a:pt x="16" y="186"/>
                    <a:pt x="0" y="246"/>
                    <a:pt x="0" y="295"/>
                  </a:cubicBezTo>
                  <a:cubicBezTo>
                    <a:pt x="0" y="344"/>
                    <a:pt x="4" y="397"/>
                    <a:pt x="23" y="431"/>
                  </a:cubicBezTo>
                  <a:cubicBezTo>
                    <a:pt x="42" y="465"/>
                    <a:pt x="72" y="491"/>
                    <a:pt x="113" y="499"/>
                  </a:cubicBezTo>
                  <a:cubicBezTo>
                    <a:pt x="154" y="507"/>
                    <a:pt x="234" y="503"/>
                    <a:pt x="272" y="477"/>
                  </a:cubicBezTo>
                  <a:cubicBezTo>
                    <a:pt x="310" y="451"/>
                    <a:pt x="336" y="386"/>
                    <a:pt x="340" y="341"/>
                  </a:cubicBezTo>
                  <a:cubicBezTo>
                    <a:pt x="344" y="296"/>
                    <a:pt x="329" y="235"/>
                    <a:pt x="295" y="205"/>
                  </a:cubicBezTo>
                  <a:cubicBezTo>
                    <a:pt x="261" y="175"/>
                    <a:pt x="174" y="152"/>
                    <a:pt x="136" y="159"/>
                  </a:cubicBezTo>
                  <a:cubicBezTo>
                    <a:pt x="98" y="166"/>
                    <a:pt x="79" y="223"/>
                    <a:pt x="68" y="250"/>
                  </a:cubicBezTo>
                  <a:cubicBezTo>
                    <a:pt x="57" y="277"/>
                    <a:pt x="64" y="292"/>
                    <a:pt x="68" y="318"/>
                  </a:cubicBezTo>
                  <a:cubicBezTo>
                    <a:pt x="72" y="344"/>
                    <a:pt x="76" y="390"/>
                    <a:pt x="91" y="409"/>
                  </a:cubicBezTo>
                  <a:cubicBezTo>
                    <a:pt x="106" y="428"/>
                    <a:pt x="136" y="427"/>
                    <a:pt x="159" y="431"/>
                  </a:cubicBezTo>
                  <a:cubicBezTo>
                    <a:pt x="182" y="435"/>
                    <a:pt x="204" y="454"/>
                    <a:pt x="227" y="431"/>
                  </a:cubicBezTo>
                </a:path>
              </a:pathLst>
            </a:custGeom>
            <a:noFill/>
            <a:ln w="158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364"/>
            <p:cNvSpPr>
              <a:spLocks/>
            </p:cNvSpPr>
            <p:nvPr userDrawn="1"/>
          </p:nvSpPr>
          <p:spPr bwMode="auto">
            <a:xfrm>
              <a:off x="1512" y="5"/>
              <a:ext cx="143" cy="908"/>
            </a:xfrm>
            <a:custGeom>
              <a:avLst/>
              <a:gdLst>
                <a:gd name="T0" fmla="*/ 53 w 143"/>
                <a:gd name="T1" fmla="*/ 0 h 908"/>
                <a:gd name="T2" fmla="*/ 98 w 143"/>
                <a:gd name="T3" fmla="*/ 114 h 908"/>
                <a:gd name="T4" fmla="*/ 7 w 143"/>
                <a:gd name="T5" fmla="*/ 522 h 908"/>
                <a:gd name="T6" fmla="*/ 53 w 143"/>
                <a:gd name="T7" fmla="*/ 794 h 908"/>
                <a:gd name="T8" fmla="*/ 143 w 143"/>
                <a:gd name="T9" fmla="*/ 908 h 9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3" h="908">
                  <a:moveTo>
                    <a:pt x="53" y="0"/>
                  </a:moveTo>
                  <a:cubicBezTo>
                    <a:pt x="79" y="13"/>
                    <a:pt x="106" y="27"/>
                    <a:pt x="98" y="114"/>
                  </a:cubicBezTo>
                  <a:cubicBezTo>
                    <a:pt x="90" y="201"/>
                    <a:pt x="14" y="409"/>
                    <a:pt x="7" y="522"/>
                  </a:cubicBezTo>
                  <a:cubicBezTo>
                    <a:pt x="0" y="635"/>
                    <a:pt x="30" y="730"/>
                    <a:pt x="53" y="794"/>
                  </a:cubicBezTo>
                  <a:cubicBezTo>
                    <a:pt x="76" y="858"/>
                    <a:pt x="109" y="883"/>
                    <a:pt x="143" y="908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65"/>
            <p:cNvSpPr>
              <a:spLocks/>
            </p:cNvSpPr>
            <p:nvPr userDrawn="1"/>
          </p:nvSpPr>
          <p:spPr bwMode="auto">
            <a:xfrm>
              <a:off x="2094" y="5"/>
              <a:ext cx="386" cy="496"/>
            </a:xfrm>
            <a:custGeom>
              <a:avLst/>
              <a:gdLst>
                <a:gd name="T0" fmla="*/ 15 w 386"/>
                <a:gd name="T1" fmla="*/ 0 h 496"/>
                <a:gd name="T2" fmla="*/ 15 w 386"/>
                <a:gd name="T3" fmla="*/ 273 h 496"/>
                <a:gd name="T4" fmla="*/ 106 w 386"/>
                <a:gd name="T5" fmla="*/ 454 h 496"/>
                <a:gd name="T6" fmla="*/ 264 w 386"/>
                <a:gd name="T7" fmla="*/ 477 h 496"/>
                <a:gd name="T8" fmla="*/ 378 w 386"/>
                <a:gd name="T9" fmla="*/ 341 h 496"/>
                <a:gd name="T10" fmla="*/ 310 w 386"/>
                <a:gd name="T11" fmla="*/ 182 h 496"/>
                <a:gd name="T12" fmla="*/ 174 w 386"/>
                <a:gd name="T13" fmla="*/ 182 h 496"/>
                <a:gd name="T14" fmla="*/ 128 w 386"/>
                <a:gd name="T15" fmla="*/ 295 h 496"/>
                <a:gd name="T16" fmla="*/ 196 w 386"/>
                <a:gd name="T17" fmla="*/ 386 h 496"/>
                <a:gd name="T18" fmla="*/ 310 w 386"/>
                <a:gd name="T19" fmla="*/ 363 h 496"/>
                <a:gd name="T20" fmla="*/ 310 w 386"/>
                <a:gd name="T21" fmla="*/ 227 h 4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6" h="496">
                  <a:moveTo>
                    <a:pt x="15" y="0"/>
                  </a:moveTo>
                  <a:cubicBezTo>
                    <a:pt x="7" y="98"/>
                    <a:pt x="0" y="197"/>
                    <a:pt x="15" y="273"/>
                  </a:cubicBezTo>
                  <a:cubicBezTo>
                    <a:pt x="30" y="349"/>
                    <a:pt x="65" y="420"/>
                    <a:pt x="106" y="454"/>
                  </a:cubicBezTo>
                  <a:cubicBezTo>
                    <a:pt x="147" y="488"/>
                    <a:pt x="219" y="496"/>
                    <a:pt x="264" y="477"/>
                  </a:cubicBezTo>
                  <a:cubicBezTo>
                    <a:pt x="309" y="458"/>
                    <a:pt x="370" y="390"/>
                    <a:pt x="378" y="341"/>
                  </a:cubicBezTo>
                  <a:cubicBezTo>
                    <a:pt x="386" y="292"/>
                    <a:pt x="344" y="208"/>
                    <a:pt x="310" y="182"/>
                  </a:cubicBezTo>
                  <a:cubicBezTo>
                    <a:pt x="276" y="156"/>
                    <a:pt x="204" y="163"/>
                    <a:pt x="174" y="182"/>
                  </a:cubicBezTo>
                  <a:cubicBezTo>
                    <a:pt x="144" y="201"/>
                    <a:pt x="124" y="261"/>
                    <a:pt x="128" y="295"/>
                  </a:cubicBezTo>
                  <a:cubicBezTo>
                    <a:pt x="132" y="329"/>
                    <a:pt x="166" y="375"/>
                    <a:pt x="196" y="386"/>
                  </a:cubicBezTo>
                  <a:cubicBezTo>
                    <a:pt x="226" y="397"/>
                    <a:pt x="291" y="389"/>
                    <a:pt x="310" y="363"/>
                  </a:cubicBezTo>
                  <a:cubicBezTo>
                    <a:pt x="329" y="337"/>
                    <a:pt x="352" y="268"/>
                    <a:pt x="310" y="227"/>
                  </a:cubicBezTo>
                </a:path>
              </a:pathLst>
            </a:custGeom>
            <a:noFill/>
            <a:ln w="158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" name="Group 366"/>
            <p:cNvGrpSpPr>
              <a:grpSpLocks/>
            </p:cNvGrpSpPr>
            <p:nvPr userDrawn="1"/>
          </p:nvGrpSpPr>
          <p:grpSpPr bwMode="auto">
            <a:xfrm>
              <a:off x="249" y="142"/>
              <a:ext cx="658" cy="3039"/>
              <a:chOff x="2540" y="28"/>
              <a:chExt cx="658" cy="3039"/>
            </a:xfrm>
          </p:grpSpPr>
          <p:sp>
            <p:nvSpPr>
              <p:cNvPr id="241" name="Oval 367"/>
              <p:cNvSpPr>
                <a:spLocks noChangeArrowheads="1"/>
              </p:cNvSpPr>
              <p:nvPr/>
            </p:nvSpPr>
            <p:spPr bwMode="auto">
              <a:xfrm>
                <a:off x="2540" y="28"/>
                <a:ext cx="658" cy="658"/>
              </a:xfrm>
              <a:prstGeom prst="ellipse">
                <a:avLst/>
              </a:prstGeom>
              <a:gradFill rotWithShape="1">
                <a:gsLst>
                  <a:gs pos="0">
                    <a:srgbClr val="33CCFF"/>
                  </a:gs>
                  <a:gs pos="100000">
                    <a:srgbClr val="185E76"/>
                  </a:gs>
                </a:gsLst>
                <a:path path="rect">
                  <a:fillToRect r="100000" b="100000"/>
                </a:path>
              </a:gradFill>
              <a:ln w="1587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2" name="Oval 368"/>
              <p:cNvSpPr>
                <a:spLocks noChangeArrowheads="1"/>
              </p:cNvSpPr>
              <p:nvPr/>
            </p:nvSpPr>
            <p:spPr bwMode="auto">
              <a:xfrm>
                <a:off x="2560" y="70"/>
                <a:ext cx="620" cy="56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43" name="Oval 369"/>
              <p:cNvSpPr>
                <a:spLocks noChangeArrowheads="1"/>
              </p:cNvSpPr>
              <p:nvPr/>
            </p:nvSpPr>
            <p:spPr bwMode="auto">
              <a:xfrm>
                <a:off x="2596" y="115"/>
                <a:ext cx="545" cy="4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244" name="AutoShape 370"/>
              <p:cNvSpPr>
                <a:spLocks noChangeArrowheads="1"/>
              </p:cNvSpPr>
              <p:nvPr/>
            </p:nvSpPr>
            <p:spPr bwMode="auto">
              <a:xfrm rot="720000">
                <a:off x="2716" y="187"/>
                <a:ext cx="308" cy="303"/>
              </a:xfrm>
              <a:prstGeom prst="star5">
                <a:avLst/>
              </a:prstGeom>
              <a:gradFill rotWithShape="1">
                <a:gsLst>
                  <a:gs pos="0">
                    <a:srgbClr val="33CCFF"/>
                  </a:gs>
                  <a:gs pos="100000">
                    <a:srgbClr val="33CCFF">
                      <a:gamma/>
                      <a:shade val="8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245" name="Group 371"/>
              <p:cNvGrpSpPr>
                <a:grpSpLocks/>
              </p:cNvGrpSpPr>
              <p:nvPr/>
            </p:nvGrpSpPr>
            <p:grpSpPr bwMode="auto">
              <a:xfrm>
                <a:off x="2608" y="686"/>
                <a:ext cx="498" cy="2381"/>
                <a:chOff x="2608" y="686"/>
                <a:chExt cx="498" cy="2381"/>
              </a:xfrm>
            </p:grpSpPr>
            <p:sp>
              <p:nvSpPr>
                <p:cNvPr id="246" name="Oval 372"/>
                <p:cNvSpPr>
                  <a:spLocks noChangeArrowheads="1"/>
                </p:cNvSpPr>
                <p:nvPr/>
              </p:nvSpPr>
              <p:spPr bwMode="auto">
                <a:xfrm>
                  <a:off x="2608" y="2908"/>
                  <a:ext cx="498" cy="15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/>
                    </a:gs>
                    <a:gs pos="100000">
                      <a:schemeClr val="tx1">
                        <a:gamma/>
                        <a:shade val="57647"/>
                        <a:invGamma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 w="1587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247" name="Freeform 373"/>
                <p:cNvSpPr>
                  <a:spLocks/>
                </p:cNvSpPr>
                <p:nvPr/>
              </p:nvSpPr>
              <p:spPr bwMode="auto">
                <a:xfrm>
                  <a:off x="2722" y="686"/>
                  <a:ext cx="136" cy="2109"/>
                </a:xfrm>
                <a:custGeom>
                  <a:avLst/>
                  <a:gdLst>
                    <a:gd name="T0" fmla="*/ 105 w 151"/>
                    <a:gd name="T1" fmla="*/ 0 h 2291"/>
                    <a:gd name="T2" fmla="*/ 60 w 151"/>
                    <a:gd name="T3" fmla="*/ 295 h 2291"/>
                    <a:gd name="T4" fmla="*/ 15 w 151"/>
                    <a:gd name="T5" fmla="*/ 930 h 2291"/>
                    <a:gd name="T6" fmla="*/ 151 w 151"/>
                    <a:gd name="T7" fmla="*/ 2291 h 229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1" h="2291">
                      <a:moveTo>
                        <a:pt x="105" y="0"/>
                      </a:moveTo>
                      <a:cubicBezTo>
                        <a:pt x="90" y="70"/>
                        <a:pt x="75" y="140"/>
                        <a:pt x="60" y="295"/>
                      </a:cubicBezTo>
                      <a:cubicBezTo>
                        <a:pt x="45" y="450"/>
                        <a:pt x="0" y="597"/>
                        <a:pt x="15" y="930"/>
                      </a:cubicBezTo>
                      <a:cubicBezTo>
                        <a:pt x="30" y="1263"/>
                        <a:pt x="121" y="2068"/>
                        <a:pt x="151" y="2291"/>
                      </a:cubicBezTo>
                    </a:path>
                  </a:pathLst>
                </a:custGeom>
                <a:noFill/>
                <a:ln w="69850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8" name="Line 374"/>
                <p:cNvSpPr>
                  <a:spLocks noChangeShapeType="1"/>
                </p:cNvSpPr>
                <p:nvPr/>
              </p:nvSpPr>
              <p:spPr bwMode="auto">
                <a:xfrm>
                  <a:off x="2767" y="822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9" name="Line 375"/>
                <p:cNvSpPr>
                  <a:spLocks noChangeShapeType="1"/>
                </p:cNvSpPr>
                <p:nvPr/>
              </p:nvSpPr>
              <p:spPr bwMode="auto">
                <a:xfrm>
                  <a:off x="2744" y="958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0" name="Line 376"/>
                <p:cNvSpPr>
                  <a:spLocks noChangeShapeType="1"/>
                </p:cNvSpPr>
                <p:nvPr/>
              </p:nvSpPr>
              <p:spPr bwMode="auto">
                <a:xfrm>
                  <a:off x="2736" y="1094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1" name="Line 377"/>
                <p:cNvSpPr>
                  <a:spLocks noChangeShapeType="1"/>
                </p:cNvSpPr>
                <p:nvPr/>
              </p:nvSpPr>
              <p:spPr bwMode="auto">
                <a:xfrm>
                  <a:off x="2713" y="1253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2" name="Line 378"/>
                <p:cNvSpPr>
                  <a:spLocks noChangeShapeType="1"/>
                </p:cNvSpPr>
                <p:nvPr/>
              </p:nvSpPr>
              <p:spPr bwMode="auto">
                <a:xfrm>
                  <a:off x="2713" y="1412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3" name="Line 379"/>
                <p:cNvSpPr>
                  <a:spLocks noChangeShapeType="1"/>
                </p:cNvSpPr>
                <p:nvPr/>
              </p:nvSpPr>
              <p:spPr bwMode="auto">
                <a:xfrm>
                  <a:off x="2713" y="1570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4" name="Line 380"/>
                <p:cNvSpPr>
                  <a:spLocks noChangeShapeType="1"/>
                </p:cNvSpPr>
                <p:nvPr/>
              </p:nvSpPr>
              <p:spPr bwMode="auto">
                <a:xfrm>
                  <a:off x="2722" y="1729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5" name="Line 381"/>
                <p:cNvSpPr>
                  <a:spLocks noChangeShapeType="1"/>
                </p:cNvSpPr>
                <p:nvPr/>
              </p:nvSpPr>
              <p:spPr bwMode="auto">
                <a:xfrm>
                  <a:off x="2736" y="1888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" name="Line 382"/>
                <p:cNvSpPr>
                  <a:spLocks noChangeShapeType="1"/>
                </p:cNvSpPr>
                <p:nvPr/>
              </p:nvSpPr>
              <p:spPr bwMode="auto">
                <a:xfrm>
                  <a:off x="2744" y="2047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7" name="Line 383"/>
                <p:cNvSpPr>
                  <a:spLocks noChangeShapeType="1"/>
                </p:cNvSpPr>
                <p:nvPr/>
              </p:nvSpPr>
              <p:spPr bwMode="auto">
                <a:xfrm>
                  <a:off x="2767" y="2205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" name="Line 384"/>
                <p:cNvSpPr>
                  <a:spLocks noChangeShapeType="1"/>
                </p:cNvSpPr>
                <p:nvPr/>
              </p:nvSpPr>
              <p:spPr bwMode="auto">
                <a:xfrm>
                  <a:off x="2781" y="2364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9" name="Line 385"/>
                <p:cNvSpPr>
                  <a:spLocks noChangeShapeType="1"/>
                </p:cNvSpPr>
                <p:nvPr/>
              </p:nvSpPr>
              <p:spPr bwMode="auto">
                <a:xfrm>
                  <a:off x="2804" y="2523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0" name="Line 386"/>
                <p:cNvSpPr>
                  <a:spLocks noChangeShapeType="1"/>
                </p:cNvSpPr>
                <p:nvPr/>
              </p:nvSpPr>
              <p:spPr bwMode="auto">
                <a:xfrm>
                  <a:off x="2812" y="2682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61" name="Group 387"/>
                <p:cNvGrpSpPr>
                  <a:grpSpLocks/>
                </p:cNvGrpSpPr>
                <p:nvPr/>
              </p:nvGrpSpPr>
              <p:grpSpPr bwMode="auto">
                <a:xfrm>
                  <a:off x="2767" y="2787"/>
                  <a:ext cx="181" cy="205"/>
                  <a:chOff x="2767" y="2795"/>
                  <a:chExt cx="158" cy="181"/>
                </a:xfrm>
              </p:grpSpPr>
              <p:sp>
                <p:nvSpPr>
                  <p:cNvPr id="262" name="Freeform 388"/>
                  <p:cNvSpPr>
                    <a:spLocks/>
                  </p:cNvSpPr>
                  <p:nvPr/>
                </p:nvSpPr>
                <p:spPr bwMode="auto">
                  <a:xfrm>
                    <a:off x="2767" y="2795"/>
                    <a:ext cx="158" cy="91"/>
                  </a:xfrm>
                  <a:custGeom>
                    <a:avLst/>
                    <a:gdLst/>
                    <a:ahLst/>
                    <a:cxnLst>
                      <a:cxn ang="0">
                        <a:pos x="250" y="9"/>
                      </a:cxn>
                      <a:cxn ang="0">
                        <a:pos x="545" y="0"/>
                      </a:cxn>
                      <a:cxn ang="0">
                        <a:pos x="839" y="485"/>
                      </a:cxn>
                      <a:cxn ang="0">
                        <a:pos x="0" y="485"/>
                      </a:cxn>
                      <a:cxn ang="0">
                        <a:pos x="250" y="9"/>
                      </a:cxn>
                    </a:cxnLst>
                    <a:rect l="0" t="0" r="r" b="b"/>
                    <a:pathLst>
                      <a:path w="839" h="485">
                        <a:moveTo>
                          <a:pt x="250" y="9"/>
                        </a:moveTo>
                        <a:lnTo>
                          <a:pt x="545" y="0"/>
                        </a:lnTo>
                        <a:lnTo>
                          <a:pt x="839" y="485"/>
                        </a:lnTo>
                        <a:lnTo>
                          <a:pt x="0" y="485"/>
                        </a:lnTo>
                        <a:lnTo>
                          <a:pt x="250" y="9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3" name="Rectangle 389"/>
                  <p:cNvSpPr>
                    <a:spLocks noChangeArrowheads="1"/>
                  </p:cNvSpPr>
                  <p:nvPr/>
                </p:nvSpPr>
                <p:spPr bwMode="auto">
                  <a:xfrm>
                    <a:off x="2767" y="2886"/>
                    <a:ext cx="158" cy="90"/>
                  </a:xfrm>
                  <a:prstGeom prst="rect">
                    <a:avLst/>
                  </a:prstGeom>
                  <a:solidFill>
                    <a:srgbClr val="2929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9" name="Group 584"/>
            <p:cNvGrpSpPr>
              <a:grpSpLocks/>
            </p:cNvGrpSpPr>
            <p:nvPr userDrawn="1"/>
          </p:nvGrpSpPr>
          <p:grpSpPr bwMode="auto">
            <a:xfrm>
              <a:off x="839" y="595"/>
              <a:ext cx="775" cy="2940"/>
              <a:chOff x="839" y="595"/>
              <a:chExt cx="775" cy="2940"/>
            </a:xfrm>
          </p:grpSpPr>
          <p:sp>
            <p:nvSpPr>
              <p:cNvPr id="50" name="AutoShape 391"/>
              <p:cNvSpPr>
                <a:spLocks noChangeArrowheads="1"/>
              </p:cNvSpPr>
              <p:nvPr userDrawn="1"/>
            </p:nvSpPr>
            <p:spPr bwMode="auto">
              <a:xfrm>
                <a:off x="952" y="3218"/>
                <a:ext cx="545" cy="317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51" name="Oval 392"/>
              <p:cNvSpPr>
                <a:spLocks noChangeArrowheads="1"/>
              </p:cNvSpPr>
              <p:nvPr userDrawn="1"/>
            </p:nvSpPr>
            <p:spPr bwMode="auto">
              <a:xfrm>
                <a:off x="1088" y="3262"/>
                <a:ext cx="272" cy="159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52" name="AutoShape 393"/>
              <p:cNvSpPr>
                <a:spLocks noChangeArrowheads="1"/>
              </p:cNvSpPr>
              <p:nvPr userDrawn="1"/>
            </p:nvSpPr>
            <p:spPr bwMode="auto">
              <a:xfrm rot="7565382" flipH="1">
                <a:off x="1125" y="3257"/>
                <a:ext cx="70" cy="144"/>
              </a:xfrm>
              <a:custGeom>
                <a:avLst/>
                <a:gdLst>
                  <a:gd name="T0" fmla="*/ 64 w 21600"/>
                  <a:gd name="T1" fmla="*/ 72 h 21600"/>
                  <a:gd name="T2" fmla="*/ 35 w 21600"/>
                  <a:gd name="T3" fmla="*/ 144 h 21600"/>
                  <a:gd name="T4" fmla="*/ 6 w 21600"/>
                  <a:gd name="T5" fmla="*/ 72 h 21600"/>
                  <a:gd name="T6" fmla="*/ 35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600 h 21600"/>
                  <a:gd name="T14" fmla="*/ 17897 w 21600"/>
                  <a:gd name="T15" fmla="*/ 180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AutoShape 394"/>
              <p:cNvSpPr>
                <a:spLocks noChangeArrowheads="1"/>
              </p:cNvSpPr>
              <p:nvPr userDrawn="1"/>
            </p:nvSpPr>
            <p:spPr bwMode="auto">
              <a:xfrm>
                <a:off x="1079" y="3058"/>
                <a:ext cx="75" cy="250"/>
              </a:xfrm>
              <a:custGeom>
                <a:avLst/>
                <a:gdLst>
                  <a:gd name="T0" fmla="*/ 69 w 21600"/>
                  <a:gd name="T1" fmla="*/ 125 h 21600"/>
                  <a:gd name="T2" fmla="*/ 38 w 21600"/>
                  <a:gd name="T3" fmla="*/ 250 h 21600"/>
                  <a:gd name="T4" fmla="*/ 6 w 21600"/>
                  <a:gd name="T5" fmla="*/ 125 h 21600"/>
                  <a:gd name="T6" fmla="*/ 38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Oval 395"/>
              <p:cNvSpPr>
                <a:spLocks noChangeArrowheads="1"/>
              </p:cNvSpPr>
              <p:nvPr userDrawn="1"/>
            </p:nvSpPr>
            <p:spPr bwMode="auto">
              <a:xfrm>
                <a:off x="1070" y="327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AutoShape 396"/>
              <p:cNvSpPr>
                <a:spLocks noChangeArrowheads="1"/>
              </p:cNvSpPr>
              <p:nvPr userDrawn="1"/>
            </p:nvSpPr>
            <p:spPr bwMode="auto">
              <a:xfrm rot="-7565382">
                <a:off x="1261" y="3257"/>
                <a:ext cx="70" cy="144"/>
              </a:xfrm>
              <a:custGeom>
                <a:avLst/>
                <a:gdLst>
                  <a:gd name="T0" fmla="*/ 64 w 21600"/>
                  <a:gd name="T1" fmla="*/ 72 h 21600"/>
                  <a:gd name="T2" fmla="*/ 35 w 21600"/>
                  <a:gd name="T3" fmla="*/ 144 h 21600"/>
                  <a:gd name="T4" fmla="*/ 6 w 21600"/>
                  <a:gd name="T5" fmla="*/ 72 h 21600"/>
                  <a:gd name="T6" fmla="*/ 35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600 h 21600"/>
                  <a:gd name="T14" fmla="*/ 17897 w 21600"/>
                  <a:gd name="T15" fmla="*/ 180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56" name="AutoShape 397"/>
              <p:cNvSpPr>
                <a:spLocks noChangeArrowheads="1"/>
              </p:cNvSpPr>
              <p:nvPr userDrawn="1"/>
            </p:nvSpPr>
            <p:spPr bwMode="auto">
              <a:xfrm flipH="1">
                <a:off x="1295" y="3054"/>
                <a:ext cx="83" cy="250"/>
              </a:xfrm>
              <a:custGeom>
                <a:avLst/>
                <a:gdLst>
                  <a:gd name="T0" fmla="*/ 76 w 21600"/>
                  <a:gd name="T1" fmla="*/ 125 h 21600"/>
                  <a:gd name="T2" fmla="*/ 42 w 21600"/>
                  <a:gd name="T3" fmla="*/ 250 h 21600"/>
                  <a:gd name="T4" fmla="*/ 7 w 21600"/>
                  <a:gd name="T5" fmla="*/ 125 h 21600"/>
                  <a:gd name="T6" fmla="*/ 4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Oval 398"/>
              <p:cNvSpPr>
                <a:spLocks noChangeArrowheads="1"/>
              </p:cNvSpPr>
              <p:nvPr userDrawn="1"/>
            </p:nvSpPr>
            <p:spPr bwMode="auto">
              <a:xfrm flipH="1">
                <a:off x="1315" y="3249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Oval 399"/>
              <p:cNvSpPr>
                <a:spLocks noChangeArrowheads="1"/>
              </p:cNvSpPr>
              <p:nvPr userDrawn="1"/>
            </p:nvSpPr>
            <p:spPr bwMode="auto">
              <a:xfrm>
                <a:off x="1179" y="3339"/>
                <a:ext cx="91" cy="69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Oval 400"/>
              <p:cNvSpPr>
                <a:spLocks noChangeArrowheads="1"/>
              </p:cNvSpPr>
              <p:nvPr userDrawn="1"/>
            </p:nvSpPr>
            <p:spPr bwMode="auto">
              <a:xfrm>
                <a:off x="1156" y="3362"/>
                <a:ext cx="91" cy="6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60" name="Group 583"/>
              <p:cNvGrpSpPr>
                <a:grpSpLocks/>
              </p:cNvGrpSpPr>
              <p:nvPr userDrawn="1"/>
            </p:nvGrpSpPr>
            <p:grpSpPr bwMode="auto">
              <a:xfrm>
                <a:off x="839" y="595"/>
                <a:ext cx="775" cy="2505"/>
                <a:chOff x="839" y="595"/>
                <a:chExt cx="775" cy="2505"/>
              </a:xfrm>
            </p:grpSpPr>
            <p:grpSp>
              <p:nvGrpSpPr>
                <p:cNvPr id="61" name="Group 582"/>
                <p:cNvGrpSpPr>
                  <a:grpSpLocks/>
                </p:cNvGrpSpPr>
                <p:nvPr userDrawn="1"/>
              </p:nvGrpSpPr>
              <p:grpSpPr bwMode="auto">
                <a:xfrm>
                  <a:off x="839" y="595"/>
                  <a:ext cx="775" cy="2505"/>
                  <a:chOff x="839" y="595"/>
                  <a:chExt cx="775" cy="2505"/>
                </a:xfrm>
              </p:grpSpPr>
              <p:sp>
                <p:nvSpPr>
                  <p:cNvPr id="78" name="Oval 403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870" y="767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AutoShape 40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75" y="805"/>
                    <a:ext cx="443" cy="951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80" name="Freeform 405"/>
                  <p:cNvSpPr>
                    <a:spLocks/>
                  </p:cNvSpPr>
                  <p:nvPr userDrawn="1"/>
                </p:nvSpPr>
                <p:spPr bwMode="auto">
                  <a:xfrm>
                    <a:off x="839" y="1525"/>
                    <a:ext cx="754" cy="1575"/>
                  </a:xfrm>
                  <a:custGeom>
                    <a:avLst/>
                    <a:gdLst>
                      <a:gd name="T0" fmla="*/ 265 w 1020"/>
                      <a:gd name="T1" fmla="*/ 117 h 1505"/>
                      <a:gd name="T2" fmla="*/ 491 w 1020"/>
                      <a:gd name="T3" fmla="*/ 140 h 1505"/>
                      <a:gd name="T4" fmla="*/ 718 w 1020"/>
                      <a:gd name="T5" fmla="*/ 117 h 1505"/>
                      <a:gd name="T6" fmla="*/ 764 w 1020"/>
                      <a:gd name="T7" fmla="*/ 140 h 1505"/>
                      <a:gd name="T8" fmla="*/ 945 w 1020"/>
                      <a:gd name="T9" fmla="*/ 957 h 1505"/>
                      <a:gd name="T10" fmla="*/ 990 w 1020"/>
                      <a:gd name="T11" fmla="*/ 1251 h 1505"/>
                      <a:gd name="T12" fmla="*/ 1013 w 1020"/>
                      <a:gd name="T13" fmla="*/ 1410 h 1505"/>
                      <a:gd name="T14" fmla="*/ 945 w 1020"/>
                      <a:gd name="T15" fmla="*/ 1456 h 1505"/>
                      <a:gd name="T16" fmla="*/ 650 w 1020"/>
                      <a:gd name="T17" fmla="*/ 1501 h 1505"/>
                      <a:gd name="T18" fmla="*/ 287 w 1020"/>
                      <a:gd name="T19" fmla="*/ 1478 h 1505"/>
                      <a:gd name="T20" fmla="*/ 38 w 1020"/>
                      <a:gd name="T21" fmla="*/ 1456 h 1505"/>
                      <a:gd name="T22" fmla="*/ 60 w 1020"/>
                      <a:gd name="T23" fmla="*/ 1297 h 1505"/>
                      <a:gd name="T24" fmla="*/ 128 w 1020"/>
                      <a:gd name="T25" fmla="*/ 1070 h 1505"/>
                      <a:gd name="T26" fmla="*/ 151 w 1020"/>
                      <a:gd name="T27" fmla="*/ 707 h 1505"/>
                      <a:gd name="T28" fmla="*/ 197 w 1020"/>
                      <a:gd name="T29" fmla="*/ 390 h 1505"/>
                      <a:gd name="T30" fmla="*/ 265 w 1020"/>
                      <a:gd name="T31" fmla="*/ 117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Oval 406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104" y="2852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Rectangle 40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2" y="1668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Oval 40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0" y="1022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AutoShape 409"/>
                  <p:cNvSpPr>
                    <a:spLocks noChangeArrowheads="1"/>
                  </p:cNvSpPr>
                  <p:nvPr userDrawn="1"/>
                </p:nvSpPr>
                <p:spPr bwMode="auto">
                  <a:xfrm rot="10800000">
                    <a:off x="1173" y="1100"/>
                    <a:ext cx="51" cy="102"/>
                  </a:xfrm>
                  <a:custGeom>
                    <a:avLst/>
                    <a:gdLst>
                      <a:gd name="T0" fmla="*/ 45 w 21600"/>
                      <a:gd name="T1" fmla="*/ 51 h 21600"/>
                      <a:gd name="T2" fmla="*/ 26 w 21600"/>
                      <a:gd name="T3" fmla="*/ 102 h 21600"/>
                      <a:gd name="T4" fmla="*/ 6 w 21600"/>
                      <a:gd name="T5" fmla="*/ 51 h 21600"/>
                      <a:gd name="T6" fmla="*/ 26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Oval 410"/>
                  <p:cNvSpPr>
                    <a:spLocks noChangeArrowheads="1"/>
                  </p:cNvSpPr>
                  <p:nvPr userDrawn="1"/>
                </p:nvSpPr>
                <p:spPr bwMode="auto">
                  <a:xfrm rot="237142">
                    <a:off x="861" y="790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86" name="Oval 41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45" y="690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Freeform 412"/>
                  <p:cNvSpPr>
                    <a:spLocks/>
                  </p:cNvSpPr>
                  <p:nvPr userDrawn="1"/>
                </p:nvSpPr>
                <p:spPr bwMode="auto">
                  <a:xfrm>
                    <a:off x="946" y="595"/>
                    <a:ext cx="472" cy="309"/>
                  </a:xfrm>
                  <a:custGeom>
                    <a:avLst/>
                    <a:gdLst>
                      <a:gd name="T0" fmla="*/ 64 w 918"/>
                      <a:gd name="T1" fmla="*/ 454 h 628"/>
                      <a:gd name="T2" fmla="*/ 64 w 918"/>
                      <a:gd name="T3" fmla="*/ 386 h 628"/>
                      <a:gd name="T4" fmla="*/ 109 w 918"/>
                      <a:gd name="T5" fmla="*/ 227 h 628"/>
                      <a:gd name="T6" fmla="*/ 222 w 918"/>
                      <a:gd name="T7" fmla="*/ 91 h 628"/>
                      <a:gd name="T8" fmla="*/ 449 w 918"/>
                      <a:gd name="T9" fmla="*/ 23 h 628"/>
                      <a:gd name="T10" fmla="*/ 608 w 918"/>
                      <a:gd name="T11" fmla="*/ 23 h 628"/>
                      <a:gd name="T12" fmla="*/ 812 w 918"/>
                      <a:gd name="T13" fmla="*/ 159 h 628"/>
                      <a:gd name="T14" fmla="*/ 903 w 918"/>
                      <a:gd name="T15" fmla="*/ 318 h 628"/>
                      <a:gd name="T16" fmla="*/ 903 w 918"/>
                      <a:gd name="T17" fmla="*/ 499 h 628"/>
                      <a:gd name="T18" fmla="*/ 812 w 918"/>
                      <a:gd name="T19" fmla="*/ 545 h 628"/>
                      <a:gd name="T20" fmla="*/ 449 w 918"/>
                      <a:gd name="T21" fmla="*/ 613 h 628"/>
                      <a:gd name="T22" fmla="*/ 64 w 918"/>
                      <a:gd name="T23" fmla="*/ 454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Oval 413"/>
                  <p:cNvSpPr>
                    <a:spLocks noChangeArrowheads="1"/>
                  </p:cNvSpPr>
                  <p:nvPr userDrawn="1"/>
                </p:nvSpPr>
                <p:spPr bwMode="auto">
                  <a:xfrm rot="361513">
                    <a:off x="959" y="676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9" name="Group 414"/>
                  <p:cNvGrpSpPr>
                    <a:grpSpLocks/>
                  </p:cNvGrpSpPr>
                  <p:nvPr userDrawn="1"/>
                </p:nvGrpSpPr>
                <p:grpSpPr bwMode="auto">
                  <a:xfrm rot="647058">
                    <a:off x="1113" y="599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239" name="Freeform 415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09" y="313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45 h 124"/>
                        <a:gd name="T2" fmla="*/ 72 w 260"/>
                        <a:gd name="T3" fmla="*/ 113 h 124"/>
                        <a:gd name="T4" fmla="*/ 185 w 260"/>
                        <a:gd name="T5" fmla="*/ 113 h 124"/>
                        <a:gd name="T6" fmla="*/ 253 w 260"/>
                        <a:gd name="T7" fmla="*/ 68 h 124"/>
                        <a:gd name="T8" fmla="*/ 230 w 260"/>
                        <a:gd name="T9" fmla="*/ 22 h 124"/>
                        <a:gd name="T10" fmla="*/ 94 w 260"/>
                        <a:gd name="T11" fmla="*/ 0 h 124"/>
                        <a:gd name="T12" fmla="*/ 4 w 260"/>
                        <a:gd name="T13" fmla="*/ 45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0" name="Freeform 416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10" y="3109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45 h 124"/>
                        <a:gd name="T2" fmla="*/ 72 w 260"/>
                        <a:gd name="T3" fmla="*/ 113 h 124"/>
                        <a:gd name="T4" fmla="*/ 185 w 260"/>
                        <a:gd name="T5" fmla="*/ 113 h 124"/>
                        <a:gd name="T6" fmla="*/ 253 w 260"/>
                        <a:gd name="T7" fmla="*/ 68 h 124"/>
                        <a:gd name="T8" fmla="*/ 230 w 260"/>
                        <a:gd name="T9" fmla="*/ 22 h 124"/>
                        <a:gd name="T10" fmla="*/ 94 w 260"/>
                        <a:gd name="T11" fmla="*/ 0 h 124"/>
                        <a:gd name="T12" fmla="*/ 4 w 260"/>
                        <a:gd name="T13" fmla="*/ 45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0" name="Freeform 417"/>
                  <p:cNvSpPr>
                    <a:spLocks/>
                  </p:cNvSpPr>
                  <p:nvPr userDrawn="1"/>
                </p:nvSpPr>
                <p:spPr bwMode="auto">
                  <a:xfrm>
                    <a:off x="972" y="793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227 w 801"/>
                      <a:gd name="T3" fmla="*/ 91 h 117"/>
                      <a:gd name="T4" fmla="*/ 476 w 801"/>
                      <a:gd name="T5" fmla="*/ 113 h 117"/>
                      <a:gd name="T6" fmla="*/ 748 w 801"/>
                      <a:gd name="T7" fmla="*/ 68 h 117"/>
                      <a:gd name="T8" fmla="*/ 794 w 801"/>
                      <a:gd name="T9" fmla="*/ 23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 cap="flat" cmpd="sng">
                    <a:solidFill>
                      <a:srgbClr val="33333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AutoShape 41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44" y="809"/>
                    <a:ext cx="39" cy="50"/>
                  </a:xfrm>
                  <a:custGeom>
                    <a:avLst/>
                    <a:gdLst>
                      <a:gd name="T0" fmla="*/ 20 w 21600"/>
                      <a:gd name="T1" fmla="*/ 5 h 21600"/>
                      <a:gd name="T2" fmla="*/ 5 w 21600"/>
                      <a:gd name="T3" fmla="*/ 25 h 21600"/>
                      <a:gd name="T4" fmla="*/ 20 w 21600"/>
                      <a:gd name="T5" fmla="*/ 50 h 21600"/>
                      <a:gd name="T6" fmla="*/ 34 w 21600"/>
                      <a:gd name="T7" fmla="*/ 25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Oval 419"/>
                  <p:cNvSpPr>
                    <a:spLocks noChangeArrowheads="1"/>
                  </p:cNvSpPr>
                  <p:nvPr userDrawn="1"/>
                </p:nvSpPr>
                <p:spPr bwMode="auto">
                  <a:xfrm rot="-826419">
                    <a:off x="1164" y="842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Oval 420"/>
                  <p:cNvSpPr>
                    <a:spLocks noChangeArrowheads="1"/>
                  </p:cNvSpPr>
                  <p:nvPr userDrawn="1"/>
                </p:nvSpPr>
                <p:spPr bwMode="auto">
                  <a:xfrm rot="401897">
                    <a:off x="885" y="813"/>
                    <a:ext cx="137" cy="4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94" name="Oval 421"/>
                  <p:cNvSpPr>
                    <a:spLocks noChangeArrowheads="1"/>
                  </p:cNvSpPr>
                  <p:nvPr userDrawn="1"/>
                </p:nvSpPr>
                <p:spPr bwMode="auto">
                  <a:xfrm rot="-657660">
                    <a:off x="1370" y="836"/>
                    <a:ext cx="168" cy="5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95" name="Freeform 422"/>
                  <p:cNvSpPr>
                    <a:spLocks/>
                  </p:cNvSpPr>
                  <p:nvPr userDrawn="1"/>
                </p:nvSpPr>
                <p:spPr bwMode="auto">
                  <a:xfrm>
                    <a:off x="907" y="807"/>
                    <a:ext cx="635" cy="142"/>
                  </a:xfrm>
                  <a:custGeom>
                    <a:avLst/>
                    <a:gdLst>
                      <a:gd name="T0" fmla="*/ 159 w 1122"/>
                      <a:gd name="T1" fmla="*/ 4 h 238"/>
                      <a:gd name="T2" fmla="*/ 0 w 1122"/>
                      <a:gd name="T3" fmla="*/ 49 h 238"/>
                      <a:gd name="T4" fmla="*/ 159 w 1122"/>
                      <a:gd name="T5" fmla="*/ 49 h 238"/>
                      <a:gd name="T6" fmla="*/ 363 w 1122"/>
                      <a:gd name="T7" fmla="*/ 163 h 238"/>
                      <a:gd name="T8" fmla="*/ 522 w 1122"/>
                      <a:gd name="T9" fmla="*/ 231 h 238"/>
                      <a:gd name="T10" fmla="*/ 703 w 1122"/>
                      <a:gd name="T11" fmla="*/ 208 h 238"/>
                      <a:gd name="T12" fmla="*/ 862 w 1122"/>
                      <a:gd name="T13" fmla="*/ 140 h 238"/>
                      <a:gd name="T14" fmla="*/ 953 w 1122"/>
                      <a:gd name="T15" fmla="*/ 95 h 238"/>
                      <a:gd name="T16" fmla="*/ 1021 w 1122"/>
                      <a:gd name="T17" fmla="*/ 72 h 238"/>
                      <a:gd name="T18" fmla="*/ 1111 w 1122"/>
                      <a:gd name="T19" fmla="*/ 95 h 238"/>
                      <a:gd name="T20" fmla="*/ 953 w 1122"/>
                      <a:gd name="T21" fmla="*/ 27 h 238"/>
                      <a:gd name="T22" fmla="*/ 862 w 1122"/>
                      <a:gd name="T23" fmla="*/ 72 h 238"/>
                      <a:gd name="T24" fmla="*/ 658 w 1122"/>
                      <a:gd name="T25" fmla="*/ 95 h 238"/>
                      <a:gd name="T26" fmla="*/ 431 w 1122"/>
                      <a:gd name="T27" fmla="*/ 95 h 238"/>
                      <a:gd name="T28" fmla="*/ 204 w 1122"/>
                      <a:gd name="T29" fmla="*/ 27 h 238"/>
                      <a:gd name="T30" fmla="*/ 159 w 1122"/>
                      <a:gd name="T31" fmla="*/ 4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Freeform 423"/>
                  <p:cNvSpPr>
                    <a:spLocks/>
                  </p:cNvSpPr>
                  <p:nvPr userDrawn="1"/>
                </p:nvSpPr>
                <p:spPr bwMode="auto">
                  <a:xfrm>
                    <a:off x="1006" y="1213"/>
                    <a:ext cx="412" cy="476"/>
                  </a:xfrm>
                  <a:custGeom>
                    <a:avLst/>
                    <a:gdLst>
                      <a:gd name="T0" fmla="*/ 250 w 760"/>
                      <a:gd name="T1" fmla="*/ 4 h 839"/>
                      <a:gd name="T2" fmla="*/ 136 w 760"/>
                      <a:gd name="T3" fmla="*/ 26 h 839"/>
                      <a:gd name="T4" fmla="*/ 23 w 760"/>
                      <a:gd name="T5" fmla="*/ 162 h 839"/>
                      <a:gd name="T6" fmla="*/ 0 w 760"/>
                      <a:gd name="T7" fmla="*/ 298 h 839"/>
                      <a:gd name="T8" fmla="*/ 23 w 760"/>
                      <a:gd name="T9" fmla="*/ 366 h 839"/>
                      <a:gd name="T10" fmla="*/ 91 w 760"/>
                      <a:gd name="T11" fmla="*/ 366 h 839"/>
                      <a:gd name="T12" fmla="*/ 91 w 760"/>
                      <a:gd name="T13" fmla="*/ 707 h 839"/>
                      <a:gd name="T14" fmla="*/ 46 w 760"/>
                      <a:gd name="T15" fmla="*/ 820 h 839"/>
                      <a:gd name="T16" fmla="*/ 341 w 760"/>
                      <a:gd name="T17" fmla="*/ 820 h 839"/>
                      <a:gd name="T18" fmla="*/ 681 w 760"/>
                      <a:gd name="T19" fmla="*/ 820 h 839"/>
                      <a:gd name="T20" fmla="*/ 635 w 760"/>
                      <a:gd name="T21" fmla="*/ 752 h 839"/>
                      <a:gd name="T22" fmla="*/ 613 w 760"/>
                      <a:gd name="T23" fmla="*/ 661 h 839"/>
                      <a:gd name="T24" fmla="*/ 613 w 760"/>
                      <a:gd name="T25" fmla="*/ 366 h 839"/>
                      <a:gd name="T26" fmla="*/ 681 w 760"/>
                      <a:gd name="T27" fmla="*/ 389 h 839"/>
                      <a:gd name="T28" fmla="*/ 749 w 760"/>
                      <a:gd name="T29" fmla="*/ 389 h 839"/>
                      <a:gd name="T30" fmla="*/ 749 w 760"/>
                      <a:gd name="T31" fmla="*/ 276 h 839"/>
                      <a:gd name="T32" fmla="*/ 703 w 760"/>
                      <a:gd name="T33" fmla="*/ 140 h 839"/>
                      <a:gd name="T34" fmla="*/ 613 w 760"/>
                      <a:gd name="T35" fmla="*/ 26 h 839"/>
                      <a:gd name="T36" fmla="*/ 454 w 760"/>
                      <a:gd name="T37" fmla="*/ 4 h 839"/>
                      <a:gd name="T38" fmla="*/ 250 w 760"/>
                      <a:gd name="T39" fmla="*/ 4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0" t="0" r="r" b="b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flat" cmpd="sng">
                    <a:solidFill>
                      <a:srgbClr val="DDDDDD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7" name="Group 42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35" y="1144"/>
                    <a:ext cx="244" cy="184"/>
                    <a:chOff x="3742" y="2902"/>
                    <a:chExt cx="431" cy="322"/>
                  </a:xfrm>
                </p:grpSpPr>
                <p:sp>
                  <p:nvSpPr>
                    <p:cNvPr id="227" name="Freeform 425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91" y="2845"/>
                      <a:ext cx="93" cy="267"/>
                    </a:xfrm>
                    <a:custGeom>
                      <a:avLst/>
                      <a:gdLst>
                        <a:gd name="T0" fmla="*/ 49 w 117"/>
                        <a:gd name="T1" fmla="*/ 23 h 344"/>
                        <a:gd name="T2" fmla="*/ 27 w 117"/>
                        <a:gd name="T3" fmla="*/ 91 h 344"/>
                        <a:gd name="T4" fmla="*/ 4 w 117"/>
                        <a:gd name="T5" fmla="*/ 204 h 344"/>
                        <a:gd name="T6" fmla="*/ 49 w 117"/>
                        <a:gd name="T7" fmla="*/ 340 h 344"/>
                        <a:gd name="T8" fmla="*/ 117 w 117"/>
                        <a:gd name="T9" fmla="*/ 227 h 344"/>
                        <a:gd name="T10" fmla="*/ 49 w 117"/>
                        <a:gd name="T11" fmla="*/ 23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8" name="Oval 426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79"/>
                      <a:ext cx="91" cy="13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9" name="Freeform 427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4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46 h 91"/>
                        <a:gd name="T4" fmla="*/ 46 w 182"/>
                        <a:gd name="T5" fmla="*/ 69 h 91"/>
                        <a:gd name="T6" fmla="*/ 136 w 182"/>
                        <a:gd name="T7" fmla="*/ 91 h 91"/>
                        <a:gd name="T8" fmla="*/ 182 w 182"/>
                        <a:gd name="T9" fmla="*/ 69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0" name="Freeform 428"/>
                    <p:cNvSpPr>
                      <a:spLocks/>
                    </p:cNvSpPr>
                    <p:nvPr/>
                  </p:nvSpPr>
                  <p:spPr bwMode="auto">
                    <a:xfrm>
                      <a:off x="3874" y="3023"/>
                      <a:ext cx="95" cy="180"/>
                    </a:xfrm>
                    <a:custGeom>
                      <a:avLst/>
                      <a:gdLst>
                        <a:gd name="T0" fmla="*/ 49 w 117"/>
                        <a:gd name="T1" fmla="*/ 23 h 344"/>
                        <a:gd name="T2" fmla="*/ 27 w 117"/>
                        <a:gd name="T3" fmla="*/ 91 h 344"/>
                        <a:gd name="T4" fmla="*/ 4 w 117"/>
                        <a:gd name="T5" fmla="*/ 204 h 344"/>
                        <a:gd name="T6" fmla="*/ 49 w 117"/>
                        <a:gd name="T7" fmla="*/ 340 h 344"/>
                        <a:gd name="T8" fmla="*/ 117 w 117"/>
                        <a:gd name="T9" fmla="*/ 227 h 344"/>
                        <a:gd name="T10" fmla="*/ 49 w 117"/>
                        <a:gd name="T11" fmla="*/ 23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" name="Oval 429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0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2" name="Oval 4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3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3" name="Oval 4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4" name="Oval 4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80" y="3046"/>
                      <a:ext cx="21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5" name="Oval 4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3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" name="Oval 4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2" y="3089"/>
                      <a:ext cx="23" cy="2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7" name="Oval 4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3"/>
                      <a:ext cx="44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Oval 436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9" y="3125"/>
                      <a:ext cx="110" cy="8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8" name="Oval 437"/>
                  <p:cNvSpPr>
                    <a:spLocks noChangeArrowheads="1"/>
                  </p:cNvSpPr>
                  <p:nvPr userDrawn="1"/>
                </p:nvSpPr>
                <p:spPr bwMode="auto">
                  <a:xfrm rot="600000">
                    <a:off x="1068" y="1318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9" name="Group 43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070" y="1293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23" name="Group 4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25" name="Oval 4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Oval 4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24" name="Oval 4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0" name="Group 44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73" y="1434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219" name="Group 4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21" name="Oval 4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7" y="3362"/>
                        <a:ext cx="44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Oval 4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20" name="Oval 4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9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1" name="Group 44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09" y="1511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15" name="Group 4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17" name="Oval 4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Oval 4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16" name="Oval 4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2" name="Group 45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276" y="140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11" name="Group 4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13" name="Oval 4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Oval 4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12" name="Oval 4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3" name="Group 45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73" y="1293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207" name="Group 4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9" name="Oval 4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7" y="3362"/>
                        <a:ext cx="44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0" name="Oval 4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8" name="Oval 4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9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4" name="Group 46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379" y="1331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3" name="Group 4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5" name="Oval 4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" name="Oval 4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4" name="Oval 4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5" name="Group 46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251" y="1563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199" name="Group 4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1" name="Oval 4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5" y="3362"/>
                        <a:ext cx="47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2" name="Oval 4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0" name="Oval 4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7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6" name="Group 47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070" y="1614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5" name="Group 4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7" name="Oval 4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8" name="Oval 4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" name="Oval 4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7" name="Group 47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289" y="1216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91" name="Group 4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3" name="Oval 4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4" name="Oval 4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2" name="Oval 4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8" name="Group 48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353" y="1370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87" name="Group 4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89" name="Oval 4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0" name="Oval 4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88" name="Oval 4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9" name="Oval 48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288" y="1408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0" name="Group 489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341" y="1627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83" name="Group 4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85" name="Oval 4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6" name="Oval 4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84" name="Oval 4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1" name="Oval 49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0" y="1421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2" name="Group 49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032" y="1357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179" name="Group 4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81" name="Oval 4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5" y="3362"/>
                        <a:ext cx="47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2" name="Oval 4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80" name="Oval 4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7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" name="Oval 50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41" y="1424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501"/>
                  <p:cNvSpPr>
                    <a:spLocks/>
                  </p:cNvSpPr>
                  <p:nvPr userDrawn="1"/>
                </p:nvSpPr>
                <p:spPr bwMode="auto">
                  <a:xfrm>
                    <a:off x="1006" y="1422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23 w 114"/>
                      <a:gd name="T3" fmla="*/ 159 h 1429"/>
                      <a:gd name="T4" fmla="*/ 23 w 114"/>
                      <a:gd name="T5" fmla="*/ 703 h 1429"/>
                      <a:gd name="T6" fmla="*/ 0 w 114"/>
                      <a:gd name="T7" fmla="*/ 1225 h 1429"/>
                      <a:gd name="T8" fmla="*/ 0 w 114"/>
                      <a:gd name="T9" fmla="*/ 1429 h 1429"/>
                      <a:gd name="T10" fmla="*/ 68 w 114"/>
                      <a:gd name="T11" fmla="*/ 1429 h 1429"/>
                      <a:gd name="T12" fmla="*/ 91 w 114"/>
                      <a:gd name="T13" fmla="*/ 885 h 1429"/>
                      <a:gd name="T14" fmla="*/ 114 w 114"/>
                      <a:gd name="T15" fmla="*/ 590 h 1429"/>
                      <a:gd name="T16" fmla="*/ 114 w 114"/>
                      <a:gd name="T17" fmla="*/ 159 h 1429"/>
                      <a:gd name="T18" fmla="*/ 114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502"/>
                  <p:cNvSpPr>
                    <a:spLocks/>
                  </p:cNvSpPr>
                  <p:nvPr userDrawn="1"/>
                </p:nvSpPr>
                <p:spPr bwMode="auto">
                  <a:xfrm rot="-240000">
                    <a:off x="1389" y="1424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23 w 114"/>
                      <a:gd name="T3" fmla="*/ 159 h 1429"/>
                      <a:gd name="T4" fmla="*/ 23 w 114"/>
                      <a:gd name="T5" fmla="*/ 703 h 1429"/>
                      <a:gd name="T6" fmla="*/ 0 w 114"/>
                      <a:gd name="T7" fmla="*/ 1225 h 1429"/>
                      <a:gd name="T8" fmla="*/ 0 w 114"/>
                      <a:gd name="T9" fmla="*/ 1429 h 1429"/>
                      <a:gd name="T10" fmla="*/ 68 w 114"/>
                      <a:gd name="T11" fmla="*/ 1429 h 1429"/>
                      <a:gd name="T12" fmla="*/ 91 w 114"/>
                      <a:gd name="T13" fmla="*/ 885 h 1429"/>
                      <a:gd name="T14" fmla="*/ 114 w 114"/>
                      <a:gd name="T15" fmla="*/ 590 h 1429"/>
                      <a:gd name="T16" fmla="*/ 114 w 114"/>
                      <a:gd name="T17" fmla="*/ 159 h 1429"/>
                      <a:gd name="T18" fmla="*/ 114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Oval 503"/>
                  <p:cNvSpPr>
                    <a:spLocks noChangeArrowheads="1"/>
                  </p:cNvSpPr>
                  <p:nvPr userDrawn="1"/>
                </p:nvSpPr>
                <p:spPr bwMode="auto">
                  <a:xfrm rot="361513">
                    <a:off x="941" y="2056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Oval 504"/>
                  <p:cNvSpPr>
                    <a:spLocks noChangeArrowheads="1"/>
                  </p:cNvSpPr>
                  <p:nvPr userDrawn="1"/>
                </p:nvSpPr>
                <p:spPr bwMode="auto">
                  <a:xfrm rot="3600000">
                    <a:off x="1307" y="2755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Oval 50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84" y="2607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Oval 506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07" y="295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Oval 50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471" y="2811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Oval 50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95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Oval 50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84" y="1730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Oval 51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288" y="1852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Oval 51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63" y="2016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5" name="Group 51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964" y="1396"/>
                    <a:ext cx="115" cy="51"/>
                    <a:chOff x="3198" y="3521"/>
                    <a:chExt cx="181" cy="91"/>
                  </a:xfrm>
                </p:grpSpPr>
                <p:sp>
                  <p:nvSpPr>
                    <p:cNvPr id="177" name="Oval 5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4" y="3542"/>
                      <a:ext cx="90" cy="4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8" name="Oval 5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6" name="Oval 51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57" y="1403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Oval 516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36" y="1396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Oval 517"/>
                  <p:cNvSpPr>
                    <a:spLocks noChangeArrowheads="1"/>
                  </p:cNvSpPr>
                  <p:nvPr userDrawn="1"/>
                </p:nvSpPr>
                <p:spPr bwMode="auto">
                  <a:xfrm rot="-600000">
                    <a:off x="1328" y="1308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AutoShape 51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2" y="2219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Oval 51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64" y="2209"/>
                    <a:ext cx="347" cy="7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31" name="Oval 52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43" y="2199"/>
                    <a:ext cx="347" cy="7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32" name="AutoShape 52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860" y="2322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Oval 522"/>
                  <p:cNvSpPr>
                    <a:spLocks noChangeArrowheads="1"/>
                  </p:cNvSpPr>
                  <p:nvPr userDrawn="1"/>
                </p:nvSpPr>
                <p:spPr bwMode="auto">
                  <a:xfrm rot="1739755">
                    <a:off x="1389" y="2322"/>
                    <a:ext cx="204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34" name="AutoShape 523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860" y="2362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524"/>
                  <p:cNvSpPr>
                    <a:spLocks/>
                  </p:cNvSpPr>
                  <p:nvPr userDrawn="1"/>
                </p:nvSpPr>
                <p:spPr bwMode="auto">
                  <a:xfrm>
                    <a:off x="982" y="2240"/>
                    <a:ext cx="47" cy="82"/>
                  </a:xfrm>
                  <a:custGeom>
                    <a:avLst/>
                    <a:gdLst>
                      <a:gd name="T0" fmla="*/ 52 w 52"/>
                      <a:gd name="T1" fmla="*/ 0 h 91"/>
                      <a:gd name="T2" fmla="*/ 7 w 52"/>
                      <a:gd name="T3" fmla="*/ 23 h 91"/>
                      <a:gd name="T4" fmla="*/ 7 w 52"/>
                      <a:gd name="T5" fmla="*/ 91 h 91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 cap="flat" cmpd="sng">
                    <a:solidFill>
                      <a:srgbClr val="A5002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Oval 52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199"/>
                    <a:ext cx="123" cy="18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137" name="Group 526"/>
                  <p:cNvGrpSpPr>
                    <a:grpSpLocks/>
                  </p:cNvGrpSpPr>
                  <p:nvPr userDrawn="1"/>
                </p:nvGrpSpPr>
                <p:grpSpPr bwMode="auto">
                  <a:xfrm flipH="1">
                    <a:off x="1431" y="2240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175" name="Freeform 527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0" t="0" r="r" b="b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 cap="flat" cmpd="sng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6" name="Oval 5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8" y="3453"/>
                      <a:ext cx="115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138" name="Group 529"/>
                  <p:cNvGrpSpPr>
                    <a:grpSpLocks/>
                  </p:cNvGrpSpPr>
                  <p:nvPr userDrawn="1"/>
                </p:nvGrpSpPr>
                <p:grpSpPr bwMode="auto">
                  <a:xfrm flipH="1">
                    <a:off x="1369" y="2117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162" name="Freeform 530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34 w 220"/>
                        <a:gd name="T1" fmla="*/ 23 h 374"/>
                        <a:gd name="T2" fmla="*/ 11 w 220"/>
                        <a:gd name="T3" fmla="*/ 159 h 374"/>
                        <a:gd name="T4" fmla="*/ 34 w 220"/>
                        <a:gd name="T5" fmla="*/ 340 h 374"/>
                        <a:gd name="T6" fmla="*/ 79 w 220"/>
                        <a:gd name="T7" fmla="*/ 363 h 374"/>
                        <a:gd name="T8" fmla="*/ 148 w 220"/>
                        <a:gd name="T9" fmla="*/ 363 h 374"/>
                        <a:gd name="T10" fmla="*/ 193 w 220"/>
                        <a:gd name="T11" fmla="*/ 340 h 374"/>
                        <a:gd name="T12" fmla="*/ 216 w 220"/>
                        <a:gd name="T13" fmla="*/ 318 h 374"/>
                        <a:gd name="T14" fmla="*/ 216 w 220"/>
                        <a:gd name="T15" fmla="*/ 295 h 374"/>
                        <a:gd name="T16" fmla="*/ 193 w 220"/>
                        <a:gd name="T17" fmla="*/ 272 h 374"/>
                        <a:gd name="T18" fmla="*/ 170 w 220"/>
                        <a:gd name="T19" fmla="*/ 204 h 374"/>
                        <a:gd name="T20" fmla="*/ 170 w 220"/>
                        <a:gd name="T21" fmla="*/ 136 h 374"/>
                        <a:gd name="T22" fmla="*/ 125 w 220"/>
                        <a:gd name="T23" fmla="*/ 45 h 374"/>
                        <a:gd name="T24" fmla="*/ 102 w 220"/>
                        <a:gd name="T25" fmla="*/ 23 h 374"/>
                        <a:gd name="T26" fmla="*/ 11 w 220"/>
                        <a:gd name="T27" fmla="*/ 23 h 374"/>
                        <a:gd name="T28" fmla="*/ 34 w 220"/>
                        <a:gd name="T29" fmla="*/ 23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0" t="0" r="r" b="b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Oval 531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Oval 532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Oval 533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Oval 534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0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Oval 53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Oval 536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169" name="Freeform 537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11 w 222"/>
                        <a:gd name="T1" fmla="*/ 30 h 336"/>
                        <a:gd name="T2" fmla="*/ 34 w 222"/>
                        <a:gd name="T3" fmla="*/ 75 h 336"/>
                        <a:gd name="T4" fmla="*/ 79 w 222"/>
                        <a:gd name="T5" fmla="*/ 211 h 336"/>
                        <a:gd name="T6" fmla="*/ 102 w 222"/>
                        <a:gd name="T7" fmla="*/ 256 h 336"/>
                        <a:gd name="T8" fmla="*/ 147 w 222"/>
                        <a:gd name="T9" fmla="*/ 325 h 336"/>
                        <a:gd name="T10" fmla="*/ 215 w 222"/>
                        <a:gd name="T11" fmla="*/ 325 h 336"/>
                        <a:gd name="T12" fmla="*/ 192 w 222"/>
                        <a:gd name="T13" fmla="*/ 302 h 336"/>
                        <a:gd name="T14" fmla="*/ 170 w 222"/>
                        <a:gd name="T15" fmla="*/ 302 h 336"/>
                        <a:gd name="T16" fmla="*/ 147 w 222"/>
                        <a:gd name="T17" fmla="*/ 256 h 336"/>
                        <a:gd name="T18" fmla="*/ 102 w 222"/>
                        <a:gd name="T19" fmla="*/ 166 h 336"/>
                        <a:gd name="T20" fmla="*/ 79 w 222"/>
                        <a:gd name="T21" fmla="*/ 75 h 336"/>
                        <a:gd name="T22" fmla="*/ 11 w 222"/>
                        <a:gd name="T23" fmla="*/ 7 h 336"/>
                        <a:gd name="T24" fmla="*/ 11 w 222"/>
                        <a:gd name="T25" fmla="*/ 3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0" name="Oval 538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9"/>
                      <a:ext cx="3" cy="4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1" name="Oval 539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2" name="Oval 540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3" name="Oval 54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" name="Oval 54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9" name="Group 54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972" y="2117"/>
                    <a:ext cx="80" cy="163"/>
                    <a:chOff x="2721" y="3203"/>
                    <a:chExt cx="90" cy="181"/>
                  </a:xfrm>
                </p:grpSpPr>
                <p:sp>
                  <p:nvSpPr>
                    <p:cNvPr id="149" name="Freeform 544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34 w 220"/>
                        <a:gd name="T1" fmla="*/ 23 h 374"/>
                        <a:gd name="T2" fmla="*/ 11 w 220"/>
                        <a:gd name="T3" fmla="*/ 159 h 374"/>
                        <a:gd name="T4" fmla="*/ 34 w 220"/>
                        <a:gd name="T5" fmla="*/ 340 h 374"/>
                        <a:gd name="T6" fmla="*/ 79 w 220"/>
                        <a:gd name="T7" fmla="*/ 363 h 374"/>
                        <a:gd name="T8" fmla="*/ 148 w 220"/>
                        <a:gd name="T9" fmla="*/ 363 h 374"/>
                        <a:gd name="T10" fmla="*/ 193 w 220"/>
                        <a:gd name="T11" fmla="*/ 340 h 374"/>
                        <a:gd name="T12" fmla="*/ 216 w 220"/>
                        <a:gd name="T13" fmla="*/ 318 h 374"/>
                        <a:gd name="T14" fmla="*/ 216 w 220"/>
                        <a:gd name="T15" fmla="*/ 295 h 374"/>
                        <a:gd name="T16" fmla="*/ 193 w 220"/>
                        <a:gd name="T17" fmla="*/ 272 h 374"/>
                        <a:gd name="T18" fmla="*/ 170 w 220"/>
                        <a:gd name="T19" fmla="*/ 204 h 374"/>
                        <a:gd name="T20" fmla="*/ 170 w 220"/>
                        <a:gd name="T21" fmla="*/ 136 h 374"/>
                        <a:gd name="T22" fmla="*/ 125 w 220"/>
                        <a:gd name="T23" fmla="*/ 45 h 374"/>
                        <a:gd name="T24" fmla="*/ 102 w 220"/>
                        <a:gd name="T25" fmla="*/ 23 h 374"/>
                        <a:gd name="T26" fmla="*/ 11 w 220"/>
                        <a:gd name="T27" fmla="*/ 23 h 374"/>
                        <a:gd name="T28" fmla="*/ 34 w 220"/>
                        <a:gd name="T29" fmla="*/ 23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0" t="0" r="r" b="b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" name="Oval 545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Oval 546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2" name="Oval 54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3" name="Oval 548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" name="Oval 549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5" name="Oval 550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156" name="Freeform 551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11 w 222"/>
                        <a:gd name="T1" fmla="*/ 30 h 336"/>
                        <a:gd name="T2" fmla="*/ 34 w 222"/>
                        <a:gd name="T3" fmla="*/ 75 h 336"/>
                        <a:gd name="T4" fmla="*/ 79 w 222"/>
                        <a:gd name="T5" fmla="*/ 211 h 336"/>
                        <a:gd name="T6" fmla="*/ 102 w 222"/>
                        <a:gd name="T7" fmla="*/ 256 h 336"/>
                        <a:gd name="T8" fmla="*/ 147 w 222"/>
                        <a:gd name="T9" fmla="*/ 325 h 336"/>
                        <a:gd name="T10" fmla="*/ 215 w 222"/>
                        <a:gd name="T11" fmla="*/ 325 h 336"/>
                        <a:gd name="T12" fmla="*/ 192 w 222"/>
                        <a:gd name="T13" fmla="*/ 302 h 336"/>
                        <a:gd name="T14" fmla="*/ 170 w 222"/>
                        <a:gd name="T15" fmla="*/ 302 h 336"/>
                        <a:gd name="T16" fmla="*/ 147 w 222"/>
                        <a:gd name="T17" fmla="*/ 256 h 336"/>
                        <a:gd name="T18" fmla="*/ 102 w 222"/>
                        <a:gd name="T19" fmla="*/ 166 h 336"/>
                        <a:gd name="T20" fmla="*/ 79 w 222"/>
                        <a:gd name="T21" fmla="*/ 75 h 336"/>
                        <a:gd name="T22" fmla="*/ 11 w 222"/>
                        <a:gd name="T23" fmla="*/ 7 h 336"/>
                        <a:gd name="T24" fmla="*/ 11 w 222"/>
                        <a:gd name="T25" fmla="*/ 3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7" name="Oval 552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9"/>
                      <a:ext cx="3" cy="4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8" name="Oval 5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Oval 5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Oval 55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1" name="Oval 55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0" name="AutoShape 55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43" y="2526"/>
                    <a:ext cx="346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41" name="AutoShape 55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63" y="2526"/>
                    <a:ext cx="244" cy="204"/>
                  </a:xfrm>
                  <a:custGeom>
                    <a:avLst/>
                    <a:gdLst>
                      <a:gd name="T0" fmla="*/ 123 w 21600"/>
                      <a:gd name="T1" fmla="*/ 21 h 21600"/>
                      <a:gd name="T2" fmla="*/ 33 w 21600"/>
                      <a:gd name="T3" fmla="*/ 102 h 21600"/>
                      <a:gd name="T4" fmla="*/ 123 w 21600"/>
                      <a:gd name="T5" fmla="*/ 204 h 21600"/>
                      <a:gd name="T6" fmla="*/ 211 w 21600"/>
                      <a:gd name="T7" fmla="*/ 10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Oval 55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07" y="2260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Oval 56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206" y="2056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AutoShape 56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82" y="2505"/>
                    <a:ext cx="306" cy="204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45" name="AutoShape 562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423"/>
                    <a:ext cx="61" cy="62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1 h 21600"/>
                      <a:gd name="T4" fmla="*/ 31 w 21600"/>
                      <a:gd name="T5" fmla="*/ 62 h 21600"/>
                      <a:gd name="T6" fmla="*/ 53 w 21600"/>
                      <a:gd name="T7" fmla="*/ 31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39 h 21600"/>
                      <a:gd name="T14" fmla="*/ 16643 w 21600"/>
                      <a:gd name="T15" fmla="*/ 1358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AutoShape 563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750"/>
                    <a:ext cx="61" cy="61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1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25 h 21600"/>
                      <a:gd name="T14" fmla="*/ 16643 w 21600"/>
                      <a:gd name="T15" fmla="*/ 1381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AutoShape 56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410" y="2423"/>
                    <a:ext cx="61" cy="62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1 h 21600"/>
                      <a:gd name="T4" fmla="*/ 31 w 21600"/>
                      <a:gd name="T5" fmla="*/ 62 h 21600"/>
                      <a:gd name="T6" fmla="*/ 53 w 21600"/>
                      <a:gd name="T7" fmla="*/ 31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39 h 21600"/>
                      <a:gd name="T14" fmla="*/ 16643 w 21600"/>
                      <a:gd name="T15" fmla="*/ 1358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AutoShape 56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410" y="2750"/>
                    <a:ext cx="61" cy="61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1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25 h 21600"/>
                      <a:gd name="T14" fmla="*/ 16643 w 21600"/>
                      <a:gd name="T15" fmla="*/ 1381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" name="Group 566"/>
                <p:cNvGrpSpPr>
                  <a:grpSpLocks/>
                </p:cNvGrpSpPr>
                <p:nvPr userDrawn="1"/>
              </p:nvGrpSpPr>
              <p:grpSpPr bwMode="auto">
                <a:xfrm>
                  <a:off x="1043" y="907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63" name="Group 567"/>
                  <p:cNvGrpSpPr>
                    <a:grpSpLocks/>
                  </p:cNvGrpSpPr>
                  <p:nvPr/>
                </p:nvGrpSpPr>
                <p:grpSpPr bwMode="auto">
                  <a:xfrm>
                    <a:off x="3267" y="825"/>
                    <a:ext cx="72" cy="57"/>
                    <a:chOff x="2993" y="3227"/>
                    <a:chExt cx="113" cy="90"/>
                  </a:xfrm>
                </p:grpSpPr>
                <p:sp>
                  <p:nvSpPr>
                    <p:cNvPr id="76" name="Oval 5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7" y="3227"/>
                      <a:ext cx="89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7" name="Freeform 569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4"/>
                    </a:xfrm>
                    <a:custGeom>
                      <a:avLst/>
                      <a:gdLst>
                        <a:gd name="T0" fmla="*/ 4 w 171"/>
                        <a:gd name="T1" fmla="*/ 52 h 102"/>
                        <a:gd name="T2" fmla="*/ 50 w 171"/>
                        <a:gd name="T3" fmla="*/ 7 h 102"/>
                        <a:gd name="T4" fmla="*/ 118 w 171"/>
                        <a:gd name="T5" fmla="*/ 7 h 102"/>
                        <a:gd name="T6" fmla="*/ 163 w 171"/>
                        <a:gd name="T7" fmla="*/ 52 h 102"/>
                        <a:gd name="T8" fmla="*/ 72 w 171"/>
                        <a:gd name="T9" fmla="*/ 98 h 102"/>
                        <a:gd name="T10" fmla="*/ 4 w 171"/>
                        <a:gd name="T11" fmla="*/ 52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4" name="Group 570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74" name="Oval 5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5" name="Freeform 572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0" cy="44"/>
                    </a:xfrm>
                    <a:custGeom>
                      <a:avLst/>
                      <a:gdLst>
                        <a:gd name="T0" fmla="*/ 4 w 171"/>
                        <a:gd name="T1" fmla="*/ 52 h 102"/>
                        <a:gd name="T2" fmla="*/ 50 w 171"/>
                        <a:gd name="T3" fmla="*/ 7 h 102"/>
                        <a:gd name="T4" fmla="*/ 118 w 171"/>
                        <a:gd name="T5" fmla="*/ 7 h 102"/>
                        <a:gd name="T6" fmla="*/ 163 w 171"/>
                        <a:gd name="T7" fmla="*/ 52 h 102"/>
                        <a:gd name="T8" fmla="*/ 72 w 171"/>
                        <a:gd name="T9" fmla="*/ 98 h 102"/>
                        <a:gd name="T10" fmla="*/ 4 w 171"/>
                        <a:gd name="T11" fmla="*/ 52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5" name="Oval 573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6" name="Group 574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72" name="Oval 5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7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" name="Oval 5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7" name="AutoShape 577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12 w 21600"/>
                      <a:gd name="T1" fmla="*/ 26 h 21600"/>
                      <a:gd name="T2" fmla="*/ 7 w 21600"/>
                      <a:gd name="T3" fmla="*/ 52 h 21600"/>
                      <a:gd name="T4" fmla="*/ 2 w 21600"/>
                      <a:gd name="T5" fmla="*/ 26 h 21600"/>
                      <a:gd name="T6" fmla="*/ 7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Oval 578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9" name="Group 579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70" name="Oval 5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" name="Freeform 581"/>
                    <p:cNvSpPr>
                      <a:spLocks/>
                    </p:cNvSpPr>
                    <p:nvPr/>
                  </p:nvSpPr>
                  <p:spPr bwMode="auto">
                    <a:xfrm>
                      <a:off x="4573" y="3204"/>
                      <a:ext cx="60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68 w 68"/>
                        <a:gd name="T3" fmla="*/ 4 h 4"/>
                        <a:gd name="T4" fmla="*/ 0 60000 65536"/>
                        <a:gd name="T5" fmla="*/ 0 60000 65536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0" t="0" r="r" b="b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 cap="flat" cmpd="sng">
                      <a:solidFill>
                        <a:srgbClr val="F6D3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xmlns="" val="1620109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996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7686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</p:spTree>
    <p:extLst>
      <p:ext uri="{BB962C8B-B14F-4D97-AF65-F5344CB8AC3E}">
        <p14:creationId xmlns:p14="http://schemas.microsoft.com/office/powerpoint/2010/main" xmlns="" val="2727802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8567E19-EBAE-445C-8F72-435982A0E40D}" type="datetimeFigureOut">
              <a:rPr lang="en-US"/>
              <a:pPr>
                <a:defRPr/>
              </a:pPr>
              <a:t>3/16/2017</a:t>
            </a:fld>
            <a:endParaRPr lang="en-US" dirty="0"/>
          </a:p>
        </p:txBody>
      </p:sp>
      <p:sp>
        <p:nvSpPr>
          <p:cNvPr id="5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7D86C2E-9448-43EE-B1AA-45E3FA009E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32696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005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41273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265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664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8046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4329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69189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216026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72"/>
          <p:cNvGrpSpPr>
            <a:grpSpLocks/>
          </p:cNvGrpSpPr>
          <p:nvPr/>
        </p:nvGrpSpPr>
        <p:grpSpPr bwMode="auto">
          <a:xfrm>
            <a:off x="2663825" y="0"/>
            <a:ext cx="450850" cy="584200"/>
            <a:chOff x="2715" y="3022"/>
            <a:chExt cx="284" cy="368"/>
          </a:xfrm>
        </p:grpSpPr>
        <p:sp>
          <p:nvSpPr>
            <p:cNvPr id="1109" name="AutoShape 273"/>
            <p:cNvSpPr>
              <a:spLocks noChangeArrowheads="1"/>
            </p:cNvSpPr>
            <p:nvPr/>
          </p:nvSpPr>
          <p:spPr bwMode="auto">
            <a:xfrm>
              <a:off x="2867" y="3022"/>
              <a:ext cx="22" cy="309"/>
            </a:xfrm>
            <a:custGeom>
              <a:avLst/>
              <a:gdLst>
                <a:gd name="T0" fmla="*/ 19 w 21600"/>
                <a:gd name="T1" fmla="*/ 155 h 21600"/>
                <a:gd name="T2" fmla="*/ 11 w 21600"/>
                <a:gd name="T3" fmla="*/ 309 h 21600"/>
                <a:gd name="T4" fmla="*/ 3 w 21600"/>
                <a:gd name="T5" fmla="*/ 155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909 w 21600"/>
                <a:gd name="T13" fmla="*/ 4474 h 21600"/>
                <a:gd name="T14" fmla="*/ 16691 w 21600"/>
                <a:gd name="T15" fmla="*/ 1712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10" name="Group 274"/>
            <p:cNvGrpSpPr>
              <a:grpSpLocks/>
            </p:cNvGrpSpPr>
            <p:nvPr/>
          </p:nvGrpSpPr>
          <p:grpSpPr bwMode="auto">
            <a:xfrm rot="801070">
              <a:off x="2715" y="3097"/>
              <a:ext cx="174" cy="117"/>
              <a:chOff x="2825" y="3007"/>
              <a:chExt cx="229" cy="242"/>
            </a:xfrm>
          </p:grpSpPr>
          <p:sp>
            <p:nvSpPr>
              <p:cNvPr id="1117" name="Freeform 275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18" name="Freeform 276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11" name="Group 277"/>
            <p:cNvGrpSpPr>
              <a:grpSpLocks/>
            </p:cNvGrpSpPr>
            <p:nvPr/>
          </p:nvGrpSpPr>
          <p:grpSpPr bwMode="auto">
            <a:xfrm rot="-1941087">
              <a:off x="2791" y="3302"/>
              <a:ext cx="155" cy="88"/>
              <a:chOff x="2825" y="3007"/>
              <a:chExt cx="229" cy="242"/>
            </a:xfrm>
          </p:grpSpPr>
          <p:sp>
            <p:nvSpPr>
              <p:cNvPr id="1115" name="Freeform 278"/>
              <p:cNvSpPr>
                <a:spLocks/>
              </p:cNvSpPr>
              <p:nvPr/>
            </p:nvSpPr>
            <p:spPr bwMode="auto">
              <a:xfrm>
                <a:off x="2858" y="3001"/>
                <a:ext cx="143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16" name="Freeform 279"/>
              <p:cNvSpPr>
                <a:spLocks/>
              </p:cNvSpPr>
              <p:nvPr/>
            </p:nvSpPr>
            <p:spPr bwMode="auto">
              <a:xfrm rot="3996341" flipH="1">
                <a:off x="2853" y="3028"/>
                <a:ext cx="173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12" name="Group 280"/>
            <p:cNvGrpSpPr>
              <a:grpSpLocks/>
            </p:cNvGrpSpPr>
            <p:nvPr/>
          </p:nvGrpSpPr>
          <p:grpSpPr bwMode="auto">
            <a:xfrm rot="-4994473">
              <a:off x="2866" y="3171"/>
              <a:ext cx="133" cy="133"/>
              <a:chOff x="2825" y="3007"/>
              <a:chExt cx="229" cy="242"/>
            </a:xfrm>
          </p:grpSpPr>
          <p:sp>
            <p:nvSpPr>
              <p:cNvPr id="1113" name="Freeform 281"/>
              <p:cNvSpPr>
                <a:spLocks/>
              </p:cNvSpPr>
              <p:nvPr/>
            </p:nvSpPr>
            <p:spPr bwMode="auto">
              <a:xfrm>
                <a:off x="2860" y="2999"/>
                <a:ext cx="146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14" name="Freeform 282"/>
              <p:cNvSpPr>
                <a:spLocks/>
              </p:cNvSpPr>
              <p:nvPr/>
            </p:nvSpPr>
            <p:spPr bwMode="auto">
              <a:xfrm rot="3996341" flipH="1">
                <a:off x="2860" y="3024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7" name="Group 283"/>
          <p:cNvGrpSpPr>
            <a:grpSpLocks/>
          </p:cNvGrpSpPr>
          <p:nvPr/>
        </p:nvGrpSpPr>
        <p:grpSpPr bwMode="auto">
          <a:xfrm rot="-3920841">
            <a:off x="2193132" y="-34132"/>
            <a:ext cx="234950" cy="303213"/>
            <a:chOff x="2825" y="3007"/>
            <a:chExt cx="229" cy="242"/>
          </a:xfrm>
        </p:grpSpPr>
        <p:sp>
          <p:nvSpPr>
            <p:cNvPr id="1107" name="Freeform 284"/>
            <p:cNvSpPr>
              <a:spLocks/>
            </p:cNvSpPr>
            <p:nvPr/>
          </p:nvSpPr>
          <p:spPr bwMode="auto">
            <a:xfrm>
              <a:off x="2866" y="3000"/>
              <a:ext cx="145" cy="242"/>
            </a:xfrm>
            <a:custGeom>
              <a:avLst/>
              <a:gdLst>
                <a:gd name="T0" fmla="*/ 205 w 213"/>
                <a:gd name="T1" fmla="*/ 38 h 343"/>
                <a:gd name="T2" fmla="*/ 69 w 213"/>
                <a:gd name="T3" fmla="*/ 106 h 343"/>
                <a:gd name="T4" fmla="*/ 23 w 213"/>
                <a:gd name="T5" fmla="*/ 332 h 343"/>
                <a:gd name="T6" fmla="*/ 205 w 213"/>
                <a:gd name="T7" fmla="*/ 38 h 3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" h="343">
                  <a:moveTo>
                    <a:pt x="205" y="38"/>
                  </a:moveTo>
                  <a:cubicBezTo>
                    <a:pt x="213" y="0"/>
                    <a:pt x="99" y="57"/>
                    <a:pt x="69" y="106"/>
                  </a:cubicBezTo>
                  <a:cubicBezTo>
                    <a:pt x="39" y="155"/>
                    <a:pt x="0" y="343"/>
                    <a:pt x="23" y="332"/>
                  </a:cubicBezTo>
                  <a:cubicBezTo>
                    <a:pt x="46" y="321"/>
                    <a:pt x="197" y="76"/>
                    <a:pt x="205" y="38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8" name="Freeform 285"/>
            <p:cNvSpPr>
              <a:spLocks/>
            </p:cNvSpPr>
            <p:nvPr/>
          </p:nvSpPr>
          <p:spPr bwMode="auto">
            <a:xfrm rot="3996341" flipH="1">
              <a:off x="2856" y="3024"/>
              <a:ext cx="175" cy="229"/>
            </a:xfrm>
            <a:custGeom>
              <a:avLst/>
              <a:gdLst>
                <a:gd name="T0" fmla="*/ 205 w 213"/>
                <a:gd name="T1" fmla="*/ 38 h 343"/>
                <a:gd name="T2" fmla="*/ 69 w 213"/>
                <a:gd name="T3" fmla="*/ 106 h 343"/>
                <a:gd name="T4" fmla="*/ 23 w 213"/>
                <a:gd name="T5" fmla="*/ 332 h 343"/>
                <a:gd name="T6" fmla="*/ 205 w 213"/>
                <a:gd name="T7" fmla="*/ 38 h 3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" h="343">
                  <a:moveTo>
                    <a:pt x="205" y="38"/>
                  </a:moveTo>
                  <a:cubicBezTo>
                    <a:pt x="213" y="0"/>
                    <a:pt x="99" y="57"/>
                    <a:pt x="69" y="106"/>
                  </a:cubicBezTo>
                  <a:cubicBezTo>
                    <a:pt x="39" y="155"/>
                    <a:pt x="0" y="343"/>
                    <a:pt x="23" y="332"/>
                  </a:cubicBezTo>
                  <a:cubicBezTo>
                    <a:pt x="46" y="321"/>
                    <a:pt x="197" y="76"/>
                    <a:pt x="205" y="38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33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28" name="Group 286"/>
          <p:cNvGrpSpPr>
            <a:grpSpLocks/>
          </p:cNvGrpSpPr>
          <p:nvPr/>
        </p:nvGrpSpPr>
        <p:grpSpPr bwMode="auto">
          <a:xfrm>
            <a:off x="1008063" y="0"/>
            <a:ext cx="450850" cy="1001713"/>
            <a:chOff x="2692" y="2886"/>
            <a:chExt cx="284" cy="631"/>
          </a:xfrm>
        </p:grpSpPr>
        <p:sp>
          <p:nvSpPr>
            <p:cNvPr id="1094" name="AutoShape 287"/>
            <p:cNvSpPr>
              <a:spLocks noChangeArrowheads="1"/>
            </p:cNvSpPr>
            <p:nvPr/>
          </p:nvSpPr>
          <p:spPr bwMode="auto">
            <a:xfrm flipH="1">
              <a:off x="2825" y="2886"/>
              <a:ext cx="32" cy="513"/>
            </a:xfrm>
            <a:custGeom>
              <a:avLst/>
              <a:gdLst>
                <a:gd name="T0" fmla="*/ 28 w 21600"/>
                <a:gd name="T1" fmla="*/ 257 h 21600"/>
                <a:gd name="T2" fmla="*/ 16 w 21600"/>
                <a:gd name="T3" fmla="*/ 513 h 21600"/>
                <a:gd name="T4" fmla="*/ 4 w 21600"/>
                <a:gd name="T5" fmla="*/ 257 h 21600"/>
                <a:gd name="T6" fmla="*/ 1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25 w 21600"/>
                <a:gd name="T13" fmla="*/ 4505 h 21600"/>
                <a:gd name="T14" fmla="*/ 16875 w 21600"/>
                <a:gd name="T15" fmla="*/ 170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95" name="Group 288"/>
            <p:cNvGrpSpPr>
              <a:grpSpLocks/>
            </p:cNvGrpSpPr>
            <p:nvPr/>
          </p:nvGrpSpPr>
          <p:grpSpPr bwMode="auto">
            <a:xfrm rot="-4306443">
              <a:off x="2818" y="3012"/>
              <a:ext cx="147" cy="134"/>
              <a:chOff x="2825" y="3007"/>
              <a:chExt cx="229" cy="242"/>
            </a:xfrm>
          </p:grpSpPr>
          <p:sp>
            <p:nvSpPr>
              <p:cNvPr id="1105" name="Freeform 289"/>
              <p:cNvSpPr>
                <a:spLocks/>
              </p:cNvSpPr>
              <p:nvPr/>
            </p:nvSpPr>
            <p:spPr bwMode="auto">
              <a:xfrm>
                <a:off x="2862" y="2999"/>
                <a:ext cx="142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6" name="Freeform 290"/>
              <p:cNvSpPr>
                <a:spLocks/>
              </p:cNvSpPr>
              <p:nvPr/>
            </p:nvSpPr>
            <p:spPr bwMode="auto">
              <a:xfrm rot="3996341" flipH="1">
                <a:off x="2854" y="3030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6" name="Group 291"/>
            <p:cNvGrpSpPr>
              <a:grpSpLocks/>
            </p:cNvGrpSpPr>
            <p:nvPr/>
          </p:nvGrpSpPr>
          <p:grpSpPr bwMode="auto">
            <a:xfrm rot="801070">
              <a:off x="2692" y="3165"/>
              <a:ext cx="174" cy="117"/>
              <a:chOff x="2825" y="3007"/>
              <a:chExt cx="229" cy="242"/>
            </a:xfrm>
          </p:grpSpPr>
          <p:sp>
            <p:nvSpPr>
              <p:cNvPr id="1103" name="Freeform 292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4" name="Freeform 293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7" name="Group 294"/>
            <p:cNvGrpSpPr>
              <a:grpSpLocks/>
            </p:cNvGrpSpPr>
            <p:nvPr/>
          </p:nvGrpSpPr>
          <p:grpSpPr bwMode="auto">
            <a:xfrm rot="-4320000">
              <a:off x="2778" y="3396"/>
              <a:ext cx="155" cy="88"/>
              <a:chOff x="2825" y="3007"/>
              <a:chExt cx="229" cy="242"/>
            </a:xfrm>
          </p:grpSpPr>
          <p:sp>
            <p:nvSpPr>
              <p:cNvPr id="1101" name="Freeform 295"/>
              <p:cNvSpPr>
                <a:spLocks/>
              </p:cNvSpPr>
              <p:nvPr/>
            </p:nvSpPr>
            <p:spPr bwMode="auto">
              <a:xfrm>
                <a:off x="2860" y="3005"/>
                <a:ext cx="142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2" name="Freeform 296"/>
              <p:cNvSpPr>
                <a:spLocks/>
              </p:cNvSpPr>
              <p:nvPr/>
            </p:nvSpPr>
            <p:spPr bwMode="auto">
              <a:xfrm rot="3996341" flipH="1">
                <a:off x="2859" y="3029"/>
                <a:ext cx="171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98" name="Group 297"/>
            <p:cNvGrpSpPr>
              <a:grpSpLocks/>
            </p:cNvGrpSpPr>
            <p:nvPr/>
          </p:nvGrpSpPr>
          <p:grpSpPr bwMode="auto">
            <a:xfrm rot="-4994473">
              <a:off x="2843" y="3239"/>
              <a:ext cx="133" cy="133"/>
              <a:chOff x="2825" y="3007"/>
              <a:chExt cx="229" cy="242"/>
            </a:xfrm>
          </p:grpSpPr>
          <p:sp>
            <p:nvSpPr>
              <p:cNvPr id="1099" name="Freeform 298"/>
              <p:cNvSpPr>
                <a:spLocks/>
              </p:cNvSpPr>
              <p:nvPr/>
            </p:nvSpPr>
            <p:spPr bwMode="auto">
              <a:xfrm>
                <a:off x="2860" y="2999"/>
                <a:ext cx="146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0" name="Freeform 299"/>
              <p:cNvSpPr>
                <a:spLocks/>
              </p:cNvSpPr>
              <p:nvPr/>
            </p:nvSpPr>
            <p:spPr bwMode="auto">
              <a:xfrm rot="3996341" flipH="1">
                <a:off x="2860" y="3024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9" name="Rectangle 300"/>
          <p:cNvSpPr>
            <a:spLocks noChangeArrowheads="1"/>
          </p:cNvSpPr>
          <p:nvPr/>
        </p:nvSpPr>
        <p:spPr bwMode="auto">
          <a:xfrm>
            <a:off x="2627313" y="0"/>
            <a:ext cx="720725" cy="1089025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30" name="Group 301"/>
          <p:cNvGrpSpPr>
            <a:grpSpLocks/>
          </p:cNvGrpSpPr>
          <p:nvPr/>
        </p:nvGrpSpPr>
        <p:grpSpPr bwMode="auto">
          <a:xfrm>
            <a:off x="468313" y="0"/>
            <a:ext cx="576262" cy="2816225"/>
            <a:chOff x="4694" y="0"/>
            <a:chExt cx="431" cy="2750"/>
          </a:xfrm>
        </p:grpSpPr>
        <p:grpSp>
          <p:nvGrpSpPr>
            <p:cNvPr id="1054" name="Group 302"/>
            <p:cNvGrpSpPr>
              <a:grpSpLocks/>
            </p:cNvGrpSpPr>
            <p:nvPr/>
          </p:nvGrpSpPr>
          <p:grpSpPr bwMode="auto">
            <a:xfrm rot="1368130">
              <a:off x="4717" y="0"/>
              <a:ext cx="229" cy="242"/>
              <a:chOff x="2825" y="3007"/>
              <a:chExt cx="229" cy="242"/>
            </a:xfrm>
          </p:grpSpPr>
          <p:sp>
            <p:nvSpPr>
              <p:cNvPr id="1092" name="Freeform 303"/>
              <p:cNvSpPr>
                <a:spLocks/>
              </p:cNvSpPr>
              <p:nvPr/>
            </p:nvSpPr>
            <p:spPr bwMode="auto">
              <a:xfrm>
                <a:off x="2850" y="3005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3" name="Freeform 304"/>
              <p:cNvSpPr>
                <a:spLocks/>
              </p:cNvSpPr>
              <p:nvPr/>
            </p:nvSpPr>
            <p:spPr bwMode="auto">
              <a:xfrm rot="3996341" flipH="1">
                <a:off x="2844" y="3032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85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55" name="AutoShape 305"/>
            <p:cNvSpPr>
              <a:spLocks noChangeArrowheads="1"/>
            </p:cNvSpPr>
            <p:nvPr/>
          </p:nvSpPr>
          <p:spPr bwMode="auto">
            <a:xfrm>
              <a:off x="4921" y="0"/>
              <a:ext cx="24" cy="2659"/>
            </a:xfrm>
            <a:custGeom>
              <a:avLst/>
              <a:gdLst>
                <a:gd name="T0" fmla="*/ 21 w 21600"/>
                <a:gd name="T1" fmla="*/ 1330 h 21600"/>
                <a:gd name="T2" fmla="*/ 12 w 21600"/>
                <a:gd name="T3" fmla="*/ 2659 h 21600"/>
                <a:gd name="T4" fmla="*/ 3 w 21600"/>
                <a:gd name="T5" fmla="*/ 1330 h 21600"/>
                <a:gd name="T6" fmla="*/ 1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56" name="Group 306"/>
            <p:cNvGrpSpPr>
              <a:grpSpLocks/>
            </p:cNvGrpSpPr>
            <p:nvPr/>
          </p:nvGrpSpPr>
          <p:grpSpPr bwMode="auto">
            <a:xfrm rot="-3920841">
              <a:off x="4882" y="226"/>
              <a:ext cx="229" cy="242"/>
              <a:chOff x="2825" y="3007"/>
              <a:chExt cx="229" cy="242"/>
            </a:xfrm>
          </p:grpSpPr>
          <p:sp>
            <p:nvSpPr>
              <p:cNvPr id="1090" name="Freeform 307"/>
              <p:cNvSpPr>
                <a:spLocks/>
              </p:cNvSpPr>
              <p:nvPr/>
            </p:nvSpPr>
            <p:spPr bwMode="auto">
              <a:xfrm>
                <a:off x="2858" y="3007"/>
                <a:ext cx="143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1" name="Freeform 308"/>
              <p:cNvSpPr>
                <a:spLocks/>
              </p:cNvSpPr>
              <p:nvPr/>
            </p:nvSpPr>
            <p:spPr bwMode="auto">
              <a:xfrm rot="3996341" flipH="1">
                <a:off x="2849" y="3033"/>
                <a:ext cx="178" cy="220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7" name="Group 309"/>
            <p:cNvGrpSpPr>
              <a:grpSpLocks/>
            </p:cNvGrpSpPr>
            <p:nvPr/>
          </p:nvGrpSpPr>
          <p:grpSpPr bwMode="auto">
            <a:xfrm rot="801070">
              <a:off x="4765" y="1349"/>
              <a:ext cx="207" cy="181"/>
              <a:chOff x="2825" y="3007"/>
              <a:chExt cx="229" cy="242"/>
            </a:xfrm>
          </p:grpSpPr>
          <p:sp>
            <p:nvSpPr>
              <p:cNvPr id="1088" name="Freeform 310"/>
              <p:cNvSpPr>
                <a:spLocks/>
              </p:cNvSpPr>
              <p:nvPr/>
            </p:nvSpPr>
            <p:spPr bwMode="auto">
              <a:xfrm>
                <a:off x="2856" y="3001"/>
                <a:ext cx="141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9" name="Freeform 311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8" name="Group 312"/>
            <p:cNvGrpSpPr>
              <a:grpSpLocks/>
            </p:cNvGrpSpPr>
            <p:nvPr/>
          </p:nvGrpSpPr>
          <p:grpSpPr bwMode="auto">
            <a:xfrm rot="1368130">
              <a:off x="4717" y="777"/>
              <a:ext cx="229" cy="204"/>
              <a:chOff x="2825" y="3007"/>
              <a:chExt cx="229" cy="242"/>
            </a:xfrm>
          </p:grpSpPr>
          <p:sp>
            <p:nvSpPr>
              <p:cNvPr id="1086" name="Freeform 313"/>
              <p:cNvSpPr>
                <a:spLocks/>
              </p:cNvSpPr>
              <p:nvPr/>
            </p:nvSpPr>
            <p:spPr bwMode="auto">
              <a:xfrm>
                <a:off x="2848" y="3001"/>
                <a:ext cx="145" cy="246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7" name="Freeform 314"/>
              <p:cNvSpPr>
                <a:spLocks/>
              </p:cNvSpPr>
              <p:nvPr/>
            </p:nvSpPr>
            <p:spPr bwMode="auto">
              <a:xfrm rot="3996341" flipH="1">
                <a:off x="2843" y="3029"/>
                <a:ext cx="178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59" name="Group 315"/>
            <p:cNvGrpSpPr>
              <a:grpSpLocks/>
            </p:cNvGrpSpPr>
            <p:nvPr/>
          </p:nvGrpSpPr>
          <p:grpSpPr bwMode="auto">
            <a:xfrm rot="1368130">
              <a:off x="4694" y="363"/>
              <a:ext cx="252" cy="242"/>
              <a:chOff x="2825" y="3007"/>
              <a:chExt cx="229" cy="242"/>
            </a:xfrm>
          </p:grpSpPr>
          <p:sp>
            <p:nvSpPr>
              <p:cNvPr id="1084" name="Freeform 316"/>
              <p:cNvSpPr>
                <a:spLocks/>
              </p:cNvSpPr>
              <p:nvPr/>
            </p:nvSpPr>
            <p:spPr bwMode="auto">
              <a:xfrm>
                <a:off x="2853" y="3006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5" name="Freeform 317"/>
              <p:cNvSpPr>
                <a:spLocks/>
              </p:cNvSpPr>
              <p:nvPr/>
            </p:nvSpPr>
            <p:spPr bwMode="auto">
              <a:xfrm rot="3996341" flipH="1">
                <a:off x="2845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0" name="Group 318"/>
            <p:cNvGrpSpPr>
              <a:grpSpLocks/>
            </p:cNvGrpSpPr>
            <p:nvPr/>
          </p:nvGrpSpPr>
          <p:grpSpPr bwMode="auto">
            <a:xfrm rot="-3920841">
              <a:off x="4882" y="521"/>
              <a:ext cx="229" cy="242"/>
              <a:chOff x="2825" y="3007"/>
              <a:chExt cx="229" cy="242"/>
            </a:xfrm>
          </p:grpSpPr>
          <p:sp>
            <p:nvSpPr>
              <p:cNvPr id="1082" name="Freeform 319"/>
              <p:cNvSpPr>
                <a:spLocks/>
              </p:cNvSpPr>
              <p:nvPr/>
            </p:nvSpPr>
            <p:spPr bwMode="auto">
              <a:xfrm>
                <a:off x="2865" y="3001"/>
                <a:ext cx="146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3" name="Freeform 320"/>
              <p:cNvSpPr>
                <a:spLocks/>
              </p:cNvSpPr>
              <p:nvPr/>
            </p:nvSpPr>
            <p:spPr bwMode="auto">
              <a:xfrm rot="3996341" flipH="1">
                <a:off x="2854" y="3028"/>
                <a:ext cx="178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1" name="Group 321"/>
            <p:cNvGrpSpPr>
              <a:grpSpLocks/>
            </p:cNvGrpSpPr>
            <p:nvPr/>
          </p:nvGrpSpPr>
          <p:grpSpPr bwMode="auto">
            <a:xfrm rot="-3920841">
              <a:off x="4897" y="1027"/>
              <a:ext cx="229" cy="227"/>
              <a:chOff x="2825" y="3007"/>
              <a:chExt cx="229" cy="242"/>
            </a:xfrm>
          </p:grpSpPr>
          <p:sp>
            <p:nvSpPr>
              <p:cNvPr id="1080" name="Freeform 322"/>
              <p:cNvSpPr>
                <a:spLocks/>
              </p:cNvSpPr>
              <p:nvPr/>
            </p:nvSpPr>
            <p:spPr bwMode="auto">
              <a:xfrm>
                <a:off x="2867" y="3002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1" name="Freeform 323"/>
              <p:cNvSpPr>
                <a:spLocks/>
              </p:cNvSpPr>
              <p:nvPr/>
            </p:nvSpPr>
            <p:spPr bwMode="auto">
              <a:xfrm rot="3996341" flipH="1">
                <a:off x="2852" y="3027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2" name="Group 324"/>
            <p:cNvGrpSpPr>
              <a:grpSpLocks/>
            </p:cNvGrpSpPr>
            <p:nvPr/>
          </p:nvGrpSpPr>
          <p:grpSpPr bwMode="auto">
            <a:xfrm rot="-3920841">
              <a:off x="4866" y="1542"/>
              <a:ext cx="229" cy="159"/>
              <a:chOff x="2825" y="3007"/>
              <a:chExt cx="229" cy="242"/>
            </a:xfrm>
          </p:grpSpPr>
          <p:sp>
            <p:nvSpPr>
              <p:cNvPr id="1078" name="Freeform 325"/>
              <p:cNvSpPr>
                <a:spLocks/>
              </p:cNvSpPr>
              <p:nvPr/>
            </p:nvSpPr>
            <p:spPr bwMode="auto">
              <a:xfrm>
                <a:off x="2865" y="2995"/>
                <a:ext cx="146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9" name="Freeform 326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3" name="Group 327"/>
            <p:cNvGrpSpPr>
              <a:grpSpLocks/>
            </p:cNvGrpSpPr>
            <p:nvPr/>
          </p:nvGrpSpPr>
          <p:grpSpPr bwMode="auto">
            <a:xfrm rot="-4306443">
              <a:off x="4863" y="2082"/>
              <a:ext cx="229" cy="159"/>
              <a:chOff x="2825" y="3007"/>
              <a:chExt cx="229" cy="242"/>
            </a:xfrm>
          </p:grpSpPr>
          <p:sp>
            <p:nvSpPr>
              <p:cNvPr id="1076" name="Freeform 328"/>
              <p:cNvSpPr>
                <a:spLocks/>
              </p:cNvSpPr>
              <p:nvPr/>
            </p:nvSpPr>
            <p:spPr bwMode="auto">
              <a:xfrm>
                <a:off x="2859" y="3000"/>
                <a:ext cx="140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7" name="Freeform 329"/>
              <p:cNvSpPr>
                <a:spLocks/>
              </p:cNvSpPr>
              <p:nvPr/>
            </p:nvSpPr>
            <p:spPr bwMode="auto">
              <a:xfrm rot="3996341" flipH="1">
                <a:off x="2849" y="3031"/>
                <a:ext cx="175" cy="22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4" name="Group 330"/>
            <p:cNvGrpSpPr>
              <a:grpSpLocks/>
            </p:cNvGrpSpPr>
            <p:nvPr/>
          </p:nvGrpSpPr>
          <p:grpSpPr bwMode="auto">
            <a:xfrm rot="801070">
              <a:off x="4740" y="1797"/>
              <a:ext cx="207" cy="181"/>
              <a:chOff x="2825" y="3007"/>
              <a:chExt cx="229" cy="242"/>
            </a:xfrm>
          </p:grpSpPr>
          <p:sp>
            <p:nvSpPr>
              <p:cNvPr id="1074" name="Freeform 331"/>
              <p:cNvSpPr>
                <a:spLocks/>
              </p:cNvSpPr>
              <p:nvPr/>
            </p:nvSpPr>
            <p:spPr bwMode="auto">
              <a:xfrm>
                <a:off x="2857" y="3006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5" name="Freeform 332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5" name="Group 333"/>
            <p:cNvGrpSpPr>
              <a:grpSpLocks/>
            </p:cNvGrpSpPr>
            <p:nvPr/>
          </p:nvGrpSpPr>
          <p:grpSpPr bwMode="auto">
            <a:xfrm rot="801070">
              <a:off x="4740" y="2296"/>
              <a:ext cx="207" cy="181"/>
              <a:chOff x="2825" y="3007"/>
              <a:chExt cx="229" cy="242"/>
            </a:xfrm>
          </p:grpSpPr>
          <p:sp>
            <p:nvSpPr>
              <p:cNvPr id="1072" name="Freeform 334"/>
              <p:cNvSpPr>
                <a:spLocks/>
              </p:cNvSpPr>
              <p:nvPr/>
            </p:nvSpPr>
            <p:spPr bwMode="auto">
              <a:xfrm>
                <a:off x="2857" y="3006"/>
                <a:ext cx="144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3" name="Freeform 335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6" name="Group 336"/>
            <p:cNvGrpSpPr>
              <a:grpSpLocks/>
            </p:cNvGrpSpPr>
            <p:nvPr/>
          </p:nvGrpSpPr>
          <p:grpSpPr bwMode="auto">
            <a:xfrm rot="-1941087">
              <a:off x="4830" y="2614"/>
              <a:ext cx="184" cy="136"/>
              <a:chOff x="2825" y="3007"/>
              <a:chExt cx="229" cy="242"/>
            </a:xfrm>
          </p:grpSpPr>
          <p:sp>
            <p:nvSpPr>
              <p:cNvPr id="1070" name="Freeform 337"/>
              <p:cNvSpPr>
                <a:spLocks/>
              </p:cNvSpPr>
              <p:nvPr/>
            </p:nvSpPr>
            <p:spPr bwMode="auto">
              <a:xfrm>
                <a:off x="2859" y="3003"/>
                <a:ext cx="143" cy="245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1" name="Freeform 338"/>
              <p:cNvSpPr>
                <a:spLocks/>
              </p:cNvSpPr>
              <p:nvPr/>
            </p:nvSpPr>
            <p:spPr bwMode="auto">
              <a:xfrm rot="3996341" flipH="1">
                <a:off x="2853" y="3029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67" name="Group 339"/>
            <p:cNvGrpSpPr>
              <a:grpSpLocks/>
            </p:cNvGrpSpPr>
            <p:nvPr/>
          </p:nvGrpSpPr>
          <p:grpSpPr bwMode="auto">
            <a:xfrm rot="-4994473">
              <a:off x="4896" y="2434"/>
              <a:ext cx="206" cy="157"/>
              <a:chOff x="2825" y="3007"/>
              <a:chExt cx="229" cy="242"/>
            </a:xfrm>
          </p:grpSpPr>
          <p:sp>
            <p:nvSpPr>
              <p:cNvPr id="1068" name="Freeform 340"/>
              <p:cNvSpPr>
                <a:spLocks/>
              </p:cNvSpPr>
              <p:nvPr/>
            </p:nvSpPr>
            <p:spPr bwMode="auto">
              <a:xfrm>
                <a:off x="2857" y="2996"/>
                <a:ext cx="143" cy="247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69" name="Freeform 341"/>
              <p:cNvSpPr>
                <a:spLocks/>
              </p:cNvSpPr>
              <p:nvPr/>
            </p:nvSpPr>
            <p:spPr bwMode="auto">
              <a:xfrm rot="3996341" flipH="1">
                <a:off x="2846" y="3021"/>
                <a:ext cx="179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31" name="Rectangle 342"/>
          <p:cNvSpPr>
            <a:spLocks noChangeArrowheads="1"/>
          </p:cNvSpPr>
          <p:nvPr/>
        </p:nvSpPr>
        <p:spPr bwMode="auto">
          <a:xfrm>
            <a:off x="430213" y="0"/>
            <a:ext cx="612775" cy="3068638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32" name="Group 343"/>
          <p:cNvGrpSpPr>
            <a:grpSpLocks/>
          </p:cNvGrpSpPr>
          <p:nvPr/>
        </p:nvGrpSpPr>
        <p:grpSpPr bwMode="auto">
          <a:xfrm>
            <a:off x="0" y="0"/>
            <a:ext cx="450850" cy="1371600"/>
            <a:chOff x="2222" y="0"/>
            <a:chExt cx="284" cy="864"/>
          </a:xfrm>
        </p:grpSpPr>
        <p:sp>
          <p:nvSpPr>
            <p:cNvPr id="1038" name="AutoShape 344"/>
            <p:cNvSpPr>
              <a:spLocks noChangeArrowheads="1"/>
            </p:cNvSpPr>
            <p:nvPr/>
          </p:nvSpPr>
          <p:spPr bwMode="auto">
            <a:xfrm>
              <a:off x="2374" y="0"/>
              <a:ext cx="22" cy="763"/>
            </a:xfrm>
            <a:custGeom>
              <a:avLst/>
              <a:gdLst>
                <a:gd name="T0" fmla="*/ 19 w 21600"/>
                <a:gd name="T1" fmla="*/ 382 h 21600"/>
                <a:gd name="T2" fmla="*/ 11 w 21600"/>
                <a:gd name="T3" fmla="*/ 763 h 21600"/>
                <a:gd name="T4" fmla="*/ 3 w 21600"/>
                <a:gd name="T5" fmla="*/ 38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909 w 21600"/>
                <a:gd name="T13" fmla="*/ 4501 h 21600"/>
                <a:gd name="T14" fmla="*/ 16691 w 21600"/>
                <a:gd name="T15" fmla="*/ 1709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39" name="Group 345"/>
            <p:cNvGrpSpPr>
              <a:grpSpLocks/>
            </p:cNvGrpSpPr>
            <p:nvPr/>
          </p:nvGrpSpPr>
          <p:grpSpPr bwMode="auto">
            <a:xfrm rot="-4306443">
              <a:off x="2348" y="376"/>
              <a:ext cx="147" cy="134"/>
              <a:chOff x="2825" y="3007"/>
              <a:chExt cx="229" cy="242"/>
            </a:xfrm>
          </p:grpSpPr>
          <p:sp>
            <p:nvSpPr>
              <p:cNvPr id="1052" name="Freeform 346"/>
              <p:cNvSpPr>
                <a:spLocks/>
              </p:cNvSpPr>
              <p:nvPr/>
            </p:nvSpPr>
            <p:spPr bwMode="auto">
              <a:xfrm>
                <a:off x="2862" y="2999"/>
                <a:ext cx="142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3" name="Freeform 347"/>
              <p:cNvSpPr>
                <a:spLocks/>
              </p:cNvSpPr>
              <p:nvPr/>
            </p:nvSpPr>
            <p:spPr bwMode="auto">
              <a:xfrm rot="3996341" flipH="1">
                <a:off x="2854" y="3030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0" name="Group 348"/>
            <p:cNvGrpSpPr>
              <a:grpSpLocks/>
            </p:cNvGrpSpPr>
            <p:nvPr/>
          </p:nvGrpSpPr>
          <p:grpSpPr bwMode="auto">
            <a:xfrm rot="801070">
              <a:off x="2222" y="207"/>
              <a:ext cx="174" cy="117"/>
              <a:chOff x="2825" y="3007"/>
              <a:chExt cx="229" cy="242"/>
            </a:xfrm>
          </p:grpSpPr>
          <p:sp>
            <p:nvSpPr>
              <p:cNvPr id="1050" name="Freeform 349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51" name="Freeform 350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1" name="Group 351"/>
            <p:cNvGrpSpPr>
              <a:grpSpLocks/>
            </p:cNvGrpSpPr>
            <p:nvPr/>
          </p:nvGrpSpPr>
          <p:grpSpPr bwMode="auto">
            <a:xfrm rot="801070">
              <a:off x="2222" y="529"/>
              <a:ext cx="174" cy="117"/>
              <a:chOff x="2825" y="3007"/>
              <a:chExt cx="229" cy="242"/>
            </a:xfrm>
          </p:grpSpPr>
          <p:sp>
            <p:nvSpPr>
              <p:cNvPr id="1048" name="Freeform 352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9" name="Freeform 353"/>
              <p:cNvSpPr>
                <a:spLocks/>
              </p:cNvSpPr>
              <p:nvPr/>
            </p:nvSpPr>
            <p:spPr bwMode="auto">
              <a:xfrm rot="3996341" flipH="1">
                <a:off x="2850" y="3031"/>
                <a:ext cx="174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2" name="Group 354"/>
            <p:cNvGrpSpPr>
              <a:grpSpLocks/>
            </p:cNvGrpSpPr>
            <p:nvPr/>
          </p:nvGrpSpPr>
          <p:grpSpPr bwMode="auto">
            <a:xfrm rot="-3120000">
              <a:off x="2302" y="743"/>
              <a:ext cx="155" cy="88"/>
              <a:chOff x="2825" y="3007"/>
              <a:chExt cx="229" cy="242"/>
            </a:xfrm>
          </p:grpSpPr>
          <p:sp>
            <p:nvSpPr>
              <p:cNvPr id="1046" name="Freeform 355"/>
              <p:cNvSpPr>
                <a:spLocks/>
              </p:cNvSpPr>
              <p:nvPr/>
            </p:nvSpPr>
            <p:spPr bwMode="auto">
              <a:xfrm>
                <a:off x="2860" y="3004"/>
                <a:ext cx="142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7" name="Freeform 356"/>
              <p:cNvSpPr>
                <a:spLocks/>
              </p:cNvSpPr>
              <p:nvPr/>
            </p:nvSpPr>
            <p:spPr bwMode="auto">
              <a:xfrm rot="3996341" flipH="1">
                <a:off x="2857" y="3021"/>
                <a:ext cx="173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43" name="Group 357"/>
            <p:cNvGrpSpPr>
              <a:grpSpLocks/>
            </p:cNvGrpSpPr>
            <p:nvPr/>
          </p:nvGrpSpPr>
          <p:grpSpPr bwMode="auto">
            <a:xfrm rot="-4994473">
              <a:off x="2373" y="603"/>
              <a:ext cx="133" cy="133"/>
              <a:chOff x="2825" y="3007"/>
              <a:chExt cx="229" cy="242"/>
            </a:xfrm>
          </p:grpSpPr>
          <p:sp>
            <p:nvSpPr>
              <p:cNvPr id="1044" name="Freeform 358"/>
              <p:cNvSpPr>
                <a:spLocks/>
              </p:cNvSpPr>
              <p:nvPr/>
            </p:nvSpPr>
            <p:spPr bwMode="auto">
              <a:xfrm>
                <a:off x="2860" y="2999"/>
                <a:ext cx="146" cy="242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" name="Freeform 359"/>
              <p:cNvSpPr>
                <a:spLocks/>
              </p:cNvSpPr>
              <p:nvPr/>
            </p:nvSpPr>
            <p:spPr bwMode="auto">
              <a:xfrm rot="3996341" flipH="1">
                <a:off x="2860" y="3024"/>
                <a:ext cx="175" cy="229"/>
              </a:xfrm>
              <a:custGeom>
                <a:avLst/>
                <a:gdLst>
                  <a:gd name="T0" fmla="*/ 205 w 213"/>
                  <a:gd name="T1" fmla="*/ 38 h 343"/>
                  <a:gd name="T2" fmla="*/ 69 w 213"/>
                  <a:gd name="T3" fmla="*/ 106 h 343"/>
                  <a:gd name="T4" fmla="*/ 23 w 213"/>
                  <a:gd name="T5" fmla="*/ 332 h 343"/>
                  <a:gd name="T6" fmla="*/ 205 w 213"/>
                  <a:gd name="T7" fmla="*/ 38 h 3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33" name="Freeform 361"/>
          <p:cNvSpPr>
            <a:spLocks/>
          </p:cNvSpPr>
          <p:nvPr/>
        </p:nvSpPr>
        <p:spPr bwMode="auto">
          <a:xfrm>
            <a:off x="863600" y="7938"/>
            <a:ext cx="569913" cy="2058987"/>
          </a:xfrm>
          <a:custGeom>
            <a:avLst/>
            <a:gdLst>
              <a:gd name="T0" fmla="*/ 0 w 359"/>
              <a:gd name="T1" fmla="*/ 0 h 1297"/>
              <a:gd name="T2" fmla="*/ 68 w 359"/>
              <a:gd name="T3" fmla="*/ 341 h 1297"/>
              <a:gd name="T4" fmla="*/ 159 w 359"/>
              <a:gd name="T5" fmla="*/ 704 h 1297"/>
              <a:gd name="T6" fmla="*/ 340 w 359"/>
              <a:gd name="T7" fmla="*/ 998 h 1297"/>
              <a:gd name="T8" fmla="*/ 272 w 359"/>
              <a:gd name="T9" fmla="*/ 1248 h 1297"/>
              <a:gd name="T10" fmla="*/ 113 w 359"/>
              <a:gd name="T11" fmla="*/ 1293 h 1297"/>
              <a:gd name="T12" fmla="*/ 45 w 359"/>
              <a:gd name="T13" fmla="*/ 1225 h 1297"/>
              <a:gd name="T14" fmla="*/ 45 w 359"/>
              <a:gd name="T15" fmla="*/ 1112 h 1297"/>
              <a:gd name="T16" fmla="*/ 113 w 359"/>
              <a:gd name="T17" fmla="*/ 1044 h 1297"/>
              <a:gd name="T18" fmla="*/ 227 w 359"/>
              <a:gd name="T19" fmla="*/ 1044 h 1297"/>
              <a:gd name="T20" fmla="*/ 272 w 359"/>
              <a:gd name="T21" fmla="*/ 1134 h 1297"/>
              <a:gd name="T22" fmla="*/ 249 w 359"/>
              <a:gd name="T23" fmla="*/ 1225 h 1297"/>
              <a:gd name="T24" fmla="*/ 159 w 359"/>
              <a:gd name="T25" fmla="*/ 1248 h 1297"/>
              <a:gd name="T26" fmla="*/ 91 w 359"/>
              <a:gd name="T27" fmla="*/ 1202 h 1297"/>
              <a:gd name="T28" fmla="*/ 91 w 359"/>
              <a:gd name="T29" fmla="*/ 1134 h 1297"/>
              <a:gd name="T30" fmla="*/ 136 w 359"/>
              <a:gd name="T31" fmla="*/ 1089 h 1297"/>
              <a:gd name="T32" fmla="*/ 204 w 359"/>
              <a:gd name="T33" fmla="*/ 1089 h 1297"/>
              <a:gd name="T34" fmla="*/ 227 w 359"/>
              <a:gd name="T35" fmla="*/ 1157 h 1297"/>
              <a:gd name="T36" fmla="*/ 181 w 359"/>
              <a:gd name="T37" fmla="*/ 1202 h 1297"/>
              <a:gd name="T38" fmla="*/ 136 w 359"/>
              <a:gd name="T39" fmla="*/ 1202 h 12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59" h="1297">
                <a:moveTo>
                  <a:pt x="0" y="0"/>
                </a:moveTo>
                <a:cubicBezTo>
                  <a:pt x="21" y="112"/>
                  <a:pt x="42" y="224"/>
                  <a:pt x="68" y="341"/>
                </a:cubicBezTo>
                <a:cubicBezTo>
                  <a:pt x="94" y="458"/>
                  <a:pt x="114" y="595"/>
                  <a:pt x="159" y="704"/>
                </a:cubicBezTo>
                <a:cubicBezTo>
                  <a:pt x="204" y="813"/>
                  <a:pt x="321" y="907"/>
                  <a:pt x="340" y="998"/>
                </a:cubicBezTo>
                <a:cubicBezTo>
                  <a:pt x="359" y="1089"/>
                  <a:pt x="310" y="1199"/>
                  <a:pt x="272" y="1248"/>
                </a:cubicBezTo>
                <a:cubicBezTo>
                  <a:pt x="234" y="1297"/>
                  <a:pt x="151" y="1297"/>
                  <a:pt x="113" y="1293"/>
                </a:cubicBezTo>
                <a:cubicBezTo>
                  <a:pt x="75" y="1289"/>
                  <a:pt x="56" y="1255"/>
                  <a:pt x="45" y="1225"/>
                </a:cubicBezTo>
                <a:cubicBezTo>
                  <a:pt x="34" y="1195"/>
                  <a:pt x="34" y="1142"/>
                  <a:pt x="45" y="1112"/>
                </a:cubicBezTo>
                <a:cubicBezTo>
                  <a:pt x="56" y="1082"/>
                  <a:pt x="83" y="1055"/>
                  <a:pt x="113" y="1044"/>
                </a:cubicBezTo>
                <a:cubicBezTo>
                  <a:pt x="143" y="1033"/>
                  <a:pt x="201" y="1029"/>
                  <a:pt x="227" y="1044"/>
                </a:cubicBezTo>
                <a:cubicBezTo>
                  <a:pt x="253" y="1059"/>
                  <a:pt x="268" y="1104"/>
                  <a:pt x="272" y="1134"/>
                </a:cubicBezTo>
                <a:cubicBezTo>
                  <a:pt x="276" y="1164"/>
                  <a:pt x="268" y="1206"/>
                  <a:pt x="249" y="1225"/>
                </a:cubicBezTo>
                <a:cubicBezTo>
                  <a:pt x="230" y="1244"/>
                  <a:pt x="185" y="1252"/>
                  <a:pt x="159" y="1248"/>
                </a:cubicBezTo>
                <a:cubicBezTo>
                  <a:pt x="133" y="1244"/>
                  <a:pt x="102" y="1221"/>
                  <a:pt x="91" y="1202"/>
                </a:cubicBezTo>
                <a:cubicBezTo>
                  <a:pt x="80" y="1183"/>
                  <a:pt x="84" y="1153"/>
                  <a:pt x="91" y="1134"/>
                </a:cubicBezTo>
                <a:cubicBezTo>
                  <a:pt x="98" y="1115"/>
                  <a:pt x="117" y="1097"/>
                  <a:pt x="136" y="1089"/>
                </a:cubicBezTo>
                <a:cubicBezTo>
                  <a:pt x="155" y="1081"/>
                  <a:pt x="189" y="1078"/>
                  <a:pt x="204" y="1089"/>
                </a:cubicBezTo>
                <a:cubicBezTo>
                  <a:pt x="219" y="1100"/>
                  <a:pt x="231" y="1138"/>
                  <a:pt x="227" y="1157"/>
                </a:cubicBezTo>
                <a:cubicBezTo>
                  <a:pt x="223" y="1176"/>
                  <a:pt x="196" y="1195"/>
                  <a:pt x="181" y="1202"/>
                </a:cubicBezTo>
                <a:cubicBezTo>
                  <a:pt x="166" y="1209"/>
                  <a:pt x="147" y="1209"/>
                  <a:pt x="136" y="1202"/>
                </a:cubicBezTo>
              </a:path>
            </a:pathLst>
          </a:custGeom>
          <a:noFill/>
          <a:ln w="15875" cap="flat" cmpd="sng">
            <a:solidFill>
              <a:srgbClr val="EAEAEA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" name="Freeform 362"/>
          <p:cNvSpPr>
            <a:spLocks/>
          </p:cNvSpPr>
          <p:nvPr/>
        </p:nvSpPr>
        <p:spPr bwMode="auto">
          <a:xfrm>
            <a:off x="1150938" y="981075"/>
            <a:ext cx="546100" cy="455613"/>
          </a:xfrm>
          <a:custGeom>
            <a:avLst/>
            <a:gdLst>
              <a:gd name="T0" fmla="*/ 0 w 344"/>
              <a:gd name="T1" fmla="*/ 132 h 287"/>
              <a:gd name="T2" fmla="*/ 136 w 344"/>
              <a:gd name="T3" fmla="*/ 268 h 287"/>
              <a:gd name="T4" fmla="*/ 295 w 344"/>
              <a:gd name="T5" fmla="*/ 246 h 287"/>
              <a:gd name="T6" fmla="*/ 340 w 344"/>
              <a:gd name="T7" fmla="*/ 132 h 287"/>
              <a:gd name="T8" fmla="*/ 317 w 344"/>
              <a:gd name="T9" fmla="*/ 19 h 287"/>
              <a:gd name="T10" fmla="*/ 227 w 344"/>
              <a:gd name="T11" fmla="*/ 19 h 287"/>
              <a:gd name="T12" fmla="*/ 159 w 344"/>
              <a:gd name="T13" fmla="*/ 64 h 287"/>
              <a:gd name="T14" fmla="*/ 159 w 344"/>
              <a:gd name="T15" fmla="*/ 178 h 287"/>
              <a:gd name="T16" fmla="*/ 204 w 344"/>
              <a:gd name="T17" fmla="*/ 223 h 287"/>
              <a:gd name="T18" fmla="*/ 272 w 344"/>
              <a:gd name="T19" fmla="*/ 223 h 287"/>
              <a:gd name="T20" fmla="*/ 295 w 344"/>
              <a:gd name="T21" fmla="*/ 155 h 287"/>
              <a:gd name="T22" fmla="*/ 295 w 344"/>
              <a:gd name="T23" fmla="*/ 87 h 287"/>
              <a:gd name="T24" fmla="*/ 227 w 344"/>
              <a:gd name="T25" fmla="*/ 64 h 287"/>
              <a:gd name="T26" fmla="*/ 204 w 344"/>
              <a:gd name="T27" fmla="*/ 132 h 287"/>
              <a:gd name="T28" fmla="*/ 249 w 344"/>
              <a:gd name="T29" fmla="*/ 155 h 28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44" h="287">
                <a:moveTo>
                  <a:pt x="0" y="132"/>
                </a:moveTo>
                <a:cubicBezTo>
                  <a:pt x="43" y="190"/>
                  <a:pt x="87" y="249"/>
                  <a:pt x="136" y="268"/>
                </a:cubicBezTo>
                <a:cubicBezTo>
                  <a:pt x="185" y="287"/>
                  <a:pt x="261" y="269"/>
                  <a:pt x="295" y="246"/>
                </a:cubicBezTo>
                <a:cubicBezTo>
                  <a:pt x="329" y="223"/>
                  <a:pt x="336" y="170"/>
                  <a:pt x="340" y="132"/>
                </a:cubicBezTo>
                <a:cubicBezTo>
                  <a:pt x="344" y="94"/>
                  <a:pt x="336" y="38"/>
                  <a:pt x="317" y="19"/>
                </a:cubicBezTo>
                <a:cubicBezTo>
                  <a:pt x="298" y="0"/>
                  <a:pt x="253" y="11"/>
                  <a:pt x="227" y="19"/>
                </a:cubicBezTo>
                <a:cubicBezTo>
                  <a:pt x="201" y="27"/>
                  <a:pt x="170" y="37"/>
                  <a:pt x="159" y="64"/>
                </a:cubicBezTo>
                <a:cubicBezTo>
                  <a:pt x="148" y="91"/>
                  <a:pt x="152" y="152"/>
                  <a:pt x="159" y="178"/>
                </a:cubicBezTo>
                <a:cubicBezTo>
                  <a:pt x="166" y="204"/>
                  <a:pt x="185" y="215"/>
                  <a:pt x="204" y="223"/>
                </a:cubicBezTo>
                <a:cubicBezTo>
                  <a:pt x="223" y="231"/>
                  <a:pt x="257" y="234"/>
                  <a:pt x="272" y="223"/>
                </a:cubicBezTo>
                <a:cubicBezTo>
                  <a:pt x="287" y="212"/>
                  <a:pt x="291" y="178"/>
                  <a:pt x="295" y="155"/>
                </a:cubicBezTo>
                <a:cubicBezTo>
                  <a:pt x="299" y="132"/>
                  <a:pt x="306" y="102"/>
                  <a:pt x="295" y="87"/>
                </a:cubicBezTo>
                <a:cubicBezTo>
                  <a:pt x="284" y="72"/>
                  <a:pt x="242" y="57"/>
                  <a:pt x="227" y="64"/>
                </a:cubicBezTo>
                <a:cubicBezTo>
                  <a:pt x="212" y="71"/>
                  <a:pt x="200" y="117"/>
                  <a:pt x="204" y="132"/>
                </a:cubicBezTo>
                <a:cubicBezTo>
                  <a:pt x="208" y="147"/>
                  <a:pt x="256" y="155"/>
                  <a:pt x="249" y="155"/>
                </a:cubicBezTo>
              </a:path>
            </a:pathLst>
          </a:custGeom>
          <a:noFill/>
          <a:ln w="15875" cap="flat" cmpd="sng">
            <a:solidFill>
              <a:srgbClr val="EAEAEA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" name="Freeform 363"/>
          <p:cNvSpPr>
            <a:spLocks/>
          </p:cNvSpPr>
          <p:nvPr/>
        </p:nvSpPr>
        <p:spPr bwMode="auto">
          <a:xfrm>
            <a:off x="1547813" y="7938"/>
            <a:ext cx="360362" cy="541337"/>
          </a:xfrm>
          <a:custGeom>
            <a:avLst/>
            <a:gdLst>
              <a:gd name="T0" fmla="*/ 45 w 344"/>
              <a:gd name="T1" fmla="*/ 0 h 507"/>
              <a:gd name="T2" fmla="*/ 23 w 344"/>
              <a:gd name="T3" fmla="*/ 137 h 507"/>
              <a:gd name="T4" fmla="*/ 0 w 344"/>
              <a:gd name="T5" fmla="*/ 295 h 507"/>
              <a:gd name="T6" fmla="*/ 23 w 344"/>
              <a:gd name="T7" fmla="*/ 431 h 507"/>
              <a:gd name="T8" fmla="*/ 113 w 344"/>
              <a:gd name="T9" fmla="*/ 499 h 507"/>
              <a:gd name="T10" fmla="*/ 272 w 344"/>
              <a:gd name="T11" fmla="*/ 477 h 507"/>
              <a:gd name="T12" fmla="*/ 340 w 344"/>
              <a:gd name="T13" fmla="*/ 341 h 507"/>
              <a:gd name="T14" fmla="*/ 295 w 344"/>
              <a:gd name="T15" fmla="*/ 205 h 507"/>
              <a:gd name="T16" fmla="*/ 136 w 344"/>
              <a:gd name="T17" fmla="*/ 159 h 507"/>
              <a:gd name="T18" fmla="*/ 68 w 344"/>
              <a:gd name="T19" fmla="*/ 250 h 507"/>
              <a:gd name="T20" fmla="*/ 68 w 344"/>
              <a:gd name="T21" fmla="*/ 318 h 507"/>
              <a:gd name="T22" fmla="*/ 91 w 344"/>
              <a:gd name="T23" fmla="*/ 409 h 507"/>
              <a:gd name="T24" fmla="*/ 159 w 344"/>
              <a:gd name="T25" fmla="*/ 431 h 507"/>
              <a:gd name="T26" fmla="*/ 227 w 344"/>
              <a:gd name="T27" fmla="*/ 431 h 50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44" h="507">
                <a:moveTo>
                  <a:pt x="45" y="0"/>
                </a:moveTo>
                <a:cubicBezTo>
                  <a:pt x="37" y="44"/>
                  <a:pt x="30" y="88"/>
                  <a:pt x="23" y="137"/>
                </a:cubicBezTo>
                <a:cubicBezTo>
                  <a:pt x="16" y="186"/>
                  <a:pt x="0" y="246"/>
                  <a:pt x="0" y="295"/>
                </a:cubicBezTo>
                <a:cubicBezTo>
                  <a:pt x="0" y="344"/>
                  <a:pt x="4" y="397"/>
                  <a:pt x="23" y="431"/>
                </a:cubicBezTo>
                <a:cubicBezTo>
                  <a:pt x="42" y="465"/>
                  <a:pt x="72" y="491"/>
                  <a:pt x="113" y="499"/>
                </a:cubicBezTo>
                <a:cubicBezTo>
                  <a:pt x="154" y="507"/>
                  <a:pt x="234" y="503"/>
                  <a:pt x="272" y="477"/>
                </a:cubicBezTo>
                <a:cubicBezTo>
                  <a:pt x="310" y="451"/>
                  <a:pt x="336" y="386"/>
                  <a:pt x="340" y="341"/>
                </a:cubicBezTo>
                <a:cubicBezTo>
                  <a:pt x="344" y="296"/>
                  <a:pt x="329" y="235"/>
                  <a:pt x="295" y="205"/>
                </a:cubicBezTo>
                <a:cubicBezTo>
                  <a:pt x="261" y="175"/>
                  <a:pt x="174" y="152"/>
                  <a:pt x="136" y="159"/>
                </a:cubicBezTo>
                <a:cubicBezTo>
                  <a:pt x="98" y="166"/>
                  <a:pt x="79" y="223"/>
                  <a:pt x="68" y="250"/>
                </a:cubicBezTo>
                <a:cubicBezTo>
                  <a:pt x="57" y="277"/>
                  <a:pt x="64" y="292"/>
                  <a:pt x="68" y="318"/>
                </a:cubicBezTo>
                <a:cubicBezTo>
                  <a:pt x="72" y="344"/>
                  <a:pt x="76" y="390"/>
                  <a:pt x="91" y="409"/>
                </a:cubicBezTo>
                <a:cubicBezTo>
                  <a:pt x="106" y="428"/>
                  <a:pt x="136" y="427"/>
                  <a:pt x="159" y="431"/>
                </a:cubicBezTo>
                <a:cubicBezTo>
                  <a:pt x="182" y="435"/>
                  <a:pt x="204" y="454"/>
                  <a:pt x="227" y="431"/>
                </a:cubicBezTo>
              </a:path>
            </a:pathLst>
          </a:custGeom>
          <a:noFill/>
          <a:ln w="158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" name="Freeform 364"/>
          <p:cNvSpPr>
            <a:spLocks/>
          </p:cNvSpPr>
          <p:nvPr/>
        </p:nvSpPr>
        <p:spPr bwMode="auto">
          <a:xfrm>
            <a:off x="2400300" y="7938"/>
            <a:ext cx="227013" cy="1441450"/>
          </a:xfrm>
          <a:custGeom>
            <a:avLst/>
            <a:gdLst>
              <a:gd name="T0" fmla="*/ 53 w 143"/>
              <a:gd name="T1" fmla="*/ 0 h 908"/>
              <a:gd name="T2" fmla="*/ 98 w 143"/>
              <a:gd name="T3" fmla="*/ 114 h 908"/>
              <a:gd name="T4" fmla="*/ 7 w 143"/>
              <a:gd name="T5" fmla="*/ 522 h 908"/>
              <a:gd name="T6" fmla="*/ 53 w 143"/>
              <a:gd name="T7" fmla="*/ 794 h 908"/>
              <a:gd name="T8" fmla="*/ 143 w 143"/>
              <a:gd name="T9" fmla="*/ 908 h 9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3" h="908">
                <a:moveTo>
                  <a:pt x="53" y="0"/>
                </a:moveTo>
                <a:cubicBezTo>
                  <a:pt x="79" y="13"/>
                  <a:pt x="106" y="27"/>
                  <a:pt x="98" y="114"/>
                </a:cubicBezTo>
                <a:cubicBezTo>
                  <a:pt x="90" y="201"/>
                  <a:pt x="14" y="409"/>
                  <a:pt x="7" y="522"/>
                </a:cubicBezTo>
                <a:cubicBezTo>
                  <a:pt x="0" y="635"/>
                  <a:pt x="30" y="730"/>
                  <a:pt x="53" y="794"/>
                </a:cubicBezTo>
                <a:cubicBezTo>
                  <a:pt x="76" y="858"/>
                  <a:pt x="109" y="883"/>
                  <a:pt x="143" y="908"/>
                </a:cubicBezTo>
              </a:path>
            </a:pathLst>
          </a:custGeom>
          <a:noFill/>
          <a:ln w="15875" cap="flat" cmpd="sng">
            <a:solidFill>
              <a:srgbClr val="EAEAEA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" name="Freeform 365"/>
          <p:cNvSpPr>
            <a:spLocks/>
          </p:cNvSpPr>
          <p:nvPr/>
        </p:nvSpPr>
        <p:spPr bwMode="auto">
          <a:xfrm>
            <a:off x="3324225" y="7938"/>
            <a:ext cx="612775" cy="787400"/>
          </a:xfrm>
          <a:custGeom>
            <a:avLst/>
            <a:gdLst>
              <a:gd name="T0" fmla="*/ 15 w 386"/>
              <a:gd name="T1" fmla="*/ 0 h 496"/>
              <a:gd name="T2" fmla="*/ 15 w 386"/>
              <a:gd name="T3" fmla="*/ 273 h 496"/>
              <a:gd name="T4" fmla="*/ 106 w 386"/>
              <a:gd name="T5" fmla="*/ 454 h 496"/>
              <a:gd name="T6" fmla="*/ 264 w 386"/>
              <a:gd name="T7" fmla="*/ 477 h 496"/>
              <a:gd name="T8" fmla="*/ 378 w 386"/>
              <a:gd name="T9" fmla="*/ 341 h 496"/>
              <a:gd name="T10" fmla="*/ 310 w 386"/>
              <a:gd name="T11" fmla="*/ 182 h 496"/>
              <a:gd name="T12" fmla="*/ 174 w 386"/>
              <a:gd name="T13" fmla="*/ 182 h 496"/>
              <a:gd name="T14" fmla="*/ 128 w 386"/>
              <a:gd name="T15" fmla="*/ 295 h 496"/>
              <a:gd name="T16" fmla="*/ 196 w 386"/>
              <a:gd name="T17" fmla="*/ 386 h 496"/>
              <a:gd name="T18" fmla="*/ 310 w 386"/>
              <a:gd name="T19" fmla="*/ 363 h 496"/>
              <a:gd name="T20" fmla="*/ 310 w 386"/>
              <a:gd name="T21" fmla="*/ 227 h 4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86" h="496">
                <a:moveTo>
                  <a:pt x="15" y="0"/>
                </a:moveTo>
                <a:cubicBezTo>
                  <a:pt x="7" y="98"/>
                  <a:pt x="0" y="197"/>
                  <a:pt x="15" y="273"/>
                </a:cubicBezTo>
                <a:cubicBezTo>
                  <a:pt x="30" y="349"/>
                  <a:pt x="65" y="420"/>
                  <a:pt x="106" y="454"/>
                </a:cubicBezTo>
                <a:cubicBezTo>
                  <a:pt x="147" y="488"/>
                  <a:pt x="219" y="496"/>
                  <a:pt x="264" y="477"/>
                </a:cubicBezTo>
                <a:cubicBezTo>
                  <a:pt x="309" y="458"/>
                  <a:pt x="370" y="390"/>
                  <a:pt x="378" y="341"/>
                </a:cubicBezTo>
                <a:cubicBezTo>
                  <a:pt x="386" y="292"/>
                  <a:pt x="344" y="208"/>
                  <a:pt x="310" y="182"/>
                </a:cubicBezTo>
                <a:cubicBezTo>
                  <a:pt x="276" y="156"/>
                  <a:pt x="204" y="163"/>
                  <a:pt x="174" y="182"/>
                </a:cubicBezTo>
                <a:cubicBezTo>
                  <a:pt x="144" y="201"/>
                  <a:pt x="124" y="261"/>
                  <a:pt x="128" y="295"/>
                </a:cubicBezTo>
                <a:cubicBezTo>
                  <a:pt x="132" y="329"/>
                  <a:pt x="166" y="375"/>
                  <a:pt x="196" y="386"/>
                </a:cubicBezTo>
                <a:cubicBezTo>
                  <a:pt x="226" y="397"/>
                  <a:pt x="291" y="389"/>
                  <a:pt x="310" y="363"/>
                </a:cubicBezTo>
                <a:cubicBezTo>
                  <a:pt x="329" y="337"/>
                  <a:pt x="352" y="268"/>
                  <a:pt x="310" y="227"/>
                </a:cubicBezTo>
              </a:path>
            </a:pathLst>
          </a:custGeom>
          <a:noFill/>
          <a:ln w="15875" cap="flat" cmpd="sng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411413" y="2420938"/>
            <a:ext cx="66659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角平分线的性质 </a:t>
            </a: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2592388" y="1341438"/>
            <a:ext cx="2236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全等三角形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827088" y="1557338"/>
            <a:ext cx="7704137" cy="447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新宋体" pitchFamily="49" charset="-122"/>
                <a:ea typeface="新宋体" pitchFamily="49" charset="-122"/>
              </a:rPr>
              <a:t>1〉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平分平角∠</a:t>
            </a:r>
            <a:r>
              <a:rPr lang="en-US" altLang="zh-CN" b="1">
                <a:latin typeface="新宋体" pitchFamily="49" charset="-122"/>
                <a:ea typeface="新宋体" pitchFamily="49" charset="-122"/>
              </a:rPr>
              <a:t>AOB</a:t>
            </a:r>
          </a:p>
          <a:p>
            <a:pPr eaLnBrk="1" hangingPunct="1"/>
            <a:endParaRPr lang="en-US" altLang="zh-CN" b="1">
              <a:latin typeface="新宋体" pitchFamily="49" charset="-122"/>
              <a:ea typeface="新宋体" pitchFamily="49" charset="-122"/>
            </a:endParaRPr>
          </a:p>
          <a:p>
            <a:pPr eaLnBrk="1" hangingPunct="1"/>
            <a:r>
              <a:rPr lang="en-US" altLang="zh-CN" b="1">
                <a:latin typeface="新宋体" pitchFamily="49" charset="-122"/>
                <a:ea typeface="新宋体" pitchFamily="49" charset="-122"/>
              </a:rPr>
              <a:t>2〉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通过上面的步骤，得到射线</a:t>
            </a:r>
            <a:r>
              <a:rPr lang="en-US" altLang="zh-CN" b="1">
                <a:latin typeface="新宋体" pitchFamily="49" charset="-122"/>
                <a:ea typeface="新宋体" pitchFamily="49" charset="-122"/>
              </a:rPr>
              <a:t>OC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以后，把它反向延长得到直线</a:t>
            </a:r>
            <a:r>
              <a:rPr lang="en-US" altLang="zh-CN" b="1">
                <a:latin typeface="新宋体" pitchFamily="49" charset="-122"/>
                <a:ea typeface="新宋体" pitchFamily="49" charset="-122"/>
              </a:rPr>
              <a:t>CD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，直线</a:t>
            </a:r>
            <a:r>
              <a:rPr lang="en-US" altLang="zh-CN" b="1">
                <a:latin typeface="新宋体" pitchFamily="49" charset="-122"/>
                <a:ea typeface="新宋体" pitchFamily="49" charset="-122"/>
              </a:rPr>
              <a:t>CD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与直线</a:t>
            </a:r>
            <a:r>
              <a:rPr lang="en-US" altLang="zh-CN" b="1">
                <a:latin typeface="新宋体" pitchFamily="49" charset="-122"/>
                <a:ea typeface="新宋体" pitchFamily="49" charset="-122"/>
              </a:rPr>
              <a:t>AB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是什么关系？</a:t>
            </a:r>
          </a:p>
          <a:p>
            <a:pPr eaLnBrk="1" hangingPunct="1"/>
            <a:r>
              <a:rPr lang="zh-CN" altLang="en-US" b="1">
                <a:latin typeface="新宋体" pitchFamily="49" charset="-122"/>
                <a:ea typeface="新宋体" pitchFamily="49" charset="-122"/>
              </a:rPr>
              <a:t> </a:t>
            </a:r>
          </a:p>
          <a:p>
            <a:pPr eaLnBrk="1" hangingPunct="1"/>
            <a:r>
              <a:rPr lang="en-US" altLang="zh-CN" b="1">
                <a:latin typeface="新宋体" pitchFamily="49" charset="-122"/>
                <a:ea typeface="新宋体" pitchFamily="49" charset="-122"/>
              </a:rPr>
              <a:t>3〉</a:t>
            </a:r>
            <a:r>
              <a:rPr lang="zh-CN" altLang="en-US" b="1">
                <a:latin typeface="新宋体" pitchFamily="49" charset="-122"/>
                <a:ea typeface="新宋体" pitchFamily="49" charset="-122"/>
              </a:rPr>
              <a:t>结论：作平角的平分线即可平分平角，由此也得到过直线上一点作这条直线的垂线的方法。</a:t>
            </a:r>
          </a:p>
        </p:txBody>
      </p:sp>
      <p:sp>
        <p:nvSpPr>
          <p:cNvPr id="62471" name="Line 7"/>
          <p:cNvSpPr>
            <a:spLocks noChangeShapeType="1"/>
          </p:cNvSpPr>
          <p:nvPr/>
        </p:nvSpPr>
        <p:spPr bwMode="auto">
          <a:xfrm>
            <a:off x="3851275" y="5589588"/>
            <a:ext cx="4321175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>
            <a:off x="971550" y="6165850"/>
            <a:ext cx="2376488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076825" y="1484313"/>
            <a:ext cx="3744913" cy="865187"/>
            <a:chOff x="3198" y="935"/>
            <a:chExt cx="2359" cy="545"/>
          </a:xfrm>
        </p:grpSpPr>
        <p:grpSp>
          <p:nvGrpSpPr>
            <p:cNvPr id="25619" name="Group 10"/>
            <p:cNvGrpSpPr>
              <a:grpSpLocks/>
            </p:cNvGrpSpPr>
            <p:nvPr/>
          </p:nvGrpSpPr>
          <p:grpSpPr bwMode="auto">
            <a:xfrm>
              <a:off x="3198" y="935"/>
              <a:ext cx="2359" cy="545"/>
              <a:chOff x="3198" y="935"/>
              <a:chExt cx="2359" cy="545"/>
            </a:xfrm>
          </p:grpSpPr>
          <p:grpSp>
            <p:nvGrpSpPr>
              <p:cNvPr id="25621" name="Group 11"/>
              <p:cNvGrpSpPr>
                <a:grpSpLocks/>
              </p:cNvGrpSpPr>
              <p:nvPr/>
            </p:nvGrpSpPr>
            <p:grpSpPr bwMode="auto">
              <a:xfrm>
                <a:off x="3198" y="1069"/>
                <a:ext cx="2359" cy="91"/>
                <a:chOff x="3061" y="1117"/>
                <a:chExt cx="2359" cy="91"/>
              </a:xfrm>
            </p:grpSpPr>
            <p:sp>
              <p:nvSpPr>
                <p:cNvPr id="25626" name="Line 12"/>
                <p:cNvSpPr>
                  <a:spLocks noChangeShapeType="1"/>
                </p:cNvSpPr>
                <p:nvPr/>
              </p:nvSpPr>
              <p:spPr bwMode="auto">
                <a:xfrm>
                  <a:off x="3061" y="1162"/>
                  <a:ext cx="2359" cy="0"/>
                </a:xfrm>
                <a:prstGeom prst="line">
                  <a:avLst/>
                </a:prstGeom>
                <a:noFill/>
                <a:ln w="349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7" name="Oval 13"/>
                <p:cNvSpPr>
                  <a:spLocks noChangeArrowheads="1"/>
                </p:cNvSpPr>
                <p:nvPr/>
              </p:nvSpPr>
              <p:spPr bwMode="auto">
                <a:xfrm>
                  <a:off x="4195" y="1117"/>
                  <a:ext cx="91" cy="91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22" name="Text Box 14"/>
              <p:cNvSpPr txBox="1">
                <a:spLocks noChangeArrowheads="1"/>
              </p:cNvSpPr>
              <p:nvPr/>
            </p:nvSpPr>
            <p:spPr bwMode="auto">
              <a:xfrm>
                <a:off x="5103" y="1113"/>
                <a:ext cx="40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FF00"/>
                    </a:solidFill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5623" name="Text Box 15"/>
              <p:cNvSpPr txBox="1">
                <a:spLocks noChangeArrowheads="1"/>
              </p:cNvSpPr>
              <p:nvPr/>
            </p:nvSpPr>
            <p:spPr bwMode="auto">
              <a:xfrm>
                <a:off x="4195" y="1115"/>
                <a:ext cx="40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50000"/>
                  </a:spcBef>
                </a:pPr>
                <a:endParaRPr lang="zh-CN" altLang="zh-CN">
                  <a:solidFill>
                    <a:srgbClr val="FFFF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624" name="Text Box 16"/>
              <p:cNvSpPr txBox="1">
                <a:spLocks noChangeArrowheads="1"/>
              </p:cNvSpPr>
              <p:nvPr/>
            </p:nvSpPr>
            <p:spPr bwMode="auto">
              <a:xfrm>
                <a:off x="3334" y="1113"/>
                <a:ext cx="40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FF00"/>
                    </a:solidFill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25625" name="Freeform 17"/>
              <p:cNvSpPr>
                <a:spLocks/>
              </p:cNvSpPr>
              <p:nvPr/>
            </p:nvSpPr>
            <p:spPr bwMode="auto">
              <a:xfrm>
                <a:off x="4105" y="935"/>
                <a:ext cx="543" cy="182"/>
              </a:xfrm>
              <a:custGeom>
                <a:avLst/>
                <a:gdLst>
                  <a:gd name="T0" fmla="*/ 0 w 589"/>
                  <a:gd name="T1" fmla="*/ 46 h 287"/>
                  <a:gd name="T2" fmla="*/ 32 w 589"/>
                  <a:gd name="T3" fmla="*/ 17 h 287"/>
                  <a:gd name="T4" fmla="*/ 164 w 589"/>
                  <a:gd name="T5" fmla="*/ 3 h 287"/>
                  <a:gd name="T6" fmla="*/ 263 w 589"/>
                  <a:gd name="T7" fmla="*/ 3 h 287"/>
                  <a:gd name="T8" fmla="*/ 360 w 589"/>
                  <a:gd name="T9" fmla="*/ 17 h 287"/>
                  <a:gd name="T10" fmla="*/ 426 w 589"/>
                  <a:gd name="T11" fmla="*/ 46 h 2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9"/>
                  <a:gd name="T19" fmla="*/ 0 h 287"/>
                  <a:gd name="T20" fmla="*/ 589 w 589"/>
                  <a:gd name="T21" fmla="*/ 287 h 2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9" h="287">
                    <a:moveTo>
                      <a:pt x="0" y="287"/>
                    </a:moveTo>
                    <a:cubicBezTo>
                      <a:pt x="3" y="218"/>
                      <a:pt x="7" y="150"/>
                      <a:pt x="45" y="105"/>
                    </a:cubicBezTo>
                    <a:cubicBezTo>
                      <a:pt x="83" y="60"/>
                      <a:pt x="174" y="30"/>
                      <a:pt x="227" y="15"/>
                    </a:cubicBezTo>
                    <a:cubicBezTo>
                      <a:pt x="280" y="0"/>
                      <a:pt x="318" y="0"/>
                      <a:pt x="363" y="15"/>
                    </a:cubicBezTo>
                    <a:cubicBezTo>
                      <a:pt x="408" y="30"/>
                      <a:pt x="461" y="60"/>
                      <a:pt x="499" y="105"/>
                    </a:cubicBezTo>
                    <a:cubicBezTo>
                      <a:pt x="537" y="150"/>
                      <a:pt x="563" y="218"/>
                      <a:pt x="589" y="28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20" name="Text Box 18"/>
            <p:cNvSpPr txBox="1">
              <a:spLocks noChangeArrowheads="1"/>
            </p:cNvSpPr>
            <p:nvPr/>
          </p:nvSpPr>
          <p:spPr bwMode="auto">
            <a:xfrm>
              <a:off x="4105" y="1107"/>
              <a:ext cx="31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FF00"/>
                  </a:solidFill>
                  <a:latin typeface="Times New Roman" pitchFamily="18" charset="0"/>
                </a:rPr>
                <a:t>O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651500" y="1557338"/>
            <a:ext cx="2592388" cy="431800"/>
            <a:chOff x="3560" y="981"/>
            <a:chExt cx="1633" cy="272"/>
          </a:xfrm>
        </p:grpSpPr>
        <p:sp>
          <p:nvSpPr>
            <p:cNvPr id="25617" name="Freeform 20"/>
            <p:cNvSpPr>
              <a:spLocks/>
            </p:cNvSpPr>
            <p:nvPr/>
          </p:nvSpPr>
          <p:spPr bwMode="auto">
            <a:xfrm>
              <a:off x="5148" y="981"/>
              <a:ext cx="45" cy="272"/>
            </a:xfrm>
            <a:custGeom>
              <a:avLst/>
              <a:gdLst>
                <a:gd name="T0" fmla="*/ 0 w 45"/>
                <a:gd name="T1" fmla="*/ 0 h 272"/>
                <a:gd name="T2" fmla="*/ 45 w 45"/>
                <a:gd name="T3" fmla="*/ 136 h 272"/>
                <a:gd name="T4" fmla="*/ 0 w 45"/>
                <a:gd name="T5" fmla="*/ 272 h 272"/>
                <a:gd name="T6" fmla="*/ 0 60000 65536"/>
                <a:gd name="T7" fmla="*/ 0 60000 65536"/>
                <a:gd name="T8" fmla="*/ 0 60000 65536"/>
                <a:gd name="T9" fmla="*/ 0 w 45"/>
                <a:gd name="T10" fmla="*/ 0 h 272"/>
                <a:gd name="T11" fmla="*/ 45 w 45"/>
                <a:gd name="T12" fmla="*/ 272 h 2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72">
                  <a:moveTo>
                    <a:pt x="0" y="0"/>
                  </a:moveTo>
                  <a:cubicBezTo>
                    <a:pt x="22" y="45"/>
                    <a:pt x="45" y="91"/>
                    <a:pt x="45" y="136"/>
                  </a:cubicBezTo>
                  <a:cubicBezTo>
                    <a:pt x="45" y="181"/>
                    <a:pt x="7" y="249"/>
                    <a:pt x="0" y="272"/>
                  </a:cubicBezTo>
                </a:path>
              </a:pathLst>
            </a:custGeom>
            <a:noFill/>
            <a:ln w="19050" cap="flat" cmpd="sng">
              <a:solidFill>
                <a:srgbClr val="FF33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8" name="Freeform 21"/>
            <p:cNvSpPr>
              <a:spLocks/>
            </p:cNvSpPr>
            <p:nvPr/>
          </p:nvSpPr>
          <p:spPr bwMode="auto">
            <a:xfrm flipH="1">
              <a:off x="3560" y="981"/>
              <a:ext cx="46" cy="272"/>
            </a:xfrm>
            <a:custGeom>
              <a:avLst/>
              <a:gdLst>
                <a:gd name="T0" fmla="*/ 0 w 45"/>
                <a:gd name="T1" fmla="*/ 0 h 272"/>
                <a:gd name="T2" fmla="*/ 49 w 45"/>
                <a:gd name="T3" fmla="*/ 136 h 272"/>
                <a:gd name="T4" fmla="*/ 0 w 45"/>
                <a:gd name="T5" fmla="*/ 272 h 272"/>
                <a:gd name="T6" fmla="*/ 0 60000 65536"/>
                <a:gd name="T7" fmla="*/ 0 60000 65536"/>
                <a:gd name="T8" fmla="*/ 0 60000 65536"/>
                <a:gd name="T9" fmla="*/ 0 w 45"/>
                <a:gd name="T10" fmla="*/ 0 h 272"/>
                <a:gd name="T11" fmla="*/ 45 w 45"/>
                <a:gd name="T12" fmla="*/ 272 h 2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72">
                  <a:moveTo>
                    <a:pt x="0" y="0"/>
                  </a:moveTo>
                  <a:cubicBezTo>
                    <a:pt x="22" y="45"/>
                    <a:pt x="45" y="91"/>
                    <a:pt x="45" y="136"/>
                  </a:cubicBezTo>
                  <a:cubicBezTo>
                    <a:pt x="45" y="181"/>
                    <a:pt x="7" y="249"/>
                    <a:pt x="0" y="272"/>
                  </a:cubicBezTo>
                </a:path>
              </a:pathLst>
            </a:custGeom>
            <a:noFill/>
            <a:ln w="19050" cap="flat" cmpd="sng">
              <a:solidFill>
                <a:srgbClr val="FF33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6804025" y="620713"/>
            <a:ext cx="288925" cy="217487"/>
            <a:chOff x="4286" y="436"/>
            <a:chExt cx="182" cy="137"/>
          </a:xfrm>
        </p:grpSpPr>
        <p:sp>
          <p:nvSpPr>
            <p:cNvPr id="25615" name="Freeform 23"/>
            <p:cNvSpPr>
              <a:spLocks/>
            </p:cNvSpPr>
            <p:nvPr/>
          </p:nvSpPr>
          <p:spPr bwMode="auto">
            <a:xfrm>
              <a:off x="4286" y="436"/>
              <a:ext cx="182" cy="136"/>
            </a:xfrm>
            <a:custGeom>
              <a:avLst/>
              <a:gdLst>
                <a:gd name="T0" fmla="*/ 0 w 182"/>
                <a:gd name="T1" fmla="*/ 0 h 136"/>
                <a:gd name="T2" fmla="*/ 91 w 182"/>
                <a:gd name="T3" fmla="*/ 46 h 136"/>
                <a:gd name="T4" fmla="*/ 182 w 182"/>
                <a:gd name="T5" fmla="*/ 136 h 136"/>
                <a:gd name="T6" fmla="*/ 0 60000 65536"/>
                <a:gd name="T7" fmla="*/ 0 60000 65536"/>
                <a:gd name="T8" fmla="*/ 0 60000 65536"/>
                <a:gd name="T9" fmla="*/ 0 w 182"/>
                <a:gd name="T10" fmla="*/ 0 h 136"/>
                <a:gd name="T11" fmla="*/ 182 w 182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136">
                  <a:moveTo>
                    <a:pt x="0" y="0"/>
                  </a:moveTo>
                  <a:cubicBezTo>
                    <a:pt x="30" y="11"/>
                    <a:pt x="61" y="23"/>
                    <a:pt x="91" y="46"/>
                  </a:cubicBezTo>
                  <a:cubicBezTo>
                    <a:pt x="121" y="69"/>
                    <a:pt x="167" y="113"/>
                    <a:pt x="182" y="136"/>
                  </a:cubicBezTo>
                </a:path>
              </a:pathLst>
            </a:custGeom>
            <a:noFill/>
            <a:ln w="28575" cap="flat" cmpd="sng">
              <a:solidFill>
                <a:srgbClr val="FF33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6" name="Freeform 24"/>
            <p:cNvSpPr>
              <a:spLocks/>
            </p:cNvSpPr>
            <p:nvPr/>
          </p:nvSpPr>
          <p:spPr bwMode="auto">
            <a:xfrm flipH="1">
              <a:off x="4287" y="436"/>
              <a:ext cx="181" cy="137"/>
            </a:xfrm>
            <a:custGeom>
              <a:avLst/>
              <a:gdLst>
                <a:gd name="T0" fmla="*/ 0 w 182"/>
                <a:gd name="T1" fmla="*/ 0 h 136"/>
                <a:gd name="T2" fmla="*/ 91 w 182"/>
                <a:gd name="T3" fmla="*/ 46 h 136"/>
                <a:gd name="T4" fmla="*/ 178 w 182"/>
                <a:gd name="T5" fmla="*/ 140 h 136"/>
                <a:gd name="T6" fmla="*/ 0 60000 65536"/>
                <a:gd name="T7" fmla="*/ 0 60000 65536"/>
                <a:gd name="T8" fmla="*/ 0 60000 65536"/>
                <a:gd name="T9" fmla="*/ 0 w 182"/>
                <a:gd name="T10" fmla="*/ 0 h 136"/>
                <a:gd name="T11" fmla="*/ 182 w 182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136">
                  <a:moveTo>
                    <a:pt x="0" y="0"/>
                  </a:moveTo>
                  <a:cubicBezTo>
                    <a:pt x="30" y="11"/>
                    <a:pt x="61" y="23"/>
                    <a:pt x="91" y="46"/>
                  </a:cubicBezTo>
                  <a:cubicBezTo>
                    <a:pt x="121" y="69"/>
                    <a:pt x="167" y="113"/>
                    <a:pt x="182" y="136"/>
                  </a:cubicBezTo>
                </a:path>
              </a:pathLst>
            </a:custGeom>
            <a:noFill/>
            <a:ln w="28575" cap="flat" cmpd="sng">
              <a:solidFill>
                <a:srgbClr val="FF33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6948488" y="404813"/>
            <a:ext cx="649287" cy="1368425"/>
            <a:chOff x="4377" y="255"/>
            <a:chExt cx="409" cy="862"/>
          </a:xfrm>
        </p:grpSpPr>
        <p:sp>
          <p:nvSpPr>
            <p:cNvPr id="25613" name="Line 26"/>
            <p:cNvSpPr>
              <a:spLocks noChangeShapeType="1"/>
            </p:cNvSpPr>
            <p:nvPr/>
          </p:nvSpPr>
          <p:spPr bwMode="auto">
            <a:xfrm flipV="1">
              <a:off x="4377" y="255"/>
              <a:ext cx="0" cy="8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Text Box 27"/>
            <p:cNvSpPr txBox="1">
              <a:spLocks noChangeArrowheads="1"/>
            </p:cNvSpPr>
            <p:nvPr/>
          </p:nvSpPr>
          <p:spPr bwMode="auto">
            <a:xfrm>
              <a:off x="4468" y="300"/>
              <a:ext cx="31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FF00"/>
                  </a:solidFill>
                  <a:latin typeface="Times New Roman" pitchFamily="18" charset="0"/>
                </a:rPr>
                <a:t>C</a:t>
              </a:r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6948488" y="1773238"/>
            <a:ext cx="649287" cy="950912"/>
            <a:chOff x="4377" y="1117"/>
            <a:chExt cx="409" cy="599"/>
          </a:xfrm>
        </p:grpSpPr>
        <p:sp>
          <p:nvSpPr>
            <p:cNvPr id="25611" name="Line 29"/>
            <p:cNvSpPr>
              <a:spLocks noChangeShapeType="1"/>
            </p:cNvSpPr>
            <p:nvPr/>
          </p:nvSpPr>
          <p:spPr bwMode="auto">
            <a:xfrm flipV="1">
              <a:off x="4377" y="1117"/>
              <a:ext cx="0" cy="499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Text Box 30"/>
            <p:cNvSpPr txBox="1">
              <a:spLocks noChangeArrowheads="1"/>
            </p:cNvSpPr>
            <p:nvPr/>
          </p:nvSpPr>
          <p:spPr bwMode="auto">
            <a:xfrm>
              <a:off x="4468" y="1389"/>
              <a:ext cx="31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FF00"/>
                  </a:solidFill>
                  <a:latin typeface="Times New Roman" pitchFamily="18" charset="0"/>
                </a:rPr>
                <a:t>D</a:t>
              </a:r>
            </a:p>
          </p:txBody>
        </p:sp>
      </p:grpSp>
      <p:sp>
        <p:nvSpPr>
          <p:cNvPr id="62495" name="WordArt 31"/>
          <p:cNvSpPr>
            <a:spLocks noChangeArrowheads="1" noChangeShapeType="1" noTextEdit="1"/>
          </p:cNvSpPr>
          <p:nvPr/>
        </p:nvSpPr>
        <p:spPr bwMode="auto">
          <a:xfrm rot="412056">
            <a:off x="3332163" y="287338"/>
            <a:ext cx="2303462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587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987944" scaled="1"/>
                </a:gradFill>
                <a:latin typeface="隶书"/>
                <a:ea typeface="隶书"/>
              </a:rPr>
              <a:t>实践应用</a:t>
            </a:r>
            <a:r>
              <a:rPr lang="en-US" altLang="zh-CN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987944" scaled="1"/>
                </a:gradFill>
                <a:latin typeface="隶书"/>
                <a:ea typeface="隶书"/>
              </a:rPr>
              <a:t>(1)</a:t>
            </a:r>
            <a:endParaRPr lang="zh-CN" altLang="en-US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4987944" scaled="1"/>
              </a:gradFill>
              <a:latin typeface="隶书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624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 animBg="1"/>
      <p:bldP spid="624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696"/>
          <p:cNvGrpSpPr>
            <a:grpSpLocks/>
          </p:cNvGrpSpPr>
          <p:nvPr/>
        </p:nvGrpSpPr>
        <p:grpSpPr bwMode="auto">
          <a:xfrm>
            <a:off x="6156325" y="4497388"/>
            <a:ext cx="2794000" cy="2360612"/>
            <a:chOff x="3955" y="2828"/>
            <a:chExt cx="1760" cy="1487"/>
          </a:xfrm>
        </p:grpSpPr>
        <p:sp>
          <p:nvSpPr>
            <p:cNvPr id="26631" name="Oval 479"/>
            <p:cNvSpPr>
              <a:spLocks noChangeArrowheads="1"/>
            </p:cNvSpPr>
            <p:nvPr/>
          </p:nvSpPr>
          <p:spPr bwMode="auto">
            <a:xfrm flipH="1">
              <a:off x="3955" y="3916"/>
              <a:ext cx="1760" cy="399"/>
            </a:xfrm>
            <a:prstGeom prst="ellipse">
              <a:avLst/>
            </a:prstGeom>
            <a:gradFill rotWithShape="1">
              <a:gsLst>
                <a:gs pos="0">
                  <a:srgbClr val="005E5C">
                    <a:alpha val="60001"/>
                  </a:srgbClr>
                </a:gs>
                <a:gs pos="100000">
                  <a:srgbClr val="00363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2" name="Oval 480"/>
            <p:cNvSpPr>
              <a:spLocks noChangeArrowheads="1"/>
            </p:cNvSpPr>
            <p:nvPr/>
          </p:nvSpPr>
          <p:spPr bwMode="auto">
            <a:xfrm flipH="1">
              <a:off x="5229" y="2828"/>
              <a:ext cx="282" cy="263"/>
            </a:xfrm>
            <a:prstGeom prst="ellipse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185E76"/>
                </a:gs>
              </a:gsLst>
              <a:path path="rect">
                <a:fillToRect r="100000" b="100000"/>
              </a:path>
            </a:gradFill>
            <a:ln w="1587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Oval 481"/>
            <p:cNvSpPr>
              <a:spLocks noChangeArrowheads="1"/>
            </p:cNvSpPr>
            <p:nvPr/>
          </p:nvSpPr>
          <p:spPr bwMode="auto">
            <a:xfrm flipH="1">
              <a:off x="5237" y="2845"/>
              <a:ext cx="266" cy="2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5400000" scaled="1"/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6634" name="Oval 482"/>
            <p:cNvSpPr>
              <a:spLocks noChangeArrowheads="1"/>
            </p:cNvSpPr>
            <p:nvPr/>
          </p:nvSpPr>
          <p:spPr bwMode="auto">
            <a:xfrm flipH="1">
              <a:off x="5254" y="2863"/>
              <a:ext cx="234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2" name="AutoShape 483"/>
            <p:cNvSpPr>
              <a:spLocks noChangeArrowheads="1"/>
            </p:cNvSpPr>
            <p:nvPr/>
          </p:nvSpPr>
          <p:spPr bwMode="auto">
            <a:xfrm rot="20880000" flipH="1">
              <a:off x="5304" y="2892"/>
              <a:ext cx="132" cy="121"/>
            </a:xfrm>
            <a:prstGeom prst="star5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3" name="Oval 484"/>
            <p:cNvSpPr>
              <a:spLocks noChangeArrowheads="1"/>
            </p:cNvSpPr>
            <p:nvPr/>
          </p:nvSpPr>
          <p:spPr bwMode="auto">
            <a:xfrm flipH="1">
              <a:off x="5269" y="3979"/>
              <a:ext cx="213" cy="6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6637" name="Freeform 485"/>
            <p:cNvSpPr>
              <a:spLocks/>
            </p:cNvSpPr>
            <p:nvPr/>
          </p:nvSpPr>
          <p:spPr bwMode="auto">
            <a:xfrm flipH="1">
              <a:off x="5375" y="3091"/>
              <a:ext cx="58" cy="843"/>
            </a:xfrm>
            <a:custGeom>
              <a:avLst/>
              <a:gdLst>
                <a:gd name="T0" fmla="*/ 0 w 151"/>
                <a:gd name="T1" fmla="*/ 0 h 2291"/>
                <a:gd name="T2" fmla="*/ 0 w 151"/>
                <a:gd name="T3" fmla="*/ 1 h 2291"/>
                <a:gd name="T4" fmla="*/ 0 w 151"/>
                <a:gd name="T5" fmla="*/ 2 h 2291"/>
                <a:gd name="T6" fmla="*/ 0 w 151"/>
                <a:gd name="T7" fmla="*/ 6 h 22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2291"/>
                <a:gd name="T14" fmla="*/ 151 w 151"/>
                <a:gd name="T15" fmla="*/ 2291 h 22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2291">
                  <a:moveTo>
                    <a:pt x="105" y="0"/>
                  </a:moveTo>
                  <a:cubicBezTo>
                    <a:pt x="90" y="70"/>
                    <a:pt x="75" y="140"/>
                    <a:pt x="60" y="295"/>
                  </a:cubicBezTo>
                  <a:cubicBezTo>
                    <a:pt x="45" y="450"/>
                    <a:pt x="0" y="597"/>
                    <a:pt x="15" y="930"/>
                  </a:cubicBezTo>
                  <a:cubicBezTo>
                    <a:pt x="30" y="1263"/>
                    <a:pt x="121" y="2068"/>
                    <a:pt x="151" y="2291"/>
                  </a:cubicBezTo>
                </a:path>
              </a:pathLst>
            </a:custGeom>
            <a:noFill/>
            <a:ln w="34925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8" name="Group 499"/>
            <p:cNvGrpSpPr>
              <a:grpSpLocks/>
            </p:cNvGrpSpPr>
            <p:nvPr/>
          </p:nvGrpSpPr>
          <p:grpSpPr bwMode="auto">
            <a:xfrm flipH="1">
              <a:off x="5336" y="3925"/>
              <a:ext cx="78" cy="82"/>
              <a:chOff x="2767" y="2795"/>
              <a:chExt cx="158" cy="181"/>
            </a:xfrm>
          </p:grpSpPr>
          <p:sp>
            <p:nvSpPr>
              <p:cNvPr id="208" name="Freeform 500"/>
              <p:cNvSpPr>
                <a:spLocks/>
              </p:cNvSpPr>
              <p:nvPr/>
            </p:nvSpPr>
            <p:spPr bwMode="auto">
              <a:xfrm>
                <a:off x="2767" y="2795"/>
                <a:ext cx="158" cy="91"/>
              </a:xfrm>
              <a:custGeom>
                <a:avLst/>
                <a:gdLst/>
                <a:ahLst/>
                <a:cxnLst>
                  <a:cxn ang="0">
                    <a:pos x="250" y="9"/>
                  </a:cxn>
                  <a:cxn ang="0">
                    <a:pos x="545" y="0"/>
                  </a:cxn>
                  <a:cxn ang="0">
                    <a:pos x="839" y="485"/>
                  </a:cxn>
                  <a:cxn ang="0">
                    <a:pos x="0" y="485"/>
                  </a:cxn>
                  <a:cxn ang="0">
                    <a:pos x="250" y="9"/>
                  </a:cxn>
                </a:cxnLst>
                <a:rect l="0" t="0" r="r" b="b"/>
                <a:pathLst>
                  <a:path w="839" h="485">
                    <a:moveTo>
                      <a:pt x="250" y="9"/>
                    </a:moveTo>
                    <a:lnTo>
                      <a:pt x="545" y="0"/>
                    </a:lnTo>
                    <a:lnTo>
                      <a:pt x="839" y="485"/>
                    </a:lnTo>
                    <a:lnTo>
                      <a:pt x="0" y="485"/>
                    </a:lnTo>
                    <a:lnTo>
                      <a:pt x="250" y="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 w="158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6832" name="Rectangle 501"/>
              <p:cNvSpPr>
                <a:spLocks noChangeArrowheads="1"/>
              </p:cNvSpPr>
              <p:nvPr/>
            </p:nvSpPr>
            <p:spPr bwMode="auto">
              <a:xfrm>
                <a:off x="2767" y="2886"/>
                <a:ext cx="158" cy="9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39" name="Group 502"/>
            <p:cNvGrpSpPr>
              <a:grpSpLocks/>
            </p:cNvGrpSpPr>
            <p:nvPr/>
          </p:nvGrpSpPr>
          <p:grpSpPr bwMode="auto">
            <a:xfrm flipH="1">
              <a:off x="4926" y="3009"/>
              <a:ext cx="332" cy="1176"/>
              <a:chOff x="3039" y="513"/>
              <a:chExt cx="775" cy="2940"/>
            </a:xfrm>
          </p:grpSpPr>
          <p:sp>
            <p:nvSpPr>
              <p:cNvPr id="17" name="AutoShape 503"/>
              <p:cNvSpPr>
                <a:spLocks noChangeArrowheads="1"/>
              </p:cNvSpPr>
              <p:nvPr/>
            </p:nvSpPr>
            <p:spPr bwMode="auto">
              <a:xfrm>
                <a:off x="3151" y="3136"/>
                <a:ext cx="546" cy="317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8" name="Oval 504"/>
              <p:cNvSpPr>
                <a:spLocks noChangeArrowheads="1"/>
              </p:cNvSpPr>
              <p:nvPr/>
            </p:nvSpPr>
            <p:spPr bwMode="auto">
              <a:xfrm>
                <a:off x="3289" y="3181"/>
                <a:ext cx="271" cy="157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6642" name="AutoShape 505"/>
              <p:cNvSpPr>
                <a:spLocks noChangeArrowheads="1"/>
              </p:cNvSpPr>
              <p:nvPr/>
            </p:nvSpPr>
            <p:spPr bwMode="auto">
              <a:xfrm rot="8442635" flipH="1">
                <a:off x="3332" y="3181"/>
                <a:ext cx="70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60 h 21600"/>
                  <a:gd name="T14" fmla="*/ 17897 w 21600"/>
                  <a:gd name="T15" fmla="*/ 180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3" name="AutoShape 506"/>
              <p:cNvSpPr>
                <a:spLocks noChangeArrowheads="1"/>
              </p:cNvSpPr>
              <p:nvPr/>
            </p:nvSpPr>
            <p:spPr bwMode="auto">
              <a:xfrm>
                <a:off x="3279" y="2976"/>
                <a:ext cx="75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4" name="Oval 507"/>
              <p:cNvSpPr>
                <a:spLocks noChangeArrowheads="1"/>
              </p:cNvSpPr>
              <p:nvPr/>
            </p:nvSpPr>
            <p:spPr bwMode="auto">
              <a:xfrm>
                <a:off x="3270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5" name="AutoShape 508"/>
              <p:cNvSpPr>
                <a:spLocks noChangeArrowheads="1"/>
              </p:cNvSpPr>
              <p:nvPr/>
            </p:nvSpPr>
            <p:spPr bwMode="auto">
              <a:xfrm rot="-8442635">
                <a:off x="3445" y="3181"/>
                <a:ext cx="70" cy="2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49 h 21600"/>
                  <a:gd name="T14" fmla="*/ 17897 w 21600"/>
                  <a:gd name="T15" fmla="*/ 1805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zh-CN" altLang="en-US"/>
              </a:p>
            </p:txBody>
          </p:sp>
          <p:sp>
            <p:nvSpPr>
              <p:cNvPr id="26646" name="AutoShape 509"/>
              <p:cNvSpPr>
                <a:spLocks noChangeArrowheads="1"/>
              </p:cNvSpPr>
              <p:nvPr/>
            </p:nvSpPr>
            <p:spPr bwMode="auto">
              <a:xfrm flipH="1">
                <a:off x="3495" y="2972"/>
                <a:ext cx="83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7" name="Oval 510"/>
              <p:cNvSpPr>
                <a:spLocks noChangeArrowheads="1"/>
              </p:cNvSpPr>
              <p:nvPr/>
            </p:nvSpPr>
            <p:spPr bwMode="auto">
              <a:xfrm flipH="1">
                <a:off x="3515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8" name="Oval 511"/>
              <p:cNvSpPr>
                <a:spLocks noChangeArrowheads="1"/>
              </p:cNvSpPr>
              <p:nvPr/>
            </p:nvSpPr>
            <p:spPr bwMode="auto">
              <a:xfrm>
                <a:off x="3379" y="3294"/>
                <a:ext cx="68" cy="91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Oval 512"/>
              <p:cNvSpPr>
                <a:spLocks noChangeArrowheads="1"/>
              </p:cNvSpPr>
              <p:nvPr/>
            </p:nvSpPr>
            <p:spPr bwMode="auto">
              <a:xfrm>
                <a:off x="3356" y="3293"/>
                <a:ext cx="91" cy="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26650" name="Group 513"/>
              <p:cNvGrpSpPr>
                <a:grpSpLocks/>
              </p:cNvGrpSpPr>
              <p:nvPr/>
            </p:nvGrpSpPr>
            <p:grpSpPr bwMode="auto">
              <a:xfrm>
                <a:off x="3039" y="513"/>
                <a:ext cx="775" cy="2505"/>
                <a:chOff x="3039" y="513"/>
                <a:chExt cx="775" cy="2505"/>
              </a:xfrm>
            </p:grpSpPr>
            <p:grpSp>
              <p:nvGrpSpPr>
                <p:cNvPr id="26651" name="Group 514"/>
                <p:cNvGrpSpPr>
                  <a:grpSpLocks/>
                </p:cNvGrpSpPr>
                <p:nvPr/>
              </p:nvGrpSpPr>
              <p:grpSpPr bwMode="auto">
                <a:xfrm>
                  <a:off x="3039" y="513"/>
                  <a:ext cx="775" cy="2505"/>
                  <a:chOff x="3039" y="513"/>
                  <a:chExt cx="775" cy="2505"/>
                </a:xfrm>
              </p:grpSpPr>
              <p:sp>
                <p:nvSpPr>
                  <p:cNvPr id="26668" name="Oval 515"/>
                  <p:cNvSpPr>
                    <a:spLocks noChangeArrowheads="1"/>
                  </p:cNvSpPr>
                  <p:nvPr/>
                </p:nvSpPr>
                <p:spPr bwMode="auto">
                  <a:xfrm>
                    <a:off x="3070" y="685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AutoShape 516"/>
                  <p:cNvSpPr>
                    <a:spLocks noChangeArrowheads="1"/>
                  </p:cNvSpPr>
                  <p:nvPr/>
                </p:nvSpPr>
                <p:spPr bwMode="auto">
                  <a:xfrm>
                    <a:off x="3174" y="723"/>
                    <a:ext cx="444" cy="950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670" name="Freeform 517"/>
                  <p:cNvSpPr>
                    <a:spLocks/>
                  </p:cNvSpPr>
                  <p:nvPr/>
                </p:nvSpPr>
                <p:spPr bwMode="auto">
                  <a:xfrm>
                    <a:off x="3039" y="1443"/>
                    <a:ext cx="754" cy="1575"/>
                  </a:xfrm>
                  <a:custGeom>
                    <a:avLst/>
                    <a:gdLst>
                      <a:gd name="T0" fmla="*/ 43 w 1020"/>
                      <a:gd name="T1" fmla="*/ 154 h 1505"/>
                      <a:gd name="T2" fmla="*/ 80 w 1020"/>
                      <a:gd name="T3" fmla="*/ 184 h 1505"/>
                      <a:gd name="T4" fmla="*/ 118 w 1020"/>
                      <a:gd name="T5" fmla="*/ 154 h 1505"/>
                      <a:gd name="T6" fmla="*/ 125 w 1020"/>
                      <a:gd name="T7" fmla="*/ 184 h 1505"/>
                      <a:gd name="T8" fmla="*/ 154 w 1020"/>
                      <a:gd name="T9" fmla="*/ 1258 h 1505"/>
                      <a:gd name="T10" fmla="*/ 162 w 1020"/>
                      <a:gd name="T11" fmla="*/ 1644 h 1505"/>
                      <a:gd name="T12" fmla="*/ 166 w 1020"/>
                      <a:gd name="T13" fmla="*/ 1853 h 1505"/>
                      <a:gd name="T14" fmla="*/ 154 w 1020"/>
                      <a:gd name="T15" fmla="*/ 1913 h 1505"/>
                      <a:gd name="T16" fmla="*/ 106 w 1020"/>
                      <a:gd name="T17" fmla="*/ 1972 h 1505"/>
                      <a:gd name="T18" fmla="*/ 47 w 1020"/>
                      <a:gd name="T19" fmla="*/ 1941 h 1505"/>
                      <a:gd name="T20" fmla="*/ 7 w 1020"/>
                      <a:gd name="T21" fmla="*/ 1913 h 1505"/>
                      <a:gd name="T22" fmla="*/ 10 w 1020"/>
                      <a:gd name="T23" fmla="*/ 1703 h 1505"/>
                      <a:gd name="T24" fmla="*/ 21 w 1020"/>
                      <a:gd name="T25" fmla="*/ 1407 h 1505"/>
                      <a:gd name="T26" fmla="*/ 24 w 1020"/>
                      <a:gd name="T27" fmla="*/ 928 h 1505"/>
                      <a:gd name="T28" fmla="*/ 33 w 1020"/>
                      <a:gd name="T29" fmla="*/ 513 h 1505"/>
                      <a:gd name="T30" fmla="*/ 43 w 1020"/>
                      <a:gd name="T31" fmla="*/ 154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20"/>
                      <a:gd name="T49" fmla="*/ 0 h 1505"/>
                      <a:gd name="T50" fmla="*/ 1020 w 1020"/>
                      <a:gd name="T51" fmla="*/ 1505 h 150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1" name="Oval 518"/>
                  <p:cNvSpPr>
                    <a:spLocks noChangeArrowheads="1"/>
                  </p:cNvSpPr>
                  <p:nvPr/>
                </p:nvSpPr>
                <p:spPr bwMode="auto">
                  <a:xfrm>
                    <a:off x="3304" y="2770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2" name="Rectangle 519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1586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3" name="Oval 520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940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4" name="AutoShape 521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1018"/>
                    <a:ext cx="51" cy="10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Oval 522"/>
                  <p:cNvSpPr>
                    <a:spLocks noChangeArrowheads="1"/>
                  </p:cNvSpPr>
                  <p:nvPr/>
                </p:nvSpPr>
                <p:spPr bwMode="auto">
                  <a:xfrm rot="237142">
                    <a:off x="3060" y="708"/>
                    <a:ext cx="691" cy="18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676" name="Oval 523"/>
                  <p:cNvSpPr>
                    <a:spLocks noChangeArrowheads="1"/>
                  </p:cNvSpPr>
                  <p:nvPr/>
                </p:nvSpPr>
                <p:spPr bwMode="auto">
                  <a:xfrm>
                    <a:off x="3245" y="595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7" name="Freeform 524"/>
                  <p:cNvSpPr>
                    <a:spLocks/>
                  </p:cNvSpPr>
                  <p:nvPr/>
                </p:nvSpPr>
                <p:spPr bwMode="auto">
                  <a:xfrm>
                    <a:off x="3146" y="513"/>
                    <a:ext cx="472" cy="309"/>
                  </a:xfrm>
                  <a:custGeom>
                    <a:avLst/>
                    <a:gdLst>
                      <a:gd name="T0" fmla="*/ 2 w 918"/>
                      <a:gd name="T1" fmla="*/ 6 h 628"/>
                      <a:gd name="T2" fmla="*/ 2 w 918"/>
                      <a:gd name="T3" fmla="*/ 5 h 628"/>
                      <a:gd name="T4" fmla="*/ 2 w 918"/>
                      <a:gd name="T5" fmla="*/ 3 h 628"/>
                      <a:gd name="T6" fmla="*/ 4 w 918"/>
                      <a:gd name="T7" fmla="*/ 1 h 628"/>
                      <a:gd name="T8" fmla="*/ 8 w 918"/>
                      <a:gd name="T9" fmla="*/ 0 h 628"/>
                      <a:gd name="T10" fmla="*/ 11 w 918"/>
                      <a:gd name="T11" fmla="*/ 0 h 628"/>
                      <a:gd name="T12" fmla="*/ 15 w 918"/>
                      <a:gd name="T13" fmla="*/ 2 h 628"/>
                      <a:gd name="T14" fmla="*/ 16 w 918"/>
                      <a:gd name="T15" fmla="*/ 4 h 628"/>
                      <a:gd name="T16" fmla="*/ 16 w 918"/>
                      <a:gd name="T17" fmla="*/ 7 h 628"/>
                      <a:gd name="T18" fmla="*/ 15 w 918"/>
                      <a:gd name="T19" fmla="*/ 8 h 628"/>
                      <a:gd name="T20" fmla="*/ 8 w 918"/>
                      <a:gd name="T21" fmla="*/ 9 h 628"/>
                      <a:gd name="T22" fmla="*/ 2 w 918"/>
                      <a:gd name="T23" fmla="*/ 6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918"/>
                      <a:gd name="T37" fmla="*/ 0 h 628"/>
                      <a:gd name="T38" fmla="*/ 918 w 918"/>
                      <a:gd name="T39" fmla="*/ 628 h 62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78" name="Oval 52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59" y="594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79" name="Group 526"/>
                  <p:cNvGrpSpPr>
                    <a:grpSpLocks/>
                  </p:cNvGrpSpPr>
                  <p:nvPr/>
                </p:nvGrpSpPr>
                <p:grpSpPr bwMode="auto">
                  <a:xfrm rot="647058">
                    <a:off x="3313" y="517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26829" name="Freeform 527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35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30" name="Freeform 528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1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680" name="Freeform 529"/>
                  <p:cNvSpPr>
                    <a:spLocks/>
                  </p:cNvSpPr>
                  <p:nvPr/>
                </p:nvSpPr>
                <p:spPr bwMode="auto">
                  <a:xfrm>
                    <a:off x="3172" y="711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7 w 801"/>
                      <a:gd name="T3" fmla="*/ 3 h 117"/>
                      <a:gd name="T4" fmla="*/ 16 w 801"/>
                      <a:gd name="T5" fmla="*/ 3 h 117"/>
                      <a:gd name="T6" fmla="*/ 25 w 801"/>
                      <a:gd name="T7" fmla="*/ 2 h 117"/>
                      <a:gd name="T8" fmla="*/ 26 w 801"/>
                      <a:gd name="T9" fmla="*/ 1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01"/>
                      <a:gd name="T16" fmla="*/ 0 h 117"/>
                      <a:gd name="T17" fmla="*/ 801 w 80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81" name="AutoShape 530"/>
                  <p:cNvSpPr>
                    <a:spLocks noChangeArrowheads="1"/>
                  </p:cNvSpPr>
                  <p:nvPr/>
                </p:nvSpPr>
                <p:spPr bwMode="auto">
                  <a:xfrm>
                    <a:off x="3544" y="727"/>
                    <a:ext cx="39" cy="5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82" name="Oval 531"/>
                  <p:cNvSpPr>
                    <a:spLocks noChangeArrowheads="1"/>
                  </p:cNvSpPr>
                  <p:nvPr/>
                </p:nvSpPr>
                <p:spPr bwMode="auto">
                  <a:xfrm rot="-826419">
                    <a:off x="3364" y="760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Oval 532"/>
                  <p:cNvSpPr>
                    <a:spLocks noChangeArrowheads="1"/>
                  </p:cNvSpPr>
                  <p:nvPr/>
                </p:nvSpPr>
                <p:spPr bwMode="auto">
                  <a:xfrm rot="401897">
                    <a:off x="3086" y="731"/>
                    <a:ext cx="135" cy="4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61" name="Oval 533"/>
                  <p:cNvSpPr>
                    <a:spLocks noChangeArrowheads="1"/>
                  </p:cNvSpPr>
                  <p:nvPr/>
                </p:nvSpPr>
                <p:spPr bwMode="auto">
                  <a:xfrm rot="-657660">
                    <a:off x="3569" y="753"/>
                    <a:ext cx="168" cy="5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685" name="Freeform 534"/>
                  <p:cNvSpPr>
                    <a:spLocks/>
                  </p:cNvSpPr>
                  <p:nvPr/>
                </p:nvSpPr>
                <p:spPr bwMode="auto">
                  <a:xfrm>
                    <a:off x="3107" y="725"/>
                    <a:ext cx="635" cy="142"/>
                  </a:xfrm>
                  <a:custGeom>
                    <a:avLst/>
                    <a:gdLst>
                      <a:gd name="T0" fmla="*/ 5 w 1122"/>
                      <a:gd name="T1" fmla="*/ 1 h 238"/>
                      <a:gd name="T2" fmla="*/ 0 w 1122"/>
                      <a:gd name="T3" fmla="*/ 2 h 238"/>
                      <a:gd name="T4" fmla="*/ 5 w 1122"/>
                      <a:gd name="T5" fmla="*/ 2 h 238"/>
                      <a:gd name="T6" fmla="*/ 12 w 1122"/>
                      <a:gd name="T7" fmla="*/ 8 h 238"/>
                      <a:gd name="T8" fmla="*/ 18 w 1122"/>
                      <a:gd name="T9" fmla="*/ 10 h 238"/>
                      <a:gd name="T10" fmla="*/ 23 w 1122"/>
                      <a:gd name="T11" fmla="*/ 10 h 238"/>
                      <a:gd name="T12" fmla="*/ 28 w 1122"/>
                      <a:gd name="T13" fmla="*/ 7 h 238"/>
                      <a:gd name="T14" fmla="*/ 31 w 1122"/>
                      <a:gd name="T15" fmla="*/ 4 h 238"/>
                      <a:gd name="T16" fmla="*/ 33 w 1122"/>
                      <a:gd name="T17" fmla="*/ 4 h 238"/>
                      <a:gd name="T18" fmla="*/ 37 w 1122"/>
                      <a:gd name="T19" fmla="*/ 4 h 238"/>
                      <a:gd name="T20" fmla="*/ 31 w 1122"/>
                      <a:gd name="T21" fmla="*/ 1 h 238"/>
                      <a:gd name="T22" fmla="*/ 28 w 1122"/>
                      <a:gd name="T23" fmla="*/ 4 h 238"/>
                      <a:gd name="T24" fmla="*/ 22 w 1122"/>
                      <a:gd name="T25" fmla="*/ 4 h 238"/>
                      <a:gd name="T26" fmla="*/ 14 w 1122"/>
                      <a:gd name="T27" fmla="*/ 4 h 238"/>
                      <a:gd name="T28" fmla="*/ 7 w 1122"/>
                      <a:gd name="T29" fmla="*/ 1 h 238"/>
                      <a:gd name="T30" fmla="*/ 5 w 1122"/>
                      <a:gd name="T31" fmla="*/ 1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122"/>
                      <a:gd name="T49" fmla="*/ 0 h 238"/>
                      <a:gd name="T50" fmla="*/ 1122 w 1122"/>
                      <a:gd name="T51" fmla="*/ 238 h 23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86" name="Freeform 535"/>
                  <p:cNvSpPr>
                    <a:spLocks/>
                  </p:cNvSpPr>
                  <p:nvPr/>
                </p:nvSpPr>
                <p:spPr bwMode="auto">
                  <a:xfrm>
                    <a:off x="3206" y="1131"/>
                    <a:ext cx="412" cy="476"/>
                  </a:xfrm>
                  <a:custGeom>
                    <a:avLst/>
                    <a:gdLst>
                      <a:gd name="T0" fmla="*/ 7 w 760"/>
                      <a:gd name="T1" fmla="*/ 1 h 839"/>
                      <a:gd name="T2" fmla="*/ 4 w 760"/>
                      <a:gd name="T3" fmla="*/ 1 h 839"/>
                      <a:gd name="T4" fmla="*/ 1 w 760"/>
                      <a:gd name="T5" fmla="*/ 6 h 839"/>
                      <a:gd name="T6" fmla="*/ 0 w 760"/>
                      <a:gd name="T7" fmla="*/ 10 h 839"/>
                      <a:gd name="T8" fmla="*/ 1 w 760"/>
                      <a:gd name="T9" fmla="*/ 12 h 839"/>
                      <a:gd name="T10" fmla="*/ 2 w 760"/>
                      <a:gd name="T11" fmla="*/ 12 h 839"/>
                      <a:gd name="T12" fmla="*/ 2 w 760"/>
                      <a:gd name="T13" fmla="*/ 23 h 839"/>
                      <a:gd name="T14" fmla="*/ 1 w 760"/>
                      <a:gd name="T15" fmla="*/ 27 h 839"/>
                      <a:gd name="T16" fmla="*/ 9 w 760"/>
                      <a:gd name="T17" fmla="*/ 27 h 839"/>
                      <a:gd name="T18" fmla="*/ 17 w 760"/>
                      <a:gd name="T19" fmla="*/ 27 h 839"/>
                      <a:gd name="T20" fmla="*/ 16 w 760"/>
                      <a:gd name="T21" fmla="*/ 25 h 839"/>
                      <a:gd name="T22" fmla="*/ 16 w 760"/>
                      <a:gd name="T23" fmla="*/ 22 h 839"/>
                      <a:gd name="T24" fmla="*/ 16 w 760"/>
                      <a:gd name="T25" fmla="*/ 12 h 839"/>
                      <a:gd name="T26" fmla="*/ 17 w 760"/>
                      <a:gd name="T27" fmla="*/ 13 h 839"/>
                      <a:gd name="T28" fmla="*/ 19 w 760"/>
                      <a:gd name="T29" fmla="*/ 13 h 839"/>
                      <a:gd name="T30" fmla="*/ 19 w 760"/>
                      <a:gd name="T31" fmla="*/ 9 h 839"/>
                      <a:gd name="T32" fmla="*/ 18 w 760"/>
                      <a:gd name="T33" fmla="*/ 5 h 839"/>
                      <a:gd name="T34" fmla="*/ 16 w 760"/>
                      <a:gd name="T35" fmla="*/ 1 h 839"/>
                      <a:gd name="T36" fmla="*/ 11 w 760"/>
                      <a:gd name="T37" fmla="*/ 1 h 839"/>
                      <a:gd name="T38" fmla="*/ 7 w 760"/>
                      <a:gd name="T39" fmla="*/ 1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760"/>
                      <a:gd name="T61" fmla="*/ 0 h 839"/>
                      <a:gd name="T62" fmla="*/ 760 w 760"/>
                      <a:gd name="T63" fmla="*/ 839 h 839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rgbClr val="DDDDDD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87" name="Group 536"/>
                  <p:cNvGrpSpPr>
                    <a:grpSpLocks/>
                  </p:cNvGrpSpPr>
                  <p:nvPr/>
                </p:nvGrpSpPr>
                <p:grpSpPr bwMode="auto">
                  <a:xfrm>
                    <a:off x="3335" y="1053"/>
                    <a:ext cx="244" cy="183"/>
                    <a:chOff x="3742" y="2902"/>
                    <a:chExt cx="431" cy="322"/>
                  </a:xfrm>
                </p:grpSpPr>
                <p:sp>
                  <p:nvSpPr>
                    <p:cNvPr id="26817" name="Freeform 537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89" y="2843"/>
                      <a:ext cx="93" cy="270"/>
                    </a:xfrm>
                    <a:custGeom>
                      <a:avLst/>
                      <a:gdLst>
                        <a:gd name="T0" fmla="*/ 13 w 117"/>
                        <a:gd name="T1" fmla="*/ 5 h 344"/>
                        <a:gd name="T2" fmla="*/ 7 w 117"/>
                        <a:gd name="T3" fmla="*/ 21 h 344"/>
                        <a:gd name="T4" fmla="*/ 2 w 117"/>
                        <a:gd name="T5" fmla="*/ 48 h 344"/>
                        <a:gd name="T6" fmla="*/ 13 w 117"/>
                        <a:gd name="T7" fmla="*/ 80 h 344"/>
                        <a:gd name="T8" fmla="*/ 29 w 117"/>
                        <a:gd name="T9" fmla="*/ 53 h 344"/>
                        <a:gd name="T10" fmla="*/ 13 w 117"/>
                        <a:gd name="T11" fmla="*/ 5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18" name="Oval 53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19" name="Freeform 539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3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168 h 91"/>
                        <a:gd name="T4" fmla="*/ 46 w 182"/>
                        <a:gd name="T5" fmla="*/ 255 h 91"/>
                        <a:gd name="T6" fmla="*/ 136 w 182"/>
                        <a:gd name="T7" fmla="*/ 333 h 91"/>
                        <a:gd name="T8" fmla="*/ 182 w 182"/>
                        <a:gd name="T9" fmla="*/ 255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82"/>
                        <a:gd name="T19" fmla="*/ 0 h 91"/>
                        <a:gd name="T20" fmla="*/ 182 w 182"/>
                        <a:gd name="T21" fmla="*/ 91 h 9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0" name="Freeform 540"/>
                    <p:cNvSpPr>
                      <a:spLocks/>
                    </p:cNvSpPr>
                    <p:nvPr/>
                  </p:nvSpPr>
                  <p:spPr bwMode="auto">
                    <a:xfrm>
                      <a:off x="3874" y="3022"/>
                      <a:ext cx="95" cy="181"/>
                    </a:xfrm>
                    <a:custGeom>
                      <a:avLst/>
                      <a:gdLst>
                        <a:gd name="T0" fmla="*/ 14 w 117"/>
                        <a:gd name="T1" fmla="*/ 1 h 344"/>
                        <a:gd name="T2" fmla="*/ 8 w 117"/>
                        <a:gd name="T3" fmla="*/ 2 h 344"/>
                        <a:gd name="T4" fmla="*/ 2 w 117"/>
                        <a:gd name="T5" fmla="*/ 4 h 344"/>
                        <a:gd name="T6" fmla="*/ 14 w 117"/>
                        <a:gd name="T7" fmla="*/ 7 h 344"/>
                        <a:gd name="T8" fmla="*/ 33 w 117"/>
                        <a:gd name="T9" fmla="*/ 5 h 344"/>
                        <a:gd name="T10" fmla="*/ 14 w 117"/>
                        <a:gd name="T11" fmla="*/ 1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1" name="Oval 54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1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2" name="Oval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3" name="Oval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4" name="Oval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9" y="3045"/>
                      <a:ext cx="22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5" name="Oval 5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6" name="Oval 5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3090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7" name="Oval 5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2"/>
                      <a:ext cx="45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28" name="Oval 54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8" y="3124"/>
                      <a:ext cx="111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688" name="Oval 549"/>
                  <p:cNvSpPr>
                    <a:spLocks noChangeArrowheads="1"/>
                  </p:cNvSpPr>
                  <p:nvPr/>
                </p:nvSpPr>
                <p:spPr bwMode="auto">
                  <a:xfrm rot="600000">
                    <a:off x="3268" y="1236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89" name="Group 550"/>
                  <p:cNvGrpSpPr>
                    <a:grpSpLocks/>
                  </p:cNvGrpSpPr>
                  <p:nvPr/>
                </p:nvGrpSpPr>
                <p:grpSpPr bwMode="auto">
                  <a:xfrm>
                    <a:off x="3270" y="1211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6813" name="Group 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815" name="Oval 5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816" name="Oval 5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14" name="Oval 5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0" name="Group 555"/>
                  <p:cNvGrpSpPr>
                    <a:grpSpLocks/>
                  </p:cNvGrpSpPr>
                  <p:nvPr/>
                </p:nvGrpSpPr>
                <p:grpSpPr bwMode="auto">
                  <a:xfrm>
                    <a:off x="3373" y="1352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26809" name="Group 5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811" name="Oval 5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812" name="Oval 5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10" name="Oval 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1" name="Group 560"/>
                  <p:cNvGrpSpPr>
                    <a:grpSpLocks/>
                  </p:cNvGrpSpPr>
                  <p:nvPr/>
                </p:nvGrpSpPr>
                <p:grpSpPr bwMode="auto">
                  <a:xfrm>
                    <a:off x="3309" y="142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6805" name="Group 5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807" name="Oval 5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808" name="Oval 5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06" name="Oval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2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3476" y="1326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6801" name="Group 5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803" name="Oval 5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804" name="Oval 5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02" name="Oval 5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3" name="Group 570"/>
                  <p:cNvGrpSpPr>
                    <a:grpSpLocks/>
                  </p:cNvGrpSpPr>
                  <p:nvPr/>
                </p:nvGrpSpPr>
                <p:grpSpPr bwMode="auto">
                  <a:xfrm>
                    <a:off x="3373" y="1211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26797" name="Group 5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99" name="Oval 5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800" name="Oval 5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98" name="Oval 5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4" name="Group 575"/>
                  <p:cNvGrpSpPr>
                    <a:grpSpLocks/>
                  </p:cNvGrpSpPr>
                  <p:nvPr/>
                </p:nvGrpSpPr>
                <p:grpSpPr bwMode="auto">
                  <a:xfrm>
                    <a:off x="3579" y="124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6793" name="Group 5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95" name="Oval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96" name="Oval 5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94" name="Oval 5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5" name="Group 580"/>
                  <p:cNvGrpSpPr>
                    <a:grpSpLocks/>
                  </p:cNvGrpSpPr>
                  <p:nvPr/>
                </p:nvGrpSpPr>
                <p:grpSpPr bwMode="auto">
                  <a:xfrm>
                    <a:off x="3451" y="1481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6789" name="Group 5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91" name="Oval 5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92" name="Oval 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90" name="Oval 5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6" name="Group 585"/>
                  <p:cNvGrpSpPr>
                    <a:grpSpLocks/>
                  </p:cNvGrpSpPr>
                  <p:nvPr/>
                </p:nvGrpSpPr>
                <p:grpSpPr bwMode="auto">
                  <a:xfrm>
                    <a:off x="3270" y="1532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6785" name="Group 5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87" name="Oval 5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88" name="Oval 5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86" name="Oval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7" name="Group 590"/>
                  <p:cNvGrpSpPr>
                    <a:grpSpLocks/>
                  </p:cNvGrpSpPr>
                  <p:nvPr/>
                </p:nvGrpSpPr>
                <p:grpSpPr bwMode="auto">
                  <a:xfrm>
                    <a:off x="3489" y="1134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6781" name="Group 5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83" name="Oval 5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84" name="Oval 5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82" name="Oval 5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98" name="Group 595"/>
                  <p:cNvGrpSpPr>
                    <a:grpSpLocks/>
                  </p:cNvGrpSpPr>
                  <p:nvPr/>
                </p:nvGrpSpPr>
                <p:grpSpPr bwMode="auto">
                  <a:xfrm>
                    <a:off x="3553" y="128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6777" name="Group 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79" name="Oval 5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80" name="Oval 5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78" name="Oval 5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699" name="Oval 600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326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700" name="Group 601"/>
                  <p:cNvGrpSpPr>
                    <a:grpSpLocks/>
                  </p:cNvGrpSpPr>
                  <p:nvPr/>
                </p:nvGrpSpPr>
                <p:grpSpPr bwMode="auto">
                  <a:xfrm>
                    <a:off x="3541" y="1545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6773" name="Group 6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75" name="Oval 6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76" name="Oval 6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74" name="Oval 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701" name="Oval 606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1339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702" name="Group 607"/>
                  <p:cNvGrpSpPr>
                    <a:grpSpLocks/>
                  </p:cNvGrpSpPr>
                  <p:nvPr/>
                </p:nvGrpSpPr>
                <p:grpSpPr bwMode="auto">
                  <a:xfrm>
                    <a:off x="3232" y="1275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6769" name="Group 6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6771" name="Oval 6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72" name="Oval 6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770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703" name="Oval 612"/>
                  <p:cNvSpPr>
                    <a:spLocks noChangeArrowheads="1"/>
                  </p:cNvSpPr>
                  <p:nvPr/>
                </p:nvSpPr>
                <p:spPr bwMode="auto">
                  <a:xfrm>
                    <a:off x="3541" y="1342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4" name="Freeform 613"/>
                  <p:cNvSpPr>
                    <a:spLocks/>
                  </p:cNvSpPr>
                  <p:nvPr/>
                </p:nvSpPr>
                <p:spPr bwMode="auto">
                  <a:xfrm>
                    <a:off x="3206" y="1340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5" name="Freeform 614"/>
                  <p:cNvSpPr>
                    <a:spLocks/>
                  </p:cNvSpPr>
                  <p:nvPr/>
                </p:nvSpPr>
                <p:spPr bwMode="auto">
                  <a:xfrm rot="-240000">
                    <a:off x="3589" y="1342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6" name="Oval 61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41" y="1974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7" name="Oval 616"/>
                  <p:cNvSpPr>
                    <a:spLocks noChangeArrowheads="1"/>
                  </p:cNvSpPr>
                  <p:nvPr/>
                </p:nvSpPr>
                <p:spPr bwMode="auto">
                  <a:xfrm rot="3600000">
                    <a:off x="3507" y="2673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8" name="Oval 617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2525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09" name="Oval 618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0" name="Oval 619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72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1" name="Oval 620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2" name="Oval 621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1648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3" name="Oval 622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770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4" name="Oval 623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193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715" name="Group 624"/>
                  <p:cNvGrpSpPr>
                    <a:grpSpLocks/>
                  </p:cNvGrpSpPr>
                  <p:nvPr/>
                </p:nvGrpSpPr>
                <p:grpSpPr bwMode="auto">
                  <a:xfrm>
                    <a:off x="3182" y="1314"/>
                    <a:ext cx="116" cy="51"/>
                    <a:chOff x="3198" y="3521"/>
                    <a:chExt cx="181" cy="91"/>
                  </a:xfrm>
                </p:grpSpPr>
                <p:sp>
                  <p:nvSpPr>
                    <p:cNvPr id="26767" name="Oval 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3" y="3543"/>
                      <a:ext cx="91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68" name="Oval 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716" name="Oval 627"/>
                  <p:cNvSpPr>
                    <a:spLocks noChangeArrowheads="1"/>
                  </p:cNvSpPr>
                  <p:nvPr/>
                </p:nvSpPr>
                <p:spPr bwMode="auto">
                  <a:xfrm>
                    <a:off x="3557" y="1321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7" name="Oval 628"/>
                  <p:cNvSpPr>
                    <a:spLocks noChangeArrowheads="1"/>
                  </p:cNvSpPr>
                  <p:nvPr/>
                </p:nvSpPr>
                <p:spPr bwMode="auto">
                  <a:xfrm>
                    <a:off x="3536" y="1314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8" name="Oval 629"/>
                  <p:cNvSpPr>
                    <a:spLocks noChangeArrowheads="1"/>
                  </p:cNvSpPr>
                  <p:nvPr/>
                </p:nvSpPr>
                <p:spPr bwMode="auto">
                  <a:xfrm rot="-600000">
                    <a:off x="3528" y="1226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19" name="AutoShape 630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2137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Oval 631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12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98" name="Oval 632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11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722" name="AutoShape 633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40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Oval 634"/>
                  <p:cNvSpPr>
                    <a:spLocks noChangeArrowheads="1"/>
                  </p:cNvSpPr>
                  <p:nvPr/>
                </p:nvSpPr>
                <p:spPr bwMode="auto">
                  <a:xfrm rot="1739755">
                    <a:off x="3590" y="2241"/>
                    <a:ext cx="203" cy="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724" name="AutoShape 635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80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25" name="Freeform 636"/>
                  <p:cNvSpPr>
                    <a:spLocks/>
                  </p:cNvSpPr>
                  <p:nvPr/>
                </p:nvSpPr>
                <p:spPr bwMode="auto">
                  <a:xfrm>
                    <a:off x="3182" y="2158"/>
                    <a:ext cx="47" cy="82"/>
                  </a:xfrm>
                  <a:custGeom>
                    <a:avLst/>
                    <a:gdLst>
                      <a:gd name="T0" fmla="*/ 28 w 52"/>
                      <a:gd name="T1" fmla="*/ 0 h 91"/>
                      <a:gd name="T2" fmla="*/ 5 w 52"/>
                      <a:gd name="T3" fmla="*/ 13 h 91"/>
                      <a:gd name="T4" fmla="*/ 5 w 52"/>
                      <a:gd name="T5" fmla="*/ 49 h 91"/>
                      <a:gd name="T6" fmla="*/ 0 60000 65536"/>
                      <a:gd name="T7" fmla="*/ 0 60000 65536"/>
                      <a:gd name="T8" fmla="*/ 0 60000 65536"/>
                      <a:gd name="T9" fmla="*/ 0 w 52"/>
                      <a:gd name="T10" fmla="*/ 0 h 91"/>
                      <a:gd name="T11" fmla="*/ 52 w 52"/>
                      <a:gd name="T12" fmla="*/ 91 h 9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>
                    <a:solidFill>
                      <a:srgbClr val="A5002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Oval 637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118"/>
                    <a:ext cx="124" cy="18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26727" name="Group 638"/>
                  <p:cNvGrpSpPr>
                    <a:grpSpLocks/>
                  </p:cNvGrpSpPr>
                  <p:nvPr/>
                </p:nvGrpSpPr>
                <p:grpSpPr bwMode="auto">
                  <a:xfrm flipH="1">
                    <a:off x="3631" y="2158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26765" name="Freeform 639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  <a:gd name="T9" fmla="*/ 0 w 52"/>
                        <a:gd name="T10" fmla="*/ 0 h 91"/>
                        <a:gd name="T11" fmla="*/ 52 w 52"/>
                        <a:gd name="T12" fmla="*/ 91 h 9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>
                      <a:solidFill>
                        <a:srgbClr val="A5002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3" name="Oval 6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9" y="3452"/>
                      <a:ext cx="112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26728" name="Group 641"/>
                  <p:cNvGrpSpPr>
                    <a:grpSpLocks/>
                  </p:cNvGrpSpPr>
                  <p:nvPr/>
                </p:nvGrpSpPr>
                <p:grpSpPr bwMode="auto">
                  <a:xfrm flipH="1">
                    <a:off x="3569" y="2035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26752" name="Freeform 642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3" name="Oval 643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4" name="Oval 644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5" name="Oval 645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6" name="Oval 646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7" name="Oval 64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5" name="Oval 648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26759" name="Freeform 649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60" name="Oval 65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61" name="Oval 65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62" name="Oval 65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63" name="Oval 6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64" name="Oval 6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729" name="Group 655"/>
                  <p:cNvGrpSpPr>
                    <a:grpSpLocks/>
                  </p:cNvGrpSpPr>
                  <p:nvPr/>
                </p:nvGrpSpPr>
                <p:grpSpPr bwMode="auto">
                  <a:xfrm>
                    <a:off x="3202" y="2035"/>
                    <a:ext cx="81" cy="163"/>
                    <a:chOff x="2721" y="3203"/>
                    <a:chExt cx="90" cy="181"/>
                  </a:xfrm>
                </p:grpSpPr>
                <p:sp>
                  <p:nvSpPr>
                    <p:cNvPr id="26739" name="Freeform 656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0" name="Oval 65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1" name="Oval 658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2" name="Oval 659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3" name="Oval 66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4" name="Oval 66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" name="Oval 662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7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26746" name="Freeform 663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7" name="Oval 664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8" name="Oval 66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49" name="Oval 66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0" name="Oval 66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51" name="Oval 668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7" name="AutoShape 669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443"/>
                    <a:ext cx="348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731" name="AutoShape 670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444"/>
                    <a:ext cx="244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2" name="Oval 671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178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3" name="Oval 672"/>
                  <p:cNvSpPr>
                    <a:spLocks noChangeArrowheads="1"/>
                  </p:cNvSpPr>
                  <p:nvPr/>
                </p:nvSpPr>
                <p:spPr bwMode="auto">
                  <a:xfrm>
                    <a:off x="3406" y="197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AutoShape 673"/>
                  <p:cNvSpPr>
                    <a:spLocks noChangeArrowheads="1"/>
                  </p:cNvSpPr>
                  <p:nvPr/>
                </p:nvSpPr>
                <p:spPr bwMode="auto">
                  <a:xfrm>
                    <a:off x="3181" y="2423"/>
                    <a:ext cx="306" cy="20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6735" name="AutoShape 674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341"/>
                    <a:ext cx="61" cy="62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1 h 21600"/>
                      <a:gd name="T4" fmla="*/ 31 w 21600"/>
                      <a:gd name="T5" fmla="*/ 62 h 21600"/>
                      <a:gd name="T6" fmla="*/ 53 w 21600"/>
                      <a:gd name="T7" fmla="*/ 31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39 h 21600"/>
                      <a:gd name="T14" fmla="*/ 16643 w 21600"/>
                      <a:gd name="T15" fmla="*/ 1358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6" name="AutoShape 675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7" name="AutoShape 676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341"/>
                    <a:ext cx="61" cy="62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1 h 21600"/>
                      <a:gd name="T4" fmla="*/ 31 w 21600"/>
                      <a:gd name="T5" fmla="*/ 62 h 21600"/>
                      <a:gd name="T6" fmla="*/ 53 w 21600"/>
                      <a:gd name="T7" fmla="*/ 31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39 h 21600"/>
                      <a:gd name="T14" fmla="*/ 16643 w 21600"/>
                      <a:gd name="T15" fmla="*/ 1358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38" name="AutoShape 677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652" name="Group 678"/>
                <p:cNvGrpSpPr>
                  <a:grpSpLocks/>
                </p:cNvGrpSpPr>
                <p:nvPr/>
              </p:nvGrpSpPr>
              <p:grpSpPr bwMode="auto">
                <a:xfrm>
                  <a:off x="3243" y="825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26653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3240" y="825"/>
                    <a:ext cx="71" cy="57"/>
                    <a:chOff x="2993" y="3227"/>
                    <a:chExt cx="113" cy="90"/>
                  </a:xfrm>
                </p:grpSpPr>
                <p:sp>
                  <p:nvSpPr>
                    <p:cNvPr id="26666" name="Oval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67" name="Freeform 681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654" name="Group 682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26664" name="Oval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65" name="Freeform 684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655" name="Oval 685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56" name="Group 686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26662" name="Oval 6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8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63" name="Oval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657" name="AutoShape 689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58" name="Oval 690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59" name="Group 691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26660" name="Oval 6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61" name="Freeform 693"/>
                    <p:cNvSpPr>
                      <a:spLocks/>
                    </p:cNvSpPr>
                    <p:nvPr/>
                  </p:nvSpPr>
                  <p:spPr bwMode="auto">
                    <a:xfrm>
                      <a:off x="4572" y="3204"/>
                      <a:ext cx="61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35 w 68"/>
                        <a:gd name="T3" fmla="*/ 4 h 4"/>
                        <a:gd name="T4" fmla="*/ 0 60000 65536"/>
                        <a:gd name="T5" fmla="*/ 0 60000 65536"/>
                        <a:gd name="T6" fmla="*/ 0 w 68"/>
                        <a:gd name="T7" fmla="*/ 0 h 4"/>
                        <a:gd name="T8" fmla="*/ 68 w 68"/>
                        <a:gd name="T9" fmla="*/ 4 h 4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>
                      <a:solidFill>
                        <a:srgbClr val="F6D3AC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404813"/>
            <a:ext cx="8229600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  <a:ea typeface="华文彩云" pitchFamily="2" charset="-122"/>
              </a:rPr>
              <a:t>探究角平分线的性质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0" y="1484313"/>
            <a:ext cx="9144000" cy="23764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en-US" altLang="zh-CN" b="1" smtClean="0"/>
              <a:t>          </a:t>
            </a:r>
            <a:r>
              <a:rPr lang="en-US" altLang="zh-CN" b="1" smtClean="0">
                <a:solidFill>
                  <a:srgbClr val="FF0000"/>
                </a:solidFill>
              </a:rPr>
              <a:t>(1)</a:t>
            </a:r>
            <a:r>
              <a:rPr lang="zh-CN" altLang="en-US" b="1" smtClean="0">
                <a:solidFill>
                  <a:srgbClr val="FF0000"/>
                </a:solidFill>
              </a:rPr>
              <a:t>实验</a:t>
            </a:r>
            <a:r>
              <a:rPr lang="zh-CN" altLang="en-US" b="1" smtClean="0"/>
              <a:t>：将∠</a:t>
            </a:r>
            <a:r>
              <a:rPr lang="en-US" altLang="zh-CN" b="1" smtClean="0"/>
              <a:t>AOB</a:t>
            </a:r>
            <a:r>
              <a:rPr lang="zh-CN" altLang="en-US" b="1" smtClean="0"/>
              <a:t>对折，再折出一个直角三角形（使第一条折痕为斜边），然后展开，观察两次折叠形成的三条折痕，你能得出什么结论？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0" y="5157788"/>
            <a:ext cx="69119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zh-CN" sz="2800" b="1">
                <a:latin typeface="宋体" pitchFamily="2" charset="-122"/>
              </a:rPr>
              <a:t>      </a:t>
            </a:r>
            <a:r>
              <a:rPr kumimoji="1" lang="en-US" altLang="zh-CN" sz="2800" b="1">
                <a:solidFill>
                  <a:srgbClr val="FF0000"/>
                </a:solidFill>
                <a:latin typeface="宋体" pitchFamily="2" charset="-122"/>
              </a:rPr>
              <a:t>(2)</a:t>
            </a: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结论</a:t>
            </a:r>
            <a:r>
              <a:rPr lang="en-US" altLang="zh-CN" sz="2800" b="1">
                <a:latin typeface="宋体" pitchFamily="2" charset="-122"/>
              </a:rPr>
              <a:t>:</a:t>
            </a:r>
            <a:r>
              <a:rPr lang="zh-CN" altLang="en-US" sz="2800" b="1">
                <a:solidFill>
                  <a:srgbClr val="FF00FF"/>
                </a:solidFill>
                <a:latin typeface="宋体" pitchFamily="2" charset="-122"/>
              </a:rPr>
              <a:t>角的平分线上的点到角的两边的距离相等</a:t>
            </a:r>
            <a:r>
              <a:rPr lang="en-US" altLang="zh-CN" sz="2800" b="1">
                <a:solidFill>
                  <a:srgbClr val="FF00FF"/>
                </a:solidFill>
                <a:latin typeface="宋体" pitchFamily="2" charset="-122"/>
              </a:rPr>
              <a:t>.</a:t>
            </a:r>
          </a:p>
        </p:txBody>
      </p:sp>
      <p:pic>
        <p:nvPicPr>
          <p:cNvPr id="63498" name="Picture 10" descr="角平分线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" y="3573463"/>
            <a:ext cx="9109075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  <p:bldP spid="634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ext Box 2"/>
          <p:cNvSpPr txBox="1">
            <a:spLocks noChangeArrowheads="1"/>
          </p:cNvSpPr>
          <p:nvPr/>
        </p:nvSpPr>
        <p:spPr bwMode="auto">
          <a:xfrm>
            <a:off x="650875" y="779463"/>
            <a:ext cx="8458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已知：如图，</a:t>
            </a:r>
            <a:r>
              <a:rPr lang="en-US" altLang="zh-CN" sz="2800" b="1">
                <a:latin typeface="Times New Roman" pitchFamily="18" charset="0"/>
              </a:rPr>
              <a:t>OC</a:t>
            </a:r>
            <a:r>
              <a:rPr lang="zh-CN" altLang="en-US" sz="2800" b="1">
                <a:latin typeface="Times New Roman" pitchFamily="18" charset="0"/>
              </a:rPr>
              <a:t>是</a:t>
            </a:r>
            <a:r>
              <a:rPr lang="zh-CN" altLang="en-US" b="1">
                <a:latin typeface="Times New Roman" pitchFamily="18" charset="0"/>
              </a:rPr>
              <a:t>∠</a:t>
            </a:r>
            <a:r>
              <a:rPr lang="en-US" altLang="zh-CN" b="1">
                <a:latin typeface="Times New Roman" pitchFamily="18" charset="0"/>
              </a:rPr>
              <a:t>AOB</a:t>
            </a:r>
            <a:r>
              <a:rPr lang="zh-CN" altLang="en-US" sz="2800" b="1">
                <a:latin typeface="Times New Roman" pitchFamily="18" charset="0"/>
              </a:rPr>
              <a:t>的平分线，点</a:t>
            </a:r>
            <a:r>
              <a:rPr lang="en-US" altLang="zh-CN" sz="2800" b="1">
                <a:latin typeface="Times New Roman" pitchFamily="18" charset="0"/>
              </a:rPr>
              <a:t>P</a:t>
            </a:r>
            <a:r>
              <a:rPr lang="zh-CN" altLang="en-US" sz="2800" b="1">
                <a:latin typeface="Times New Roman" pitchFamily="18" charset="0"/>
              </a:rPr>
              <a:t>在</a:t>
            </a:r>
            <a:r>
              <a:rPr lang="en-US" altLang="zh-CN" sz="2800" b="1">
                <a:latin typeface="Times New Roman" pitchFamily="18" charset="0"/>
              </a:rPr>
              <a:t>OC</a:t>
            </a:r>
            <a:r>
              <a:rPr lang="zh-CN" altLang="en-US" sz="2800" b="1">
                <a:latin typeface="Times New Roman" pitchFamily="18" charset="0"/>
              </a:rPr>
              <a:t>上，</a:t>
            </a:r>
            <a:r>
              <a:rPr lang="en-US" altLang="zh-CN" sz="2800" b="1">
                <a:latin typeface="Times New Roman" pitchFamily="18" charset="0"/>
              </a:rPr>
              <a:t>PD⊥OA</a:t>
            </a:r>
            <a:r>
              <a:rPr lang="zh-CN" altLang="en-US" sz="2800" b="1">
                <a:latin typeface="Times New Roman" pitchFamily="18" charset="0"/>
              </a:rPr>
              <a:t>，</a:t>
            </a:r>
            <a:r>
              <a:rPr lang="en-US" altLang="zh-CN" sz="2800" b="1">
                <a:latin typeface="Times New Roman" pitchFamily="18" charset="0"/>
              </a:rPr>
              <a:t>PE⊥OB</a:t>
            </a:r>
            <a:r>
              <a:rPr lang="zh-CN" altLang="en-US" sz="2800" b="1">
                <a:latin typeface="Times New Roman" pitchFamily="18" charset="0"/>
              </a:rPr>
              <a:t>，垂足分别是</a:t>
            </a:r>
            <a:r>
              <a:rPr lang="en-US" altLang="zh-CN" sz="2800" b="1">
                <a:latin typeface="Times New Roman" pitchFamily="18" charset="0"/>
              </a:rPr>
              <a:t>D</a:t>
            </a:r>
            <a:r>
              <a:rPr lang="zh-CN" altLang="en-US" sz="2800" b="1">
                <a:latin typeface="Times New Roman" pitchFamily="18" charset="0"/>
              </a:rPr>
              <a:t>，</a:t>
            </a:r>
            <a:r>
              <a:rPr lang="en-US" altLang="zh-CN" sz="2800" b="1">
                <a:latin typeface="Times New Roman" pitchFamily="18" charset="0"/>
              </a:rPr>
              <a:t>E</a:t>
            </a:r>
            <a:r>
              <a:rPr lang="zh-CN" altLang="en-US" sz="2800" b="1">
                <a:latin typeface="Times New Roman" pitchFamily="18" charset="0"/>
              </a:rPr>
              <a:t>。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647700" y="1700213"/>
            <a:ext cx="7308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求证：</a:t>
            </a:r>
            <a:r>
              <a:rPr lang="en-US" altLang="zh-CN" sz="2800" b="1">
                <a:latin typeface="Times New Roman" pitchFamily="18" charset="0"/>
              </a:rPr>
              <a:t>PD=PE</a:t>
            </a:r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323850" y="2133600"/>
            <a:ext cx="65532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证明：∵ </a:t>
            </a:r>
            <a:r>
              <a:rPr lang="en-US" altLang="zh-CN" sz="2800" b="1">
                <a:latin typeface="Times New Roman" pitchFamily="18" charset="0"/>
              </a:rPr>
              <a:t>PD⊥OA</a:t>
            </a:r>
            <a:r>
              <a:rPr lang="zh-CN" altLang="en-US" sz="2800" b="1">
                <a:latin typeface="Times New Roman" pitchFamily="18" charset="0"/>
              </a:rPr>
              <a:t>，</a:t>
            </a:r>
            <a:r>
              <a:rPr lang="en-US" altLang="zh-CN" sz="2800" b="1">
                <a:latin typeface="Times New Roman" pitchFamily="18" charset="0"/>
              </a:rPr>
              <a:t>PE⊥OB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（已知）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∴∠</a:t>
            </a:r>
            <a:r>
              <a:rPr lang="en-US" altLang="zh-CN" sz="2800" b="1">
                <a:latin typeface="Times New Roman" pitchFamily="18" charset="0"/>
              </a:rPr>
              <a:t>PDO=∠PEO=90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（垂直的定义）</a:t>
            </a:r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539750" y="3429000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在△</a:t>
            </a:r>
            <a:r>
              <a:rPr lang="en-US" altLang="zh-CN" sz="2800" b="1">
                <a:latin typeface="Times New Roman" pitchFamily="18" charset="0"/>
              </a:rPr>
              <a:t>PDO</a:t>
            </a:r>
            <a:r>
              <a:rPr lang="zh-CN" altLang="en-US" sz="2800" b="1">
                <a:latin typeface="Times New Roman" pitchFamily="18" charset="0"/>
              </a:rPr>
              <a:t>和△</a:t>
            </a:r>
            <a:r>
              <a:rPr lang="en-US" altLang="zh-CN" sz="2800" b="1">
                <a:latin typeface="Times New Roman" pitchFamily="18" charset="0"/>
              </a:rPr>
              <a:t>PEO</a:t>
            </a:r>
            <a:r>
              <a:rPr lang="zh-CN" altLang="en-US" sz="2800" b="1">
                <a:latin typeface="Times New Roman" pitchFamily="18" charset="0"/>
              </a:rPr>
              <a:t>中</a:t>
            </a:r>
          </a:p>
        </p:txBody>
      </p:sp>
      <p:sp>
        <p:nvSpPr>
          <p:cNvPr id="165899" name="Text Box 11"/>
          <p:cNvSpPr txBox="1">
            <a:spLocks noChangeArrowheads="1"/>
          </p:cNvSpPr>
          <p:nvPr/>
        </p:nvSpPr>
        <p:spPr bwMode="auto">
          <a:xfrm>
            <a:off x="611188" y="6092825"/>
            <a:ext cx="6858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∴ PD=PE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（全等三角形的对应边相等）</a:t>
            </a:r>
          </a:p>
        </p:txBody>
      </p: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1116013" y="4076700"/>
            <a:ext cx="31242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∠ PDO= ∠ PEO ∠ AOC= ∠ BOC OP=OP</a:t>
            </a:r>
          </a:p>
        </p:txBody>
      </p:sp>
      <p:sp>
        <p:nvSpPr>
          <p:cNvPr id="165901" name="Text Box 13"/>
          <p:cNvSpPr txBox="1">
            <a:spLocks noChangeArrowheads="1"/>
          </p:cNvSpPr>
          <p:nvPr/>
        </p:nvSpPr>
        <p:spPr bwMode="auto">
          <a:xfrm>
            <a:off x="684213" y="5445125"/>
            <a:ext cx="510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∴ △ PDO≌ △ PEO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AAS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165902" name="AutoShape 14"/>
          <p:cNvSpPr>
            <a:spLocks/>
          </p:cNvSpPr>
          <p:nvPr/>
        </p:nvSpPr>
        <p:spPr bwMode="auto">
          <a:xfrm>
            <a:off x="1042988" y="4292600"/>
            <a:ext cx="76200" cy="1066800"/>
          </a:xfrm>
          <a:prstGeom prst="leftBrace">
            <a:avLst>
              <a:gd name="adj1" fmla="val 1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8" name="Rectangle 15"/>
          <p:cNvSpPr>
            <a:spLocks noChangeArrowheads="1"/>
          </p:cNvSpPr>
          <p:nvPr/>
        </p:nvSpPr>
        <p:spPr bwMode="auto">
          <a:xfrm>
            <a:off x="250825" y="260350"/>
            <a:ext cx="8569325" cy="57943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Times New Roman" pitchFamily="18" charset="0"/>
              </a:rPr>
              <a:t>角的平分线上的点到这个角的两边的距离相等。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076825" y="3068638"/>
            <a:ext cx="3573463" cy="2590800"/>
            <a:chOff x="3509" y="2206"/>
            <a:chExt cx="2251" cy="1632"/>
          </a:xfrm>
        </p:grpSpPr>
        <p:sp>
          <p:nvSpPr>
            <p:cNvPr id="27660" name="Text Box 17"/>
            <p:cNvSpPr txBox="1">
              <a:spLocks noChangeArrowheads="1"/>
            </p:cNvSpPr>
            <p:nvPr/>
          </p:nvSpPr>
          <p:spPr bwMode="auto">
            <a:xfrm>
              <a:off x="4371" y="2387"/>
              <a:ext cx="18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27661" name="Text Box 18"/>
            <p:cNvSpPr txBox="1">
              <a:spLocks noChangeArrowheads="1"/>
            </p:cNvSpPr>
            <p:nvPr/>
          </p:nvSpPr>
          <p:spPr bwMode="auto">
            <a:xfrm>
              <a:off x="4961" y="3022"/>
              <a:ext cx="40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latin typeface="黑体" pitchFamily="2" charset="-122"/>
                </a:rPr>
                <a:t>P</a:t>
              </a:r>
            </a:p>
          </p:txBody>
        </p:sp>
        <p:grpSp>
          <p:nvGrpSpPr>
            <p:cNvPr id="27662" name="Group 19"/>
            <p:cNvGrpSpPr>
              <a:grpSpLocks/>
            </p:cNvGrpSpPr>
            <p:nvPr/>
          </p:nvGrpSpPr>
          <p:grpSpPr bwMode="auto">
            <a:xfrm>
              <a:off x="4734" y="3067"/>
              <a:ext cx="480" cy="748"/>
              <a:chOff x="4656" y="3264"/>
              <a:chExt cx="480" cy="703"/>
            </a:xfrm>
          </p:grpSpPr>
          <p:sp>
            <p:nvSpPr>
              <p:cNvPr id="27676" name="Line 20"/>
              <p:cNvSpPr>
                <a:spLocks noChangeShapeType="1"/>
              </p:cNvSpPr>
              <p:nvPr/>
            </p:nvSpPr>
            <p:spPr bwMode="auto">
              <a:xfrm>
                <a:off x="4800" y="3264"/>
                <a:ext cx="0" cy="43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77" name="Text Box 21"/>
              <p:cNvSpPr txBox="1">
                <a:spLocks noChangeArrowheads="1"/>
              </p:cNvSpPr>
              <p:nvPr/>
            </p:nvSpPr>
            <p:spPr bwMode="auto">
              <a:xfrm>
                <a:off x="4752" y="3696"/>
                <a:ext cx="384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E</a:t>
                </a:r>
              </a:p>
            </p:txBody>
          </p:sp>
          <p:sp>
            <p:nvSpPr>
              <p:cNvPr id="27678" name="Line 22"/>
              <p:cNvSpPr>
                <a:spLocks noChangeShapeType="1"/>
              </p:cNvSpPr>
              <p:nvPr/>
            </p:nvSpPr>
            <p:spPr bwMode="auto">
              <a:xfrm flipH="1">
                <a:off x="4656" y="3552"/>
                <a:ext cx="144" cy="0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79" name="Line 23"/>
              <p:cNvSpPr>
                <a:spLocks noChangeShapeType="1"/>
              </p:cNvSpPr>
              <p:nvPr/>
            </p:nvSpPr>
            <p:spPr bwMode="auto">
              <a:xfrm>
                <a:off x="4656" y="3552"/>
                <a:ext cx="0" cy="144"/>
              </a:xfrm>
              <a:prstGeom prst="line">
                <a:avLst/>
              </a:prstGeom>
              <a:noFill/>
              <a:ln w="41275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27663" name="Group 24"/>
            <p:cNvGrpSpPr>
              <a:grpSpLocks/>
            </p:cNvGrpSpPr>
            <p:nvPr/>
          </p:nvGrpSpPr>
          <p:grpSpPr bwMode="auto">
            <a:xfrm>
              <a:off x="3509" y="2206"/>
              <a:ext cx="2160" cy="1632"/>
              <a:chOff x="3456" y="2352"/>
              <a:chExt cx="2160" cy="1632"/>
            </a:xfrm>
          </p:grpSpPr>
          <p:sp>
            <p:nvSpPr>
              <p:cNvPr id="27671" name="Line 25"/>
              <p:cNvSpPr>
                <a:spLocks noChangeShapeType="1"/>
              </p:cNvSpPr>
              <p:nvPr/>
            </p:nvSpPr>
            <p:spPr bwMode="auto">
              <a:xfrm flipH="1">
                <a:off x="3648" y="2496"/>
                <a:ext cx="120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72" name="Line 26"/>
              <p:cNvSpPr>
                <a:spLocks noChangeShapeType="1"/>
              </p:cNvSpPr>
              <p:nvPr/>
            </p:nvSpPr>
            <p:spPr bwMode="auto">
              <a:xfrm>
                <a:off x="3648" y="3696"/>
                <a:ext cx="168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7673" name="Text Box 27"/>
              <p:cNvSpPr txBox="1">
                <a:spLocks noChangeArrowheads="1"/>
              </p:cNvSpPr>
              <p:nvPr/>
            </p:nvSpPr>
            <p:spPr bwMode="auto">
              <a:xfrm>
                <a:off x="4848" y="235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7674" name="Text Box 28"/>
              <p:cNvSpPr txBox="1">
                <a:spLocks noChangeArrowheads="1"/>
              </p:cNvSpPr>
              <p:nvPr/>
            </p:nvSpPr>
            <p:spPr bwMode="auto">
              <a:xfrm>
                <a:off x="3456" y="3648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O</a:t>
                </a:r>
              </a:p>
            </p:txBody>
          </p:sp>
          <p:sp>
            <p:nvSpPr>
              <p:cNvPr id="27675" name="Text Box 29"/>
              <p:cNvSpPr txBox="1">
                <a:spLocks noChangeArrowheads="1"/>
              </p:cNvSpPr>
              <p:nvPr/>
            </p:nvSpPr>
            <p:spPr bwMode="auto">
              <a:xfrm>
                <a:off x="5280" y="3696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B</a:t>
                </a:r>
              </a:p>
            </p:txBody>
          </p:sp>
        </p:grpSp>
        <p:sp>
          <p:nvSpPr>
            <p:cNvPr id="27664" name="Line 30"/>
            <p:cNvSpPr>
              <a:spLocks noChangeShapeType="1"/>
            </p:cNvSpPr>
            <p:nvPr/>
          </p:nvSpPr>
          <p:spPr bwMode="auto">
            <a:xfrm flipH="1" flipV="1">
              <a:off x="4553" y="2704"/>
              <a:ext cx="317" cy="3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665" name="Line 31"/>
            <p:cNvSpPr>
              <a:spLocks noChangeShapeType="1"/>
            </p:cNvSpPr>
            <p:nvPr/>
          </p:nvSpPr>
          <p:spPr bwMode="auto">
            <a:xfrm>
              <a:off x="4461" y="2795"/>
              <a:ext cx="90" cy="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666" name="Line 32"/>
            <p:cNvSpPr>
              <a:spLocks noChangeShapeType="1"/>
            </p:cNvSpPr>
            <p:nvPr/>
          </p:nvSpPr>
          <p:spPr bwMode="auto">
            <a:xfrm flipV="1">
              <a:off x="4552" y="2795"/>
              <a:ext cx="91" cy="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667" name="Line 33"/>
            <p:cNvSpPr>
              <a:spLocks noChangeShapeType="1"/>
            </p:cNvSpPr>
            <p:nvPr/>
          </p:nvSpPr>
          <p:spPr bwMode="auto">
            <a:xfrm flipV="1">
              <a:off x="3691" y="2841"/>
              <a:ext cx="1769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Text Box 34"/>
            <p:cNvSpPr txBox="1">
              <a:spLocks noChangeArrowheads="1"/>
            </p:cNvSpPr>
            <p:nvPr/>
          </p:nvSpPr>
          <p:spPr bwMode="auto">
            <a:xfrm>
              <a:off x="5505" y="2704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C</a:t>
              </a:r>
            </a:p>
          </p:txBody>
        </p:sp>
        <p:sp>
          <p:nvSpPr>
            <p:cNvPr id="27669" name="Arc 35"/>
            <p:cNvSpPr>
              <a:spLocks/>
            </p:cNvSpPr>
            <p:nvPr/>
          </p:nvSpPr>
          <p:spPr bwMode="auto">
            <a:xfrm>
              <a:off x="4008" y="3249"/>
              <a:ext cx="91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0" name="Arc 36"/>
            <p:cNvSpPr>
              <a:spLocks/>
            </p:cNvSpPr>
            <p:nvPr/>
          </p:nvSpPr>
          <p:spPr bwMode="auto">
            <a:xfrm>
              <a:off x="4099" y="3430"/>
              <a:ext cx="45" cy="1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5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 build="p" autoUpdateAnimBg="0"/>
      <p:bldP spid="165891" grpId="0" autoUpdateAnimBg="0"/>
      <p:bldP spid="165897" grpId="0" autoUpdateAnimBg="0"/>
      <p:bldP spid="165898" grpId="0" autoUpdateAnimBg="0"/>
      <p:bldP spid="165899" grpId="0" autoUpdateAnimBg="0"/>
      <p:bldP spid="165900" grpId="0" autoUpdateAnimBg="0"/>
      <p:bldP spid="165901" grpId="0" autoUpdateAnimBg="0"/>
      <p:bldP spid="16590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323850" y="620713"/>
            <a:ext cx="8207375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en-US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证明几何命题的一般步骤：</a:t>
            </a:r>
          </a:p>
          <a:p>
            <a:pPr algn="just">
              <a:spcBef>
                <a:spcPct val="50000"/>
              </a:spcBef>
            </a:pPr>
            <a:r>
              <a:rPr lang="en-US" altLang="zh-CN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、明确命题的已知和求证</a:t>
            </a:r>
          </a:p>
          <a:p>
            <a:pPr algn="just">
              <a:spcBef>
                <a:spcPct val="50000"/>
              </a:spcBef>
            </a:pPr>
            <a:r>
              <a:rPr lang="en-US" altLang="zh-CN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、根据题意，画出图形，并用数学符号表示已知和求证；</a:t>
            </a:r>
          </a:p>
          <a:p>
            <a:pPr algn="just">
              <a:spcBef>
                <a:spcPct val="50000"/>
              </a:spcBef>
            </a:pPr>
            <a:r>
              <a:rPr lang="en-US" altLang="zh-CN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、经过分析，找出由已知推出求证的途径，写出证明过程</a:t>
            </a:r>
            <a:r>
              <a:rPr lang="zh-CN" altLang="en-US" sz="4000">
                <a:solidFill>
                  <a:srgbClr val="333300"/>
                </a:solidFill>
                <a:latin typeface="Times New Roman" pitchFamily="18" charset="0"/>
              </a:rPr>
              <a:t>。</a:t>
            </a:r>
          </a:p>
        </p:txBody>
      </p:sp>
      <p:grpSp>
        <p:nvGrpSpPr>
          <p:cNvPr id="28675" name="Group 696"/>
          <p:cNvGrpSpPr>
            <a:grpSpLocks/>
          </p:cNvGrpSpPr>
          <p:nvPr/>
        </p:nvGrpSpPr>
        <p:grpSpPr bwMode="auto">
          <a:xfrm>
            <a:off x="6278563" y="4489450"/>
            <a:ext cx="2794000" cy="2360613"/>
            <a:chOff x="3955" y="2828"/>
            <a:chExt cx="1760" cy="1487"/>
          </a:xfrm>
        </p:grpSpPr>
        <p:sp>
          <p:nvSpPr>
            <p:cNvPr id="28676" name="Oval 479"/>
            <p:cNvSpPr>
              <a:spLocks noChangeArrowheads="1"/>
            </p:cNvSpPr>
            <p:nvPr/>
          </p:nvSpPr>
          <p:spPr bwMode="auto">
            <a:xfrm flipH="1">
              <a:off x="3955" y="3916"/>
              <a:ext cx="1760" cy="399"/>
            </a:xfrm>
            <a:prstGeom prst="ellipse">
              <a:avLst/>
            </a:prstGeom>
            <a:gradFill rotWithShape="1">
              <a:gsLst>
                <a:gs pos="0">
                  <a:srgbClr val="005E5C">
                    <a:alpha val="60001"/>
                  </a:srgbClr>
                </a:gs>
                <a:gs pos="100000">
                  <a:srgbClr val="00363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7" name="Oval 480"/>
            <p:cNvSpPr>
              <a:spLocks noChangeArrowheads="1"/>
            </p:cNvSpPr>
            <p:nvPr/>
          </p:nvSpPr>
          <p:spPr bwMode="auto">
            <a:xfrm flipH="1">
              <a:off x="5229" y="2828"/>
              <a:ext cx="282" cy="263"/>
            </a:xfrm>
            <a:prstGeom prst="ellipse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185E76"/>
                </a:gs>
              </a:gsLst>
              <a:path path="rect">
                <a:fillToRect r="100000" b="100000"/>
              </a:path>
            </a:gradFill>
            <a:ln w="1587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Oval 481"/>
            <p:cNvSpPr>
              <a:spLocks noChangeArrowheads="1"/>
            </p:cNvSpPr>
            <p:nvPr/>
          </p:nvSpPr>
          <p:spPr bwMode="auto">
            <a:xfrm flipH="1">
              <a:off x="5237" y="2845"/>
              <a:ext cx="266" cy="2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5400000" scaled="1"/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8679" name="Oval 482"/>
            <p:cNvSpPr>
              <a:spLocks noChangeArrowheads="1"/>
            </p:cNvSpPr>
            <p:nvPr/>
          </p:nvSpPr>
          <p:spPr bwMode="auto">
            <a:xfrm flipH="1">
              <a:off x="5254" y="2863"/>
              <a:ext cx="234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0" name="AutoShape 483"/>
            <p:cNvSpPr>
              <a:spLocks noChangeArrowheads="1"/>
            </p:cNvSpPr>
            <p:nvPr/>
          </p:nvSpPr>
          <p:spPr bwMode="auto">
            <a:xfrm rot="20880000" flipH="1">
              <a:off x="5304" y="2892"/>
              <a:ext cx="132" cy="121"/>
            </a:xfrm>
            <a:prstGeom prst="star5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1" name="Oval 484"/>
            <p:cNvSpPr>
              <a:spLocks noChangeArrowheads="1"/>
            </p:cNvSpPr>
            <p:nvPr/>
          </p:nvSpPr>
          <p:spPr bwMode="auto">
            <a:xfrm flipH="1">
              <a:off x="5269" y="3979"/>
              <a:ext cx="213" cy="6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8682" name="Freeform 485"/>
            <p:cNvSpPr>
              <a:spLocks/>
            </p:cNvSpPr>
            <p:nvPr/>
          </p:nvSpPr>
          <p:spPr bwMode="auto">
            <a:xfrm flipH="1">
              <a:off x="5375" y="3091"/>
              <a:ext cx="58" cy="843"/>
            </a:xfrm>
            <a:custGeom>
              <a:avLst/>
              <a:gdLst>
                <a:gd name="T0" fmla="*/ 0 w 151"/>
                <a:gd name="T1" fmla="*/ 0 h 2291"/>
                <a:gd name="T2" fmla="*/ 0 w 151"/>
                <a:gd name="T3" fmla="*/ 1 h 2291"/>
                <a:gd name="T4" fmla="*/ 0 w 151"/>
                <a:gd name="T5" fmla="*/ 2 h 2291"/>
                <a:gd name="T6" fmla="*/ 0 w 151"/>
                <a:gd name="T7" fmla="*/ 6 h 22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2291"/>
                <a:gd name="T14" fmla="*/ 151 w 151"/>
                <a:gd name="T15" fmla="*/ 2291 h 22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2291">
                  <a:moveTo>
                    <a:pt x="105" y="0"/>
                  </a:moveTo>
                  <a:cubicBezTo>
                    <a:pt x="90" y="70"/>
                    <a:pt x="75" y="140"/>
                    <a:pt x="60" y="295"/>
                  </a:cubicBezTo>
                  <a:cubicBezTo>
                    <a:pt x="45" y="450"/>
                    <a:pt x="0" y="597"/>
                    <a:pt x="15" y="930"/>
                  </a:cubicBezTo>
                  <a:cubicBezTo>
                    <a:pt x="30" y="1263"/>
                    <a:pt x="121" y="2068"/>
                    <a:pt x="151" y="2291"/>
                  </a:cubicBezTo>
                </a:path>
              </a:pathLst>
            </a:custGeom>
            <a:noFill/>
            <a:ln w="34925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83" name="Group 499"/>
            <p:cNvGrpSpPr>
              <a:grpSpLocks/>
            </p:cNvGrpSpPr>
            <p:nvPr/>
          </p:nvGrpSpPr>
          <p:grpSpPr bwMode="auto">
            <a:xfrm flipH="1">
              <a:off x="5336" y="3925"/>
              <a:ext cx="78" cy="82"/>
              <a:chOff x="2767" y="2795"/>
              <a:chExt cx="158" cy="181"/>
            </a:xfrm>
          </p:grpSpPr>
          <p:sp>
            <p:nvSpPr>
              <p:cNvPr id="206" name="Freeform 500"/>
              <p:cNvSpPr>
                <a:spLocks/>
              </p:cNvSpPr>
              <p:nvPr/>
            </p:nvSpPr>
            <p:spPr bwMode="auto">
              <a:xfrm>
                <a:off x="2767" y="2795"/>
                <a:ext cx="158" cy="90"/>
              </a:xfrm>
              <a:custGeom>
                <a:avLst/>
                <a:gdLst/>
                <a:ahLst/>
                <a:cxnLst>
                  <a:cxn ang="0">
                    <a:pos x="250" y="9"/>
                  </a:cxn>
                  <a:cxn ang="0">
                    <a:pos x="545" y="0"/>
                  </a:cxn>
                  <a:cxn ang="0">
                    <a:pos x="839" y="485"/>
                  </a:cxn>
                  <a:cxn ang="0">
                    <a:pos x="0" y="485"/>
                  </a:cxn>
                  <a:cxn ang="0">
                    <a:pos x="250" y="9"/>
                  </a:cxn>
                </a:cxnLst>
                <a:rect l="0" t="0" r="r" b="b"/>
                <a:pathLst>
                  <a:path w="839" h="485">
                    <a:moveTo>
                      <a:pt x="250" y="9"/>
                    </a:moveTo>
                    <a:lnTo>
                      <a:pt x="545" y="0"/>
                    </a:lnTo>
                    <a:lnTo>
                      <a:pt x="839" y="485"/>
                    </a:lnTo>
                    <a:lnTo>
                      <a:pt x="0" y="485"/>
                    </a:lnTo>
                    <a:lnTo>
                      <a:pt x="250" y="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 w="158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8877" name="Rectangle 501"/>
              <p:cNvSpPr>
                <a:spLocks noChangeArrowheads="1"/>
              </p:cNvSpPr>
              <p:nvPr/>
            </p:nvSpPr>
            <p:spPr bwMode="auto">
              <a:xfrm>
                <a:off x="2767" y="2886"/>
                <a:ext cx="158" cy="9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684" name="Group 502"/>
            <p:cNvGrpSpPr>
              <a:grpSpLocks/>
            </p:cNvGrpSpPr>
            <p:nvPr/>
          </p:nvGrpSpPr>
          <p:grpSpPr bwMode="auto">
            <a:xfrm flipH="1">
              <a:off x="4926" y="3009"/>
              <a:ext cx="332" cy="1176"/>
              <a:chOff x="3039" y="513"/>
              <a:chExt cx="775" cy="2940"/>
            </a:xfrm>
          </p:grpSpPr>
          <p:sp>
            <p:nvSpPr>
              <p:cNvPr id="15" name="AutoShape 503"/>
              <p:cNvSpPr>
                <a:spLocks noChangeArrowheads="1"/>
              </p:cNvSpPr>
              <p:nvPr/>
            </p:nvSpPr>
            <p:spPr bwMode="auto">
              <a:xfrm>
                <a:off x="3151" y="3135"/>
                <a:ext cx="546" cy="318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6" name="Oval 504"/>
              <p:cNvSpPr>
                <a:spLocks noChangeArrowheads="1"/>
              </p:cNvSpPr>
              <p:nvPr/>
            </p:nvSpPr>
            <p:spPr bwMode="auto">
              <a:xfrm>
                <a:off x="3289" y="3180"/>
                <a:ext cx="271" cy="158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8687" name="AutoShape 505"/>
              <p:cNvSpPr>
                <a:spLocks noChangeArrowheads="1"/>
              </p:cNvSpPr>
              <p:nvPr/>
            </p:nvSpPr>
            <p:spPr bwMode="auto">
              <a:xfrm rot="8442635" flipH="1">
                <a:off x="3332" y="3181"/>
                <a:ext cx="70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60 h 21600"/>
                  <a:gd name="T14" fmla="*/ 17897 w 21600"/>
                  <a:gd name="T15" fmla="*/ 180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88" name="AutoShape 506"/>
              <p:cNvSpPr>
                <a:spLocks noChangeArrowheads="1"/>
              </p:cNvSpPr>
              <p:nvPr/>
            </p:nvSpPr>
            <p:spPr bwMode="auto">
              <a:xfrm>
                <a:off x="3279" y="2976"/>
                <a:ext cx="75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89" name="Oval 507"/>
              <p:cNvSpPr>
                <a:spLocks noChangeArrowheads="1"/>
              </p:cNvSpPr>
              <p:nvPr/>
            </p:nvSpPr>
            <p:spPr bwMode="auto">
              <a:xfrm>
                <a:off x="3270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90" name="AutoShape 508"/>
              <p:cNvSpPr>
                <a:spLocks noChangeArrowheads="1"/>
              </p:cNvSpPr>
              <p:nvPr/>
            </p:nvSpPr>
            <p:spPr bwMode="auto">
              <a:xfrm rot="-8442635">
                <a:off x="3445" y="3181"/>
                <a:ext cx="70" cy="2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49 h 21600"/>
                  <a:gd name="T14" fmla="*/ 17897 w 21600"/>
                  <a:gd name="T15" fmla="*/ 1805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zh-CN" altLang="en-US"/>
              </a:p>
            </p:txBody>
          </p:sp>
          <p:sp>
            <p:nvSpPr>
              <p:cNvPr id="28691" name="AutoShape 509"/>
              <p:cNvSpPr>
                <a:spLocks noChangeArrowheads="1"/>
              </p:cNvSpPr>
              <p:nvPr/>
            </p:nvSpPr>
            <p:spPr bwMode="auto">
              <a:xfrm flipH="1">
                <a:off x="3495" y="2972"/>
                <a:ext cx="83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92" name="Oval 510"/>
              <p:cNvSpPr>
                <a:spLocks noChangeArrowheads="1"/>
              </p:cNvSpPr>
              <p:nvPr/>
            </p:nvSpPr>
            <p:spPr bwMode="auto">
              <a:xfrm flipH="1">
                <a:off x="3515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93" name="Oval 511"/>
              <p:cNvSpPr>
                <a:spLocks noChangeArrowheads="1"/>
              </p:cNvSpPr>
              <p:nvPr/>
            </p:nvSpPr>
            <p:spPr bwMode="auto">
              <a:xfrm>
                <a:off x="3379" y="3294"/>
                <a:ext cx="68" cy="91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Oval 512"/>
              <p:cNvSpPr>
                <a:spLocks noChangeArrowheads="1"/>
              </p:cNvSpPr>
              <p:nvPr/>
            </p:nvSpPr>
            <p:spPr bwMode="auto">
              <a:xfrm>
                <a:off x="3356" y="3293"/>
                <a:ext cx="91" cy="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28695" name="Group 513"/>
              <p:cNvGrpSpPr>
                <a:grpSpLocks/>
              </p:cNvGrpSpPr>
              <p:nvPr/>
            </p:nvGrpSpPr>
            <p:grpSpPr bwMode="auto">
              <a:xfrm>
                <a:off x="3039" y="513"/>
                <a:ext cx="775" cy="2505"/>
                <a:chOff x="3039" y="513"/>
                <a:chExt cx="775" cy="2505"/>
              </a:xfrm>
            </p:grpSpPr>
            <p:grpSp>
              <p:nvGrpSpPr>
                <p:cNvPr id="28696" name="Group 514"/>
                <p:cNvGrpSpPr>
                  <a:grpSpLocks/>
                </p:cNvGrpSpPr>
                <p:nvPr/>
              </p:nvGrpSpPr>
              <p:grpSpPr bwMode="auto">
                <a:xfrm>
                  <a:off x="3039" y="513"/>
                  <a:ext cx="775" cy="2505"/>
                  <a:chOff x="3039" y="513"/>
                  <a:chExt cx="775" cy="2505"/>
                </a:xfrm>
              </p:grpSpPr>
              <p:sp>
                <p:nvSpPr>
                  <p:cNvPr id="28713" name="Oval 515"/>
                  <p:cNvSpPr>
                    <a:spLocks noChangeArrowheads="1"/>
                  </p:cNvSpPr>
                  <p:nvPr/>
                </p:nvSpPr>
                <p:spPr bwMode="auto">
                  <a:xfrm>
                    <a:off x="3070" y="685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AutoShape 516"/>
                  <p:cNvSpPr>
                    <a:spLocks noChangeArrowheads="1"/>
                  </p:cNvSpPr>
                  <p:nvPr/>
                </p:nvSpPr>
                <p:spPr bwMode="auto">
                  <a:xfrm>
                    <a:off x="3174" y="723"/>
                    <a:ext cx="444" cy="950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15" name="Freeform 517"/>
                  <p:cNvSpPr>
                    <a:spLocks/>
                  </p:cNvSpPr>
                  <p:nvPr/>
                </p:nvSpPr>
                <p:spPr bwMode="auto">
                  <a:xfrm>
                    <a:off x="3039" y="1443"/>
                    <a:ext cx="754" cy="1575"/>
                  </a:xfrm>
                  <a:custGeom>
                    <a:avLst/>
                    <a:gdLst>
                      <a:gd name="T0" fmla="*/ 43 w 1020"/>
                      <a:gd name="T1" fmla="*/ 154 h 1505"/>
                      <a:gd name="T2" fmla="*/ 80 w 1020"/>
                      <a:gd name="T3" fmla="*/ 184 h 1505"/>
                      <a:gd name="T4" fmla="*/ 118 w 1020"/>
                      <a:gd name="T5" fmla="*/ 154 h 1505"/>
                      <a:gd name="T6" fmla="*/ 125 w 1020"/>
                      <a:gd name="T7" fmla="*/ 184 h 1505"/>
                      <a:gd name="T8" fmla="*/ 154 w 1020"/>
                      <a:gd name="T9" fmla="*/ 1258 h 1505"/>
                      <a:gd name="T10" fmla="*/ 162 w 1020"/>
                      <a:gd name="T11" fmla="*/ 1644 h 1505"/>
                      <a:gd name="T12" fmla="*/ 166 w 1020"/>
                      <a:gd name="T13" fmla="*/ 1853 h 1505"/>
                      <a:gd name="T14" fmla="*/ 154 w 1020"/>
                      <a:gd name="T15" fmla="*/ 1913 h 1505"/>
                      <a:gd name="T16" fmla="*/ 106 w 1020"/>
                      <a:gd name="T17" fmla="*/ 1972 h 1505"/>
                      <a:gd name="T18" fmla="*/ 47 w 1020"/>
                      <a:gd name="T19" fmla="*/ 1941 h 1505"/>
                      <a:gd name="T20" fmla="*/ 7 w 1020"/>
                      <a:gd name="T21" fmla="*/ 1913 h 1505"/>
                      <a:gd name="T22" fmla="*/ 10 w 1020"/>
                      <a:gd name="T23" fmla="*/ 1703 h 1505"/>
                      <a:gd name="T24" fmla="*/ 21 w 1020"/>
                      <a:gd name="T25" fmla="*/ 1407 h 1505"/>
                      <a:gd name="T26" fmla="*/ 24 w 1020"/>
                      <a:gd name="T27" fmla="*/ 928 h 1505"/>
                      <a:gd name="T28" fmla="*/ 33 w 1020"/>
                      <a:gd name="T29" fmla="*/ 513 h 1505"/>
                      <a:gd name="T30" fmla="*/ 43 w 1020"/>
                      <a:gd name="T31" fmla="*/ 154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20"/>
                      <a:gd name="T49" fmla="*/ 0 h 1505"/>
                      <a:gd name="T50" fmla="*/ 1020 w 1020"/>
                      <a:gd name="T51" fmla="*/ 1505 h 150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16" name="Oval 518"/>
                  <p:cNvSpPr>
                    <a:spLocks noChangeArrowheads="1"/>
                  </p:cNvSpPr>
                  <p:nvPr/>
                </p:nvSpPr>
                <p:spPr bwMode="auto">
                  <a:xfrm>
                    <a:off x="3304" y="2770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17" name="Rectangle 519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1586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18" name="Oval 520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940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19" name="AutoShape 521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1018"/>
                    <a:ext cx="51" cy="10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Oval 522"/>
                  <p:cNvSpPr>
                    <a:spLocks noChangeArrowheads="1"/>
                  </p:cNvSpPr>
                  <p:nvPr/>
                </p:nvSpPr>
                <p:spPr bwMode="auto">
                  <a:xfrm rot="237142">
                    <a:off x="3060" y="708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21" name="Oval 523"/>
                  <p:cNvSpPr>
                    <a:spLocks noChangeArrowheads="1"/>
                  </p:cNvSpPr>
                  <p:nvPr/>
                </p:nvSpPr>
                <p:spPr bwMode="auto">
                  <a:xfrm>
                    <a:off x="3245" y="595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22" name="Freeform 524"/>
                  <p:cNvSpPr>
                    <a:spLocks/>
                  </p:cNvSpPr>
                  <p:nvPr/>
                </p:nvSpPr>
                <p:spPr bwMode="auto">
                  <a:xfrm>
                    <a:off x="3146" y="513"/>
                    <a:ext cx="472" cy="309"/>
                  </a:xfrm>
                  <a:custGeom>
                    <a:avLst/>
                    <a:gdLst>
                      <a:gd name="T0" fmla="*/ 2 w 918"/>
                      <a:gd name="T1" fmla="*/ 6 h 628"/>
                      <a:gd name="T2" fmla="*/ 2 w 918"/>
                      <a:gd name="T3" fmla="*/ 5 h 628"/>
                      <a:gd name="T4" fmla="*/ 2 w 918"/>
                      <a:gd name="T5" fmla="*/ 3 h 628"/>
                      <a:gd name="T6" fmla="*/ 4 w 918"/>
                      <a:gd name="T7" fmla="*/ 1 h 628"/>
                      <a:gd name="T8" fmla="*/ 8 w 918"/>
                      <a:gd name="T9" fmla="*/ 0 h 628"/>
                      <a:gd name="T10" fmla="*/ 11 w 918"/>
                      <a:gd name="T11" fmla="*/ 0 h 628"/>
                      <a:gd name="T12" fmla="*/ 15 w 918"/>
                      <a:gd name="T13" fmla="*/ 2 h 628"/>
                      <a:gd name="T14" fmla="*/ 16 w 918"/>
                      <a:gd name="T15" fmla="*/ 4 h 628"/>
                      <a:gd name="T16" fmla="*/ 16 w 918"/>
                      <a:gd name="T17" fmla="*/ 7 h 628"/>
                      <a:gd name="T18" fmla="*/ 15 w 918"/>
                      <a:gd name="T19" fmla="*/ 8 h 628"/>
                      <a:gd name="T20" fmla="*/ 8 w 918"/>
                      <a:gd name="T21" fmla="*/ 9 h 628"/>
                      <a:gd name="T22" fmla="*/ 2 w 918"/>
                      <a:gd name="T23" fmla="*/ 6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918"/>
                      <a:gd name="T37" fmla="*/ 0 h 628"/>
                      <a:gd name="T38" fmla="*/ 918 w 918"/>
                      <a:gd name="T39" fmla="*/ 628 h 62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23" name="Oval 52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59" y="594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24" name="Group 526"/>
                  <p:cNvGrpSpPr>
                    <a:grpSpLocks/>
                  </p:cNvGrpSpPr>
                  <p:nvPr/>
                </p:nvGrpSpPr>
                <p:grpSpPr bwMode="auto">
                  <a:xfrm rot="647058">
                    <a:off x="3313" y="517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28874" name="Freeform 527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35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75" name="Freeform 528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1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25" name="Freeform 529"/>
                  <p:cNvSpPr>
                    <a:spLocks/>
                  </p:cNvSpPr>
                  <p:nvPr/>
                </p:nvSpPr>
                <p:spPr bwMode="auto">
                  <a:xfrm>
                    <a:off x="3172" y="711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7 w 801"/>
                      <a:gd name="T3" fmla="*/ 3 h 117"/>
                      <a:gd name="T4" fmla="*/ 16 w 801"/>
                      <a:gd name="T5" fmla="*/ 3 h 117"/>
                      <a:gd name="T6" fmla="*/ 25 w 801"/>
                      <a:gd name="T7" fmla="*/ 2 h 117"/>
                      <a:gd name="T8" fmla="*/ 26 w 801"/>
                      <a:gd name="T9" fmla="*/ 1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01"/>
                      <a:gd name="T16" fmla="*/ 0 h 117"/>
                      <a:gd name="T17" fmla="*/ 801 w 80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26" name="AutoShape 530"/>
                  <p:cNvSpPr>
                    <a:spLocks noChangeArrowheads="1"/>
                  </p:cNvSpPr>
                  <p:nvPr/>
                </p:nvSpPr>
                <p:spPr bwMode="auto">
                  <a:xfrm>
                    <a:off x="3544" y="727"/>
                    <a:ext cx="39" cy="5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27" name="Oval 531"/>
                  <p:cNvSpPr>
                    <a:spLocks noChangeArrowheads="1"/>
                  </p:cNvSpPr>
                  <p:nvPr/>
                </p:nvSpPr>
                <p:spPr bwMode="auto">
                  <a:xfrm rot="-826419">
                    <a:off x="3364" y="760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Oval 532"/>
                  <p:cNvSpPr>
                    <a:spLocks noChangeArrowheads="1"/>
                  </p:cNvSpPr>
                  <p:nvPr/>
                </p:nvSpPr>
                <p:spPr bwMode="auto">
                  <a:xfrm rot="401897">
                    <a:off x="3086" y="730"/>
                    <a:ext cx="13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59" name="Oval 533"/>
                  <p:cNvSpPr>
                    <a:spLocks noChangeArrowheads="1"/>
                  </p:cNvSpPr>
                  <p:nvPr/>
                </p:nvSpPr>
                <p:spPr bwMode="auto">
                  <a:xfrm rot="-657660">
                    <a:off x="3569" y="753"/>
                    <a:ext cx="168" cy="5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30" name="Freeform 534"/>
                  <p:cNvSpPr>
                    <a:spLocks/>
                  </p:cNvSpPr>
                  <p:nvPr/>
                </p:nvSpPr>
                <p:spPr bwMode="auto">
                  <a:xfrm>
                    <a:off x="3107" y="725"/>
                    <a:ext cx="635" cy="142"/>
                  </a:xfrm>
                  <a:custGeom>
                    <a:avLst/>
                    <a:gdLst>
                      <a:gd name="T0" fmla="*/ 5 w 1122"/>
                      <a:gd name="T1" fmla="*/ 1 h 238"/>
                      <a:gd name="T2" fmla="*/ 0 w 1122"/>
                      <a:gd name="T3" fmla="*/ 2 h 238"/>
                      <a:gd name="T4" fmla="*/ 5 w 1122"/>
                      <a:gd name="T5" fmla="*/ 2 h 238"/>
                      <a:gd name="T6" fmla="*/ 12 w 1122"/>
                      <a:gd name="T7" fmla="*/ 8 h 238"/>
                      <a:gd name="T8" fmla="*/ 18 w 1122"/>
                      <a:gd name="T9" fmla="*/ 10 h 238"/>
                      <a:gd name="T10" fmla="*/ 23 w 1122"/>
                      <a:gd name="T11" fmla="*/ 10 h 238"/>
                      <a:gd name="T12" fmla="*/ 28 w 1122"/>
                      <a:gd name="T13" fmla="*/ 7 h 238"/>
                      <a:gd name="T14" fmla="*/ 31 w 1122"/>
                      <a:gd name="T15" fmla="*/ 4 h 238"/>
                      <a:gd name="T16" fmla="*/ 33 w 1122"/>
                      <a:gd name="T17" fmla="*/ 4 h 238"/>
                      <a:gd name="T18" fmla="*/ 37 w 1122"/>
                      <a:gd name="T19" fmla="*/ 4 h 238"/>
                      <a:gd name="T20" fmla="*/ 31 w 1122"/>
                      <a:gd name="T21" fmla="*/ 1 h 238"/>
                      <a:gd name="T22" fmla="*/ 28 w 1122"/>
                      <a:gd name="T23" fmla="*/ 4 h 238"/>
                      <a:gd name="T24" fmla="*/ 22 w 1122"/>
                      <a:gd name="T25" fmla="*/ 4 h 238"/>
                      <a:gd name="T26" fmla="*/ 14 w 1122"/>
                      <a:gd name="T27" fmla="*/ 4 h 238"/>
                      <a:gd name="T28" fmla="*/ 7 w 1122"/>
                      <a:gd name="T29" fmla="*/ 1 h 238"/>
                      <a:gd name="T30" fmla="*/ 5 w 1122"/>
                      <a:gd name="T31" fmla="*/ 1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122"/>
                      <a:gd name="T49" fmla="*/ 0 h 238"/>
                      <a:gd name="T50" fmla="*/ 1122 w 1122"/>
                      <a:gd name="T51" fmla="*/ 238 h 23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31" name="Freeform 535"/>
                  <p:cNvSpPr>
                    <a:spLocks/>
                  </p:cNvSpPr>
                  <p:nvPr/>
                </p:nvSpPr>
                <p:spPr bwMode="auto">
                  <a:xfrm>
                    <a:off x="3206" y="1131"/>
                    <a:ext cx="412" cy="476"/>
                  </a:xfrm>
                  <a:custGeom>
                    <a:avLst/>
                    <a:gdLst>
                      <a:gd name="T0" fmla="*/ 7 w 760"/>
                      <a:gd name="T1" fmla="*/ 1 h 839"/>
                      <a:gd name="T2" fmla="*/ 4 w 760"/>
                      <a:gd name="T3" fmla="*/ 1 h 839"/>
                      <a:gd name="T4" fmla="*/ 1 w 760"/>
                      <a:gd name="T5" fmla="*/ 6 h 839"/>
                      <a:gd name="T6" fmla="*/ 0 w 760"/>
                      <a:gd name="T7" fmla="*/ 10 h 839"/>
                      <a:gd name="T8" fmla="*/ 1 w 760"/>
                      <a:gd name="T9" fmla="*/ 12 h 839"/>
                      <a:gd name="T10" fmla="*/ 2 w 760"/>
                      <a:gd name="T11" fmla="*/ 12 h 839"/>
                      <a:gd name="T12" fmla="*/ 2 w 760"/>
                      <a:gd name="T13" fmla="*/ 23 h 839"/>
                      <a:gd name="T14" fmla="*/ 1 w 760"/>
                      <a:gd name="T15" fmla="*/ 27 h 839"/>
                      <a:gd name="T16" fmla="*/ 9 w 760"/>
                      <a:gd name="T17" fmla="*/ 27 h 839"/>
                      <a:gd name="T18" fmla="*/ 17 w 760"/>
                      <a:gd name="T19" fmla="*/ 27 h 839"/>
                      <a:gd name="T20" fmla="*/ 16 w 760"/>
                      <a:gd name="T21" fmla="*/ 25 h 839"/>
                      <a:gd name="T22" fmla="*/ 16 w 760"/>
                      <a:gd name="T23" fmla="*/ 22 h 839"/>
                      <a:gd name="T24" fmla="*/ 16 w 760"/>
                      <a:gd name="T25" fmla="*/ 12 h 839"/>
                      <a:gd name="T26" fmla="*/ 17 w 760"/>
                      <a:gd name="T27" fmla="*/ 13 h 839"/>
                      <a:gd name="T28" fmla="*/ 19 w 760"/>
                      <a:gd name="T29" fmla="*/ 13 h 839"/>
                      <a:gd name="T30" fmla="*/ 19 w 760"/>
                      <a:gd name="T31" fmla="*/ 9 h 839"/>
                      <a:gd name="T32" fmla="*/ 18 w 760"/>
                      <a:gd name="T33" fmla="*/ 5 h 839"/>
                      <a:gd name="T34" fmla="*/ 16 w 760"/>
                      <a:gd name="T35" fmla="*/ 1 h 839"/>
                      <a:gd name="T36" fmla="*/ 11 w 760"/>
                      <a:gd name="T37" fmla="*/ 1 h 839"/>
                      <a:gd name="T38" fmla="*/ 7 w 760"/>
                      <a:gd name="T39" fmla="*/ 1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760"/>
                      <a:gd name="T61" fmla="*/ 0 h 839"/>
                      <a:gd name="T62" fmla="*/ 760 w 760"/>
                      <a:gd name="T63" fmla="*/ 839 h 839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rgbClr val="DDDDDD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32" name="Group 536"/>
                  <p:cNvGrpSpPr>
                    <a:grpSpLocks/>
                  </p:cNvGrpSpPr>
                  <p:nvPr/>
                </p:nvGrpSpPr>
                <p:grpSpPr bwMode="auto">
                  <a:xfrm>
                    <a:off x="3335" y="1053"/>
                    <a:ext cx="244" cy="183"/>
                    <a:chOff x="3742" y="2902"/>
                    <a:chExt cx="431" cy="322"/>
                  </a:xfrm>
                </p:grpSpPr>
                <p:sp>
                  <p:nvSpPr>
                    <p:cNvPr id="28862" name="Freeform 537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89" y="2843"/>
                      <a:ext cx="93" cy="270"/>
                    </a:xfrm>
                    <a:custGeom>
                      <a:avLst/>
                      <a:gdLst>
                        <a:gd name="T0" fmla="*/ 13 w 117"/>
                        <a:gd name="T1" fmla="*/ 5 h 344"/>
                        <a:gd name="T2" fmla="*/ 7 w 117"/>
                        <a:gd name="T3" fmla="*/ 21 h 344"/>
                        <a:gd name="T4" fmla="*/ 2 w 117"/>
                        <a:gd name="T5" fmla="*/ 48 h 344"/>
                        <a:gd name="T6" fmla="*/ 13 w 117"/>
                        <a:gd name="T7" fmla="*/ 80 h 344"/>
                        <a:gd name="T8" fmla="*/ 29 w 117"/>
                        <a:gd name="T9" fmla="*/ 53 h 344"/>
                        <a:gd name="T10" fmla="*/ 13 w 117"/>
                        <a:gd name="T11" fmla="*/ 5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3" name="Oval 53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4" name="Freeform 539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3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168 h 91"/>
                        <a:gd name="T4" fmla="*/ 46 w 182"/>
                        <a:gd name="T5" fmla="*/ 255 h 91"/>
                        <a:gd name="T6" fmla="*/ 136 w 182"/>
                        <a:gd name="T7" fmla="*/ 333 h 91"/>
                        <a:gd name="T8" fmla="*/ 182 w 182"/>
                        <a:gd name="T9" fmla="*/ 255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82"/>
                        <a:gd name="T19" fmla="*/ 0 h 91"/>
                        <a:gd name="T20" fmla="*/ 182 w 182"/>
                        <a:gd name="T21" fmla="*/ 91 h 9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5" name="Freeform 540"/>
                    <p:cNvSpPr>
                      <a:spLocks/>
                    </p:cNvSpPr>
                    <p:nvPr/>
                  </p:nvSpPr>
                  <p:spPr bwMode="auto">
                    <a:xfrm>
                      <a:off x="3874" y="3022"/>
                      <a:ext cx="95" cy="181"/>
                    </a:xfrm>
                    <a:custGeom>
                      <a:avLst/>
                      <a:gdLst>
                        <a:gd name="T0" fmla="*/ 14 w 117"/>
                        <a:gd name="T1" fmla="*/ 1 h 344"/>
                        <a:gd name="T2" fmla="*/ 8 w 117"/>
                        <a:gd name="T3" fmla="*/ 2 h 344"/>
                        <a:gd name="T4" fmla="*/ 2 w 117"/>
                        <a:gd name="T5" fmla="*/ 4 h 344"/>
                        <a:gd name="T6" fmla="*/ 14 w 117"/>
                        <a:gd name="T7" fmla="*/ 7 h 344"/>
                        <a:gd name="T8" fmla="*/ 33 w 117"/>
                        <a:gd name="T9" fmla="*/ 5 h 344"/>
                        <a:gd name="T10" fmla="*/ 14 w 117"/>
                        <a:gd name="T11" fmla="*/ 1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6" name="Oval 54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1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7" name="Oval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8" name="Oval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69" name="Oval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9" y="3045"/>
                      <a:ext cx="22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70" name="Oval 5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71" name="Oval 5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3090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72" name="Oval 5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2"/>
                      <a:ext cx="45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73" name="Oval 54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8" y="3124"/>
                      <a:ext cx="111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33" name="Oval 549"/>
                  <p:cNvSpPr>
                    <a:spLocks noChangeArrowheads="1"/>
                  </p:cNvSpPr>
                  <p:nvPr/>
                </p:nvSpPr>
                <p:spPr bwMode="auto">
                  <a:xfrm rot="600000">
                    <a:off x="3268" y="1236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34" name="Group 550"/>
                  <p:cNvGrpSpPr>
                    <a:grpSpLocks/>
                  </p:cNvGrpSpPr>
                  <p:nvPr/>
                </p:nvGrpSpPr>
                <p:grpSpPr bwMode="auto">
                  <a:xfrm>
                    <a:off x="3270" y="1211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8858" name="Group 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60" name="Oval 5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61" name="Oval 5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59" name="Oval 5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35" name="Group 555"/>
                  <p:cNvGrpSpPr>
                    <a:grpSpLocks/>
                  </p:cNvGrpSpPr>
                  <p:nvPr/>
                </p:nvGrpSpPr>
                <p:grpSpPr bwMode="auto">
                  <a:xfrm>
                    <a:off x="3373" y="1352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28854" name="Group 5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56" name="Oval 5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57" name="Oval 5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55" name="Oval 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36" name="Group 560"/>
                  <p:cNvGrpSpPr>
                    <a:grpSpLocks/>
                  </p:cNvGrpSpPr>
                  <p:nvPr/>
                </p:nvGrpSpPr>
                <p:grpSpPr bwMode="auto">
                  <a:xfrm>
                    <a:off x="3309" y="142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8850" name="Group 5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52" name="Oval 5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53" name="Oval 5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51" name="Oval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37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3476" y="1326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8846" name="Group 5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48" name="Oval 5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49" name="Oval 5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47" name="Oval 5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38" name="Group 570"/>
                  <p:cNvGrpSpPr>
                    <a:grpSpLocks/>
                  </p:cNvGrpSpPr>
                  <p:nvPr/>
                </p:nvGrpSpPr>
                <p:grpSpPr bwMode="auto">
                  <a:xfrm>
                    <a:off x="3373" y="1211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28842" name="Group 5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44" name="Oval 5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45" name="Oval 5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43" name="Oval 5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39" name="Group 575"/>
                  <p:cNvGrpSpPr>
                    <a:grpSpLocks/>
                  </p:cNvGrpSpPr>
                  <p:nvPr/>
                </p:nvGrpSpPr>
                <p:grpSpPr bwMode="auto">
                  <a:xfrm>
                    <a:off x="3579" y="124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8838" name="Group 5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40" name="Oval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41" name="Oval 5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39" name="Oval 5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40" name="Group 580"/>
                  <p:cNvGrpSpPr>
                    <a:grpSpLocks/>
                  </p:cNvGrpSpPr>
                  <p:nvPr/>
                </p:nvGrpSpPr>
                <p:grpSpPr bwMode="auto">
                  <a:xfrm>
                    <a:off x="3451" y="1481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8834" name="Group 5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36" name="Oval 5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37" name="Oval 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35" name="Oval 5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41" name="Group 585"/>
                  <p:cNvGrpSpPr>
                    <a:grpSpLocks/>
                  </p:cNvGrpSpPr>
                  <p:nvPr/>
                </p:nvGrpSpPr>
                <p:grpSpPr bwMode="auto">
                  <a:xfrm>
                    <a:off x="3270" y="1532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8830" name="Group 5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32" name="Oval 5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33" name="Oval 5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31" name="Oval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42" name="Group 590"/>
                  <p:cNvGrpSpPr>
                    <a:grpSpLocks/>
                  </p:cNvGrpSpPr>
                  <p:nvPr/>
                </p:nvGrpSpPr>
                <p:grpSpPr bwMode="auto">
                  <a:xfrm>
                    <a:off x="3489" y="1134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8826" name="Group 5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28" name="Oval 5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29" name="Oval 5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27" name="Oval 5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43" name="Group 595"/>
                  <p:cNvGrpSpPr>
                    <a:grpSpLocks/>
                  </p:cNvGrpSpPr>
                  <p:nvPr/>
                </p:nvGrpSpPr>
                <p:grpSpPr bwMode="auto">
                  <a:xfrm>
                    <a:off x="3553" y="128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8822" name="Group 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24" name="Oval 5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25" name="Oval 5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23" name="Oval 5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44" name="Oval 600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326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45" name="Group 601"/>
                  <p:cNvGrpSpPr>
                    <a:grpSpLocks/>
                  </p:cNvGrpSpPr>
                  <p:nvPr/>
                </p:nvGrpSpPr>
                <p:grpSpPr bwMode="auto">
                  <a:xfrm>
                    <a:off x="3541" y="1545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8818" name="Group 6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20" name="Oval 6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21" name="Oval 6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19" name="Oval 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46" name="Oval 606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1339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47" name="Group 607"/>
                  <p:cNvGrpSpPr>
                    <a:grpSpLocks/>
                  </p:cNvGrpSpPr>
                  <p:nvPr/>
                </p:nvGrpSpPr>
                <p:grpSpPr bwMode="auto">
                  <a:xfrm>
                    <a:off x="3232" y="1275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8814" name="Group 6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8816" name="Oval 6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817" name="Oval 6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8815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48" name="Oval 612"/>
                  <p:cNvSpPr>
                    <a:spLocks noChangeArrowheads="1"/>
                  </p:cNvSpPr>
                  <p:nvPr/>
                </p:nvSpPr>
                <p:spPr bwMode="auto">
                  <a:xfrm>
                    <a:off x="3541" y="1342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49" name="Freeform 613"/>
                  <p:cNvSpPr>
                    <a:spLocks/>
                  </p:cNvSpPr>
                  <p:nvPr/>
                </p:nvSpPr>
                <p:spPr bwMode="auto">
                  <a:xfrm>
                    <a:off x="3206" y="1340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0" name="Freeform 614"/>
                  <p:cNvSpPr>
                    <a:spLocks/>
                  </p:cNvSpPr>
                  <p:nvPr/>
                </p:nvSpPr>
                <p:spPr bwMode="auto">
                  <a:xfrm rot="-240000">
                    <a:off x="3589" y="1342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1" name="Oval 61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41" y="1974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2" name="Oval 616"/>
                  <p:cNvSpPr>
                    <a:spLocks noChangeArrowheads="1"/>
                  </p:cNvSpPr>
                  <p:nvPr/>
                </p:nvSpPr>
                <p:spPr bwMode="auto">
                  <a:xfrm rot="3600000">
                    <a:off x="3507" y="2673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3" name="Oval 617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2525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4" name="Oval 618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5" name="Oval 619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72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6" name="Oval 620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7" name="Oval 621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1648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8" name="Oval 622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770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59" name="Oval 623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193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60" name="Group 624"/>
                  <p:cNvGrpSpPr>
                    <a:grpSpLocks/>
                  </p:cNvGrpSpPr>
                  <p:nvPr/>
                </p:nvGrpSpPr>
                <p:grpSpPr bwMode="auto">
                  <a:xfrm>
                    <a:off x="3182" y="1314"/>
                    <a:ext cx="116" cy="51"/>
                    <a:chOff x="3198" y="3521"/>
                    <a:chExt cx="181" cy="91"/>
                  </a:xfrm>
                </p:grpSpPr>
                <p:sp>
                  <p:nvSpPr>
                    <p:cNvPr id="28812" name="Oval 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3" y="3543"/>
                      <a:ext cx="91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13" name="Oval 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61" name="Oval 627"/>
                  <p:cNvSpPr>
                    <a:spLocks noChangeArrowheads="1"/>
                  </p:cNvSpPr>
                  <p:nvPr/>
                </p:nvSpPr>
                <p:spPr bwMode="auto">
                  <a:xfrm>
                    <a:off x="3557" y="1321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62" name="Oval 628"/>
                  <p:cNvSpPr>
                    <a:spLocks noChangeArrowheads="1"/>
                  </p:cNvSpPr>
                  <p:nvPr/>
                </p:nvSpPr>
                <p:spPr bwMode="auto">
                  <a:xfrm>
                    <a:off x="3536" y="1314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63" name="Oval 629"/>
                  <p:cNvSpPr>
                    <a:spLocks noChangeArrowheads="1"/>
                  </p:cNvSpPr>
                  <p:nvPr/>
                </p:nvSpPr>
                <p:spPr bwMode="auto">
                  <a:xfrm rot="-600000">
                    <a:off x="3528" y="1226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64" name="AutoShape 630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2137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Oval 631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12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96" name="Oval 632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11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67" name="AutoShape 633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40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Oval 634"/>
                  <p:cNvSpPr>
                    <a:spLocks noChangeArrowheads="1"/>
                  </p:cNvSpPr>
                  <p:nvPr/>
                </p:nvSpPr>
                <p:spPr bwMode="auto">
                  <a:xfrm rot="1739755">
                    <a:off x="3590" y="2240"/>
                    <a:ext cx="203" cy="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69" name="AutoShape 635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80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70" name="Freeform 636"/>
                  <p:cNvSpPr>
                    <a:spLocks/>
                  </p:cNvSpPr>
                  <p:nvPr/>
                </p:nvSpPr>
                <p:spPr bwMode="auto">
                  <a:xfrm>
                    <a:off x="3182" y="2158"/>
                    <a:ext cx="47" cy="82"/>
                  </a:xfrm>
                  <a:custGeom>
                    <a:avLst/>
                    <a:gdLst>
                      <a:gd name="T0" fmla="*/ 28 w 52"/>
                      <a:gd name="T1" fmla="*/ 0 h 91"/>
                      <a:gd name="T2" fmla="*/ 5 w 52"/>
                      <a:gd name="T3" fmla="*/ 13 h 91"/>
                      <a:gd name="T4" fmla="*/ 5 w 52"/>
                      <a:gd name="T5" fmla="*/ 49 h 91"/>
                      <a:gd name="T6" fmla="*/ 0 60000 65536"/>
                      <a:gd name="T7" fmla="*/ 0 60000 65536"/>
                      <a:gd name="T8" fmla="*/ 0 60000 65536"/>
                      <a:gd name="T9" fmla="*/ 0 w 52"/>
                      <a:gd name="T10" fmla="*/ 0 h 91"/>
                      <a:gd name="T11" fmla="*/ 52 w 52"/>
                      <a:gd name="T12" fmla="*/ 91 h 9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>
                    <a:solidFill>
                      <a:srgbClr val="A5002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Oval 637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118"/>
                    <a:ext cx="124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28772" name="Group 638"/>
                  <p:cNvGrpSpPr>
                    <a:grpSpLocks/>
                  </p:cNvGrpSpPr>
                  <p:nvPr/>
                </p:nvGrpSpPr>
                <p:grpSpPr bwMode="auto">
                  <a:xfrm flipH="1">
                    <a:off x="3631" y="2158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28810" name="Freeform 639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  <a:gd name="T9" fmla="*/ 0 w 52"/>
                        <a:gd name="T10" fmla="*/ 0 h 91"/>
                        <a:gd name="T11" fmla="*/ 52 w 52"/>
                        <a:gd name="T12" fmla="*/ 91 h 9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>
                      <a:solidFill>
                        <a:srgbClr val="A5002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1" name="Oval 6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9" y="3452"/>
                      <a:ext cx="112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28773" name="Group 641"/>
                  <p:cNvGrpSpPr>
                    <a:grpSpLocks/>
                  </p:cNvGrpSpPr>
                  <p:nvPr/>
                </p:nvGrpSpPr>
                <p:grpSpPr bwMode="auto">
                  <a:xfrm flipH="1">
                    <a:off x="3569" y="2035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28797" name="Freeform 642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8" name="Oval 643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9" name="Oval 644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0" name="Oval 645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1" name="Oval 646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2" name="Oval 64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3" name="Oval 648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28804" name="Freeform 649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5" name="Oval 65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6" name="Oval 65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7" name="Oval 65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8" name="Oval 6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09" name="Oval 6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74" name="Group 655"/>
                  <p:cNvGrpSpPr>
                    <a:grpSpLocks/>
                  </p:cNvGrpSpPr>
                  <p:nvPr/>
                </p:nvGrpSpPr>
                <p:grpSpPr bwMode="auto">
                  <a:xfrm>
                    <a:off x="3202" y="2035"/>
                    <a:ext cx="81" cy="163"/>
                    <a:chOff x="2721" y="3203"/>
                    <a:chExt cx="90" cy="181"/>
                  </a:xfrm>
                </p:grpSpPr>
                <p:sp>
                  <p:nvSpPr>
                    <p:cNvPr id="28784" name="Freeform 656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5" name="Oval 65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6" name="Oval 658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7" name="Oval 659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8" name="Oval 66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89" name="Oval 66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0" name="Oval 662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7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28791" name="Freeform 663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2" name="Oval 664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3" name="Oval 66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4" name="Oval 66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5" name="Oval 66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96" name="Oval 668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5" name="AutoShape 669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443"/>
                    <a:ext cx="348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76" name="AutoShape 670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444"/>
                    <a:ext cx="244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77" name="Oval 671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178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78" name="Oval 672"/>
                  <p:cNvSpPr>
                    <a:spLocks noChangeArrowheads="1"/>
                  </p:cNvSpPr>
                  <p:nvPr/>
                </p:nvSpPr>
                <p:spPr bwMode="auto">
                  <a:xfrm>
                    <a:off x="3406" y="197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AutoShape 673"/>
                  <p:cNvSpPr>
                    <a:spLocks noChangeArrowheads="1"/>
                  </p:cNvSpPr>
                  <p:nvPr/>
                </p:nvSpPr>
                <p:spPr bwMode="auto">
                  <a:xfrm>
                    <a:off x="3181" y="2423"/>
                    <a:ext cx="306" cy="20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8780" name="AutoShape 674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81" name="AutoShape 675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82" name="AutoShape 676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83" name="AutoShape 677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697" name="Group 678"/>
                <p:cNvGrpSpPr>
                  <a:grpSpLocks/>
                </p:cNvGrpSpPr>
                <p:nvPr/>
              </p:nvGrpSpPr>
              <p:grpSpPr bwMode="auto">
                <a:xfrm>
                  <a:off x="3243" y="825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28698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3240" y="825"/>
                    <a:ext cx="71" cy="57"/>
                    <a:chOff x="2993" y="3227"/>
                    <a:chExt cx="113" cy="90"/>
                  </a:xfrm>
                </p:grpSpPr>
                <p:sp>
                  <p:nvSpPr>
                    <p:cNvPr id="28711" name="Oval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12" name="Freeform 681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699" name="Group 682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28709" name="Oval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10" name="Freeform 684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00" name="Oval 685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01" name="Group 686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28707" name="Oval 6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8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08" name="Oval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8702" name="AutoShape 689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03" name="Oval 690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8704" name="Group 691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28705" name="Oval 6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06" name="Freeform 693"/>
                    <p:cNvSpPr>
                      <a:spLocks/>
                    </p:cNvSpPr>
                    <p:nvPr/>
                  </p:nvSpPr>
                  <p:spPr bwMode="auto">
                    <a:xfrm>
                      <a:off x="4572" y="3204"/>
                      <a:ext cx="61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35 w 68"/>
                        <a:gd name="T3" fmla="*/ 4 h 4"/>
                        <a:gd name="T4" fmla="*/ 0 60000 65536"/>
                        <a:gd name="T5" fmla="*/ 0 60000 65536"/>
                        <a:gd name="T6" fmla="*/ 0 w 68"/>
                        <a:gd name="T7" fmla="*/ 0 h 4"/>
                        <a:gd name="T8" fmla="*/ 68 w 68"/>
                        <a:gd name="T9" fmla="*/ 4 h 4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>
                      <a:solidFill>
                        <a:srgbClr val="F6D3AC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116013" y="1700213"/>
            <a:ext cx="71199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CC0000"/>
                </a:solidFill>
                <a:latin typeface="Tahoma" pitchFamily="34" charset="0"/>
                <a:ea typeface="黑体" pitchFamily="2" charset="-122"/>
              </a:rPr>
              <a:t>角平分线上的点到角的两边的距离相等</a:t>
            </a: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0" y="908050"/>
            <a:ext cx="896461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accent2"/>
                </a:solidFill>
              </a:rPr>
              <a:t>你能用文字语言叙述一下发现的结论吗？</a:t>
            </a:r>
          </a:p>
        </p:txBody>
      </p:sp>
      <p:sp>
        <p:nvSpPr>
          <p:cNvPr id="29700" name="Text Box 32"/>
          <p:cNvSpPr txBox="1">
            <a:spLocks noChangeArrowheads="1"/>
          </p:cNvSpPr>
          <p:nvPr/>
        </p:nvSpPr>
        <p:spPr bwMode="auto">
          <a:xfrm>
            <a:off x="250825" y="188913"/>
            <a:ext cx="170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CC0000"/>
                </a:solidFill>
                <a:ea typeface="黑体" pitchFamily="2" charset="-122"/>
              </a:rPr>
              <a:t>说一说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643438" y="3933825"/>
            <a:ext cx="2735262" cy="2152650"/>
            <a:chOff x="1968" y="2256"/>
            <a:chExt cx="2688" cy="1889"/>
          </a:xfrm>
        </p:grpSpPr>
        <p:sp>
          <p:nvSpPr>
            <p:cNvPr id="29706" name="Line 34"/>
            <p:cNvSpPr>
              <a:spLocks noChangeShapeType="1"/>
            </p:cNvSpPr>
            <p:nvPr/>
          </p:nvSpPr>
          <p:spPr bwMode="auto">
            <a:xfrm flipV="1">
              <a:off x="2208" y="3120"/>
              <a:ext cx="2208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9707" name="Oval 35"/>
            <p:cNvSpPr>
              <a:spLocks noChangeArrowheads="1"/>
            </p:cNvSpPr>
            <p:nvPr/>
          </p:nvSpPr>
          <p:spPr bwMode="auto">
            <a:xfrm>
              <a:off x="3600" y="3312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>
                <a:solidFill>
                  <a:srgbClr val="FA311C"/>
                </a:solidFill>
                <a:latin typeface="Times New Roman" pitchFamily="18" charset="0"/>
              </a:endParaRPr>
            </a:p>
          </p:txBody>
        </p:sp>
        <p:grpSp>
          <p:nvGrpSpPr>
            <p:cNvPr id="29708" name="Group 36"/>
            <p:cNvGrpSpPr>
              <a:grpSpLocks/>
            </p:cNvGrpSpPr>
            <p:nvPr/>
          </p:nvGrpSpPr>
          <p:grpSpPr bwMode="auto">
            <a:xfrm>
              <a:off x="1968" y="2256"/>
              <a:ext cx="2688" cy="1746"/>
              <a:chOff x="1968" y="2256"/>
              <a:chExt cx="2688" cy="1746"/>
            </a:xfrm>
          </p:grpSpPr>
          <p:grpSp>
            <p:nvGrpSpPr>
              <p:cNvPr id="29724" name="Group 37"/>
              <p:cNvGrpSpPr>
                <a:grpSpLocks/>
              </p:cNvGrpSpPr>
              <p:nvPr/>
            </p:nvGrpSpPr>
            <p:grpSpPr bwMode="auto">
              <a:xfrm>
                <a:off x="2208" y="2400"/>
                <a:ext cx="2352" cy="1344"/>
                <a:chOff x="2208" y="2400"/>
                <a:chExt cx="2352" cy="1344"/>
              </a:xfrm>
            </p:grpSpPr>
            <p:sp>
              <p:nvSpPr>
                <p:cNvPr id="29728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2208" y="2400"/>
                  <a:ext cx="1920" cy="13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29729" name="Line 39"/>
                <p:cNvSpPr>
                  <a:spLocks noChangeShapeType="1"/>
                </p:cNvSpPr>
                <p:nvPr/>
              </p:nvSpPr>
              <p:spPr bwMode="auto">
                <a:xfrm>
                  <a:off x="2208" y="3744"/>
                  <a:ext cx="235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29725" name="Text Box 40"/>
              <p:cNvSpPr txBox="1">
                <a:spLocks noChangeArrowheads="1"/>
              </p:cNvSpPr>
              <p:nvPr/>
            </p:nvSpPr>
            <p:spPr bwMode="auto">
              <a:xfrm>
                <a:off x="3935" y="2256"/>
                <a:ext cx="24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9726" name="Text Box 41"/>
              <p:cNvSpPr txBox="1">
                <a:spLocks noChangeArrowheads="1"/>
              </p:cNvSpPr>
              <p:nvPr/>
            </p:nvSpPr>
            <p:spPr bwMode="auto">
              <a:xfrm>
                <a:off x="1968" y="3601"/>
                <a:ext cx="24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O</a:t>
                </a:r>
              </a:p>
            </p:txBody>
          </p:sp>
          <p:sp>
            <p:nvSpPr>
              <p:cNvPr id="29727" name="Text Box 42"/>
              <p:cNvSpPr txBox="1">
                <a:spLocks noChangeArrowheads="1"/>
              </p:cNvSpPr>
              <p:nvPr/>
            </p:nvSpPr>
            <p:spPr bwMode="auto">
              <a:xfrm>
                <a:off x="4416" y="3552"/>
                <a:ext cx="240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B</a:t>
                </a:r>
              </a:p>
            </p:txBody>
          </p:sp>
        </p:grpSp>
        <p:sp>
          <p:nvSpPr>
            <p:cNvPr id="29709" name="Text Box 43"/>
            <p:cNvSpPr txBox="1">
              <a:spLocks noChangeArrowheads="1"/>
            </p:cNvSpPr>
            <p:nvPr/>
          </p:nvSpPr>
          <p:spPr bwMode="auto">
            <a:xfrm>
              <a:off x="3648" y="3072"/>
              <a:ext cx="240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P</a:t>
              </a:r>
            </a:p>
          </p:txBody>
        </p:sp>
        <p:grpSp>
          <p:nvGrpSpPr>
            <p:cNvPr id="29710" name="Group 44"/>
            <p:cNvGrpSpPr>
              <a:grpSpLocks/>
            </p:cNvGrpSpPr>
            <p:nvPr/>
          </p:nvGrpSpPr>
          <p:grpSpPr bwMode="auto">
            <a:xfrm>
              <a:off x="3501" y="3312"/>
              <a:ext cx="291" cy="833"/>
              <a:chOff x="3501" y="3312"/>
              <a:chExt cx="291" cy="833"/>
            </a:xfrm>
          </p:grpSpPr>
          <p:sp>
            <p:nvSpPr>
              <p:cNvPr id="29718" name="Text Box 45"/>
              <p:cNvSpPr txBox="1">
                <a:spLocks noChangeArrowheads="1"/>
              </p:cNvSpPr>
              <p:nvPr/>
            </p:nvSpPr>
            <p:spPr bwMode="auto">
              <a:xfrm>
                <a:off x="3503" y="3744"/>
                <a:ext cx="289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E</a:t>
                </a:r>
              </a:p>
            </p:txBody>
          </p:sp>
          <p:grpSp>
            <p:nvGrpSpPr>
              <p:cNvPr id="29719" name="Group 46"/>
              <p:cNvGrpSpPr>
                <a:grpSpLocks/>
              </p:cNvGrpSpPr>
              <p:nvPr/>
            </p:nvGrpSpPr>
            <p:grpSpPr bwMode="auto">
              <a:xfrm>
                <a:off x="3501" y="3312"/>
                <a:ext cx="147" cy="432"/>
                <a:chOff x="3501" y="3312"/>
                <a:chExt cx="147" cy="432"/>
              </a:xfrm>
            </p:grpSpPr>
            <p:sp>
              <p:nvSpPr>
                <p:cNvPr id="29720" name="Line 47"/>
                <p:cNvSpPr>
                  <a:spLocks noChangeShapeType="1"/>
                </p:cNvSpPr>
                <p:nvPr/>
              </p:nvSpPr>
              <p:spPr bwMode="auto">
                <a:xfrm>
                  <a:off x="3648" y="3312"/>
                  <a:ext cx="0" cy="43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grpSp>
              <p:nvGrpSpPr>
                <p:cNvPr id="29721" name="Group 48"/>
                <p:cNvGrpSpPr>
                  <a:grpSpLocks/>
                </p:cNvGrpSpPr>
                <p:nvPr/>
              </p:nvGrpSpPr>
              <p:grpSpPr bwMode="auto">
                <a:xfrm>
                  <a:off x="3501" y="3582"/>
                  <a:ext cx="126" cy="153"/>
                  <a:chOff x="3501" y="3582"/>
                  <a:chExt cx="126" cy="153"/>
                </a:xfrm>
              </p:grpSpPr>
              <p:sp>
                <p:nvSpPr>
                  <p:cNvPr id="29722" name="Freeform 49"/>
                  <p:cNvSpPr>
                    <a:spLocks/>
                  </p:cNvSpPr>
                  <p:nvPr/>
                </p:nvSpPr>
                <p:spPr bwMode="auto">
                  <a:xfrm>
                    <a:off x="3501" y="3582"/>
                    <a:ext cx="126" cy="19"/>
                  </a:xfrm>
                  <a:custGeom>
                    <a:avLst/>
                    <a:gdLst>
                      <a:gd name="T0" fmla="*/ 126 w 126"/>
                      <a:gd name="T1" fmla="*/ 0 h 19"/>
                      <a:gd name="T2" fmla="*/ 0 w 126"/>
                      <a:gd name="T3" fmla="*/ 9 h 19"/>
                      <a:gd name="T4" fmla="*/ 0 60000 65536"/>
                      <a:gd name="T5" fmla="*/ 0 60000 65536"/>
                      <a:gd name="T6" fmla="*/ 0 w 126"/>
                      <a:gd name="T7" fmla="*/ 0 h 19"/>
                      <a:gd name="T8" fmla="*/ 126 w 126"/>
                      <a:gd name="T9" fmla="*/ 19 h 1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26" h="19">
                        <a:moveTo>
                          <a:pt x="126" y="0"/>
                        </a:moveTo>
                        <a:cubicBezTo>
                          <a:pt x="68" y="19"/>
                          <a:pt x="108" y="9"/>
                          <a:pt x="0" y="9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23" name="Freeform 50"/>
                  <p:cNvSpPr>
                    <a:spLocks/>
                  </p:cNvSpPr>
                  <p:nvPr/>
                </p:nvSpPr>
                <p:spPr bwMode="auto">
                  <a:xfrm>
                    <a:off x="3504" y="3600"/>
                    <a:ext cx="9" cy="135"/>
                  </a:xfrm>
                  <a:custGeom>
                    <a:avLst/>
                    <a:gdLst>
                      <a:gd name="T0" fmla="*/ 9 w 9"/>
                      <a:gd name="T1" fmla="*/ 0 h 135"/>
                      <a:gd name="T2" fmla="*/ 0 w 9"/>
                      <a:gd name="T3" fmla="*/ 135 h 135"/>
                      <a:gd name="T4" fmla="*/ 0 60000 65536"/>
                      <a:gd name="T5" fmla="*/ 0 60000 65536"/>
                      <a:gd name="T6" fmla="*/ 0 w 9"/>
                      <a:gd name="T7" fmla="*/ 0 h 135"/>
                      <a:gd name="T8" fmla="*/ 9 w 9"/>
                      <a:gd name="T9" fmla="*/ 135 h 135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9" h="135">
                        <a:moveTo>
                          <a:pt x="9" y="0"/>
                        </a:moveTo>
                        <a:cubicBezTo>
                          <a:pt x="6" y="45"/>
                          <a:pt x="0" y="135"/>
                          <a:pt x="0" y="135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9711" name="Group 51"/>
            <p:cNvGrpSpPr>
              <a:grpSpLocks/>
            </p:cNvGrpSpPr>
            <p:nvPr/>
          </p:nvGrpSpPr>
          <p:grpSpPr bwMode="auto">
            <a:xfrm>
              <a:off x="3216" y="2688"/>
              <a:ext cx="432" cy="624"/>
              <a:chOff x="3216" y="2688"/>
              <a:chExt cx="432" cy="624"/>
            </a:xfrm>
          </p:grpSpPr>
          <p:grpSp>
            <p:nvGrpSpPr>
              <p:cNvPr id="29712" name="Group 52"/>
              <p:cNvGrpSpPr>
                <a:grpSpLocks/>
              </p:cNvGrpSpPr>
              <p:nvPr/>
            </p:nvGrpSpPr>
            <p:grpSpPr bwMode="auto">
              <a:xfrm>
                <a:off x="3216" y="2688"/>
                <a:ext cx="432" cy="624"/>
                <a:chOff x="3216" y="2688"/>
                <a:chExt cx="432" cy="624"/>
              </a:xfrm>
            </p:grpSpPr>
            <p:sp>
              <p:nvSpPr>
                <p:cNvPr id="29716" name="Line 53"/>
                <p:cNvSpPr>
                  <a:spLocks noChangeShapeType="1"/>
                </p:cNvSpPr>
                <p:nvPr/>
              </p:nvSpPr>
              <p:spPr bwMode="auto">
                <a:xfrm flipH="1" flipV="1">
                  <a:off x="3408" y="2880"/>
                  <a:ext cx="240" cy="43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29717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216" y="2688"/>
                  <a:ext cx="289" cy="4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D</a:t>
                  </a:r>
                </a:p>
              </p:txBody>
            </p:sp>
          </p:grpSp>
          <p:grpSp>
            <p:nvGrpSpPr>
              <p:cNvPr id="29713" name="Group 55"/>
              <p:cNvGrpSpPr>
                <a:grpSpLocks/>
              </p:cNvGrpSpPr>
              <p:nvPr/>
            </p:nvGrpSpPr>
            <p:grpSpPr bwMode="auto">
              <a:xfrm>
                <a:off x="3294" y="3024"/>
                <a:ext cx="210" cy="96"/>
                <a:chOff x="3294" y="3024"/>
                <a:chExt cx="210" cy="96"/>
              </a:xfrm>
            </p:grpSpPr>
            <p:sp>
              <p:nvSpPr>
                <p:cNvPr id="29714" name="Freeform 56"/>
                <p:cNvSpPr>
                  <a:spLocks/>
                </p:cNvSpPr>
                <p:nvPr/>
              </p:nvSpPr>
              <p:spPr bwMode="auto">
                <a:xfrm>
                  <a:off x="3294" y="3024"/>
                  <a:ext cx="54" cy="90"/>
                </a:xfrm>
                <a:custGeom>
                  <a:avLst/>
                  <a:gdLst>
                    <a:gd name="T0" fmla="*/ 0 w 54"/>
                    <a:gd name="T1" fmla="*/ 0 h 90"/>
                    <a:gd name="T2" fmla="*/ 54 w 54"/>
                    <a:gd name="T3" fmla="*/ 90 h 90"/>
                    <a:gd name="T4" fmla="*/ 0 60000 65536"/>
                    <a:gd name="T5" fmla="*/ 0 60000 65536"/>
                    <a:gd name="T6" fmla="*/ 0 w 54"/>
                    <a:gd name="T7" fmla="*/ 0 h 90"/>
                    <a:gd name="T8" fmla="*/ 54 w 54"/>
                    <a:gd name="T9" fmla="*/ 90 h 9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4" h="90">
                      <a:moveTo>
                        <a:pt x="0" y="0"/>
                      </a:moveTo>
                      <a:cubicBezTo>
                        <a:pt x="20" y="30"/>
                        <a:pt x="28" y="64"/>
                        <a:pt x="54" y="9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29715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3360" y="3024"/>
                  <a:ext cx="144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23850" y="2543175"/>
            <a:ext cx="541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0A0A0E"/>
                </a:solidFill>
                <a:latin typeface="Times New Roman" pitchFamily="18" charset="0"/>
              </a:rPr>
              <a:t>用符号语言表示为：</a:t>
            </a:r>
          </a:p>
        </p:txBody>
      </p:sp>
      <p:sp>
        <p:nvSpPr>
          <p:cNvPr id="38" name="Text Box 35"/>
          <p:cNvSpPr txBox="1">
            <a:spLocks noChangeArrowheads="1"/>
          </p:cNvSpPr>
          <p:nvPr/>
        </p:nvSpPr>
        <p:spPr bwMode="auto">
          <a:xfrm>
            <a:off x="323850" y="3190875"/>
            <a:ext cx="4608513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A0A0E"/>
                </a:solidFill>
                <a:latin typeface="黑体" pitchFamily="2" charset="-122"/>
              </a:rPr>
              <a:t>∵  ∠1= ∠2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A0A0E"/>
                </a:solidFill>
                <a:latin typeface="黑体" pitchFamily="2" charset="-122"/>
              </a:rPr>
              <a:t>    PD ⊥OA </a:t>
            </a:r>
            <a:r>
              <a:rPr kumimoji="1" lang="zh-CN" altLang="en-US" sz="2800" b="1">
                <a:solidFill>
                  <a:srgbClr val="0A0A0E"/>
                </a:solidFill>
                <a:latin typeface="黑体" pitchFamily="2" charset="-122"/>
              </a:rPr>
              <a:t>，</a:t>
            </a:r>
            <a:r>
              <a:rPr kumimoji="1" lang="en-US" altLang="zh-CN" sz="2800" b="1">
                <a:solidFill>
                  <a:srgbClr val="0A0A0E"/>
                </a:solidFill>
                <a:latin typeface="黑体" pitchFamily="2" charset="-122"/>
              </a:rPr>
              <a:t>PE ⊥OB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A0A0E"/>
                </a:solidFill>
                <a:latin typeface="黑体" pitchFamily="2" charset="-122"/>
              </a:rPr>
              <a:t>∴PD=PE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黑体" pitchFamily="2" charset="-122"/>
              </a:rPr>
              <a:t>(</a:t>
            </a:r>
            <a:r>
              <a:rPr kumimoji="1" lang="zh-CN" altLang="en-US" sz="2400" b="1" i="1">
                <a:latin typeface="黑体" pitchFamily="2" charset="-122"/>
              </a:rPr>
              <a:t>角</a:t>
            </a:r>
            <a:r>
              <a:rPr kumimoji="1" lang="zh-CN" altLang="zh-CN" sz="2400" b="1" i="1">
                <a:latin typeface="黑体" pitchFamily="2" charset="-122"/>
              </a:rPr>
              <a:t>的</a:t>
            </a:r>
            <a:r>
              <a:rPr kumimoji="1" lang="zh-CN" altLang="en-US" sz="2400" b="1" i="1">
                <a:latin typeface="黑体" pitchFamily="2" charset="-122"/>
              </a:rPr>
              <a:t>平分线上的点到角的两边的距离相等</a:t>
            </a:r>
            <a:r>
              <a:rPr kumimoji="1" lang="en-US" altLang="zh-CN" sz="2400" b="1" i="1">
                <a:latin typeface="黑体" pitchFamily="2" charset="-122"/>
              </a:rPr>
              <a:t>)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2400" b="1">
              <a:latin typeface="黑体" pitchFamily="2" charset="-122"/>
            </a:endParaRPr>
          </a:p>
        </p:txBody>
      </p:sp>
      <p:sp>
        <p:nvSpPr>
          <p:cNvPr id="39" name="AutoShape 37"/>
          <p:cNvSpPr>
            <a:spLocks noChangeArrowheads="1"/>
          </p:cNvSpPr>
          <p:nvPr/>
        </p:nvSpPr>
        <p:spPr bwMode="auto">
          <a:xfrm>
            <a:off x="3563938" y="2543175"/>
            <a:ext cx="3455987" cy="1143000"/>
          </a:xfrm>
          <a:prstGeom prst="wedgeEllipseCallout">
            <a:avLst>
              <a:gd name="adj1" fmla="val -87574"/>
              <a:gd name="adj2" fmla="val 81944"/>
            </a:avLst>
          </a:prstGeom>
          <a:solidFill>
            <a:srgbClr val="CCFFCC"/>
          </a:solidFill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t"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FF"/>
                </a:solidFill>
                <a:latin typeface="Times New Roman" pitchFamily="18" charset="0"/>
              </a:rPr>
              <a:t>推理的理由有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</a:rPr>
              <a:t>三个</a:t>
            </a:r>
            <a:r>
              <a:rPr kumimoji="1" lang="zh-CN" altLang="en-US" sz="2000" b="1">
                <a:solidFill>
                  <a:srgbClr val="0000FF"/>
                </a:solidFill>
                <a:latin typeface="Times New Roman" pitchFamily="18" charset="0"/>
              </a:rPr>
              <a:t>，必须写完全，不能少了任何一个。</a:t>
            </a:r>
          </a:p>
        </p:txBody>
      </p:sp>
      <p:sp>
        <p:nvSpPr>
          <p:cNvPr id="40" name="AutoShape 38"/>
          <p:cNvSpPr>
            <a:spLocks/>
          </p:cNvSpPr>
          <p:nvPr/>
        </p:nvSpPr>
        <p:spPr bwMode="auto">
          <a:xfrm>
            <a:off x="755650" y="3225800"/>
            <a:ext cx="304800" cy="1066800"/>
          </a:xfrm>
          <a:prstGeom prst="leftBrace">
            <a:avLst>
              <a:gd name="adj1" fmla="val 29167"/>
              <a:gd name="adj2" fmla="val 50000"/>
            </a:avLst>
          </a:prstGeom>
          <a:noFill/>
          <a:ln w="25400">
            <a:solidFill>
              <a:srgbClr val="993300"/>
            </a:solidFill>
            <a:round/>
            <a:headEnd type="none" w="lg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511" grpId="0"/>
      <p:bldP spid="37" grpId="0" autoUpdateAnimBg="0"/>
      <p:bldP spid="38" grpId="0" autoUpdateAnimBg="0"/>
      <p:bldP spid="39" grpId="0" animBg="1" autoUpdateAnimBg="0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1979613" y="333375"/>
            <a:ext cx="556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rgbClr val="333300"/>
                </a:solidFill>
                <a:latin typeface="Times New Roman" pitchFamily="18" charset="0"/>
                <a:ea typeface="黑体" pitchFamily="2" charset="-122"/>
              </a:rPr>
              <a:t>角平分线的性质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84213" y="1125538"/>
            <a:ext cx="7092950" cy="51911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隶书简体" pitchFamily="2" charset="-122"/>
              </a:rPr>
              <a:t>角的平分线上的点到角的两边的距离相等。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27538" y="1897063"/>
            <a:ext cx="4191000" cy="2971800"/>
            <a:chOff x="2880" y="1200"/>
            <a:chExt cx="2640" cy="1872"/>
          </a:xfrm>
        </p:grpSpPr>
        <p:sp>
          <p:nvSpPr>
            <p:cNvPr id="30732" name="Line 5"/>
            <p:cNvSpPr>
              <a:spLocks noChangeShapeType="1"/>
            </p:cNvSpPr>
            <p:nvPr/>
          </p:nvSpPr>
          <p:spPr bwMode="auto">
            <a:xfrm>
              <a:off x="4416" y="1584"/>
              <a:ext cx="48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Line 6"/>
            <p:cNvSpPr>
              <a:spLocks noChangeShapeType="1"/>
            </p:cNvSpPr>
            <p:nvPr/>
          </p:nvSpPr>
          <p:spPr bwMode="auto">
            <a:xfrm flipV="1">
              <a:off x="4464" y="1632"/>
              <a:ext cx="96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734" name="Group 7"/>
            <p:cNvGrpSpPr>
              <a:grpSpLocks/>
            </p:cNvGrpSpPr>
            <p:nvPr/>
          </p:nvGrpSpPr>
          <p:grpSpPr bwMode="auto">
            <a:xfrm>
              <a:off x="2880" y="1200"/>
              <a:ext cx="2640" cy="1872"/>
              <a:chOff x="2880" y="1200"/>
              <a:chExt cx="2640" cy="1872"/>
            </a:xfrm>
          </p:grpSpPr>
          <p:sp>
            <p:nvSpPr>
              <p:cNvPr id="30735" name="Line 8"/>
              <p:cNvSpPr>
                <a:spLocks noChangeShapeType="1"/>
              </p:cNvSpPr>
              <p:nvPr/>
            </p:nvSpPr>
            <p:spPr bwMode="auto">
              <a:xfrm flipV="1">
                <a:off x="3120" y="1296"/>
                <a:ext cx="1872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6" name="Line 9"/>
              <p:cNvSpPr>
                <a:spLocks noChangeShapeType="1"/>
              </p:cNvSpPr>
              <p:nvPr/>
            </p:nvSpPr>
            <p:spPr bwMode="auto">
              <a:xfrm>
                <a:off x="3120" y="2256"/>
                <a:ext cx="2112" cy="5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7" name="Line 10"/>
              <p:cNvSpPr>
                <a:spLocks noChangeShapeType="1"/>
              </p:cNvSpPr>
              <p:nvPr/>
            </p:nvSpPr>
            <p:spPr bwMode="auto">
              <a:xfrm flipV="1">
                <a:off x="3120" y="2016"/>
                <a:ext cx="206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8" name="Line 11"/>
              <p:cNvSpPr>
                <a:spLocks noChangeShapeType="1"/>
              </p:cNvSpPr>
              <p:nvPr/>
            </p:nvSpPr>
            <p:spPr bwMode="auto">
              <a:xfrm flipH="1">
                <a:off x="4616" y="2048"/>
                <a:ext cx="192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Line 12"/>
              <p:cNvSpPr>
                <a:spLocks noChangeShapeType="1"/>
              </p:cNvSpPr>
              <p:nvPr/>
            </p:nvSpPr>
            <p:spPr bwMode="auto">
              <a:xfrm flipH="1" flipV="1">
                <a:off x="4512" y="1536"/>
                <a:ext cx="288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0" name="Line 13"/>
              <p:cNvSpPr>
                <a:spLocks noChangeShapeType="1"/>
              </p:cNvSpPr>
              <p:nvPr/>
            </p:nvSpPr>
            <p:spPr bwMode="auto">
              <a:xfrm rot="20713265" flipV="1">
                <a:off x="4496" y="2544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Line 14"/>
              <p:cNvSpPr>
                <a:spLocks noChangeShapeType="1"/>
              </p:cNvSpPr>
              <p:nvPr/>
            </p:nvSpPr>
            <p:spPr bwMode="auto">
              <a:xfrm rot="1334941">
                <a:off x="4544" y="2560"/>
                <a:ext cx="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742" name="Group 15"/>
              <p:cNvGrpSpPr>
                <a:grpSpLocks/>
              </p:cNvGrpSpPr>
              <p:nvPr/>
            </p:nvGrpSpPr>
            <p:grpSpPr bwMode="auto">
              <a:xfrm>
                <a:off x="2880" y="1200"/>
                <a:ext cx="2640" cy="1872"/>
                <a:chOff x="2880" y="1200"/>
                <a:chExt cx="2640" cy="1872"/>
              </a:xfrm>
            </p:grpSpPr>
            <p:sp>
              <p:nvSpPr>
                <p:cNvPr id="30743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088" y="2784"/>
                  <a:ext cx="432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B</a:t>
                  </a:r>
                </a:p>
              </p:txBody>
            </p:sp>
            <p:sp>
              <p:nvSpPr>
                <p:cNvPr id="30744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944" y="1200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A</a:t>
                  </a:r>
                </a:p>
              </p:txBody>
            </p:sp>
            <p:sp>
              <p:nvSpPr>
                <p:cNvPr id="30745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224" y="129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D</a:t>
                  </a:r>
                </a:p>
              </p:txBody>
            </p:sp>
            <p:sp>
              <p:nvSpPr>
                <p:cNvPr id="30746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2880" y="2112"/>
                  <a:ext cx="384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O</a:t>
                  </a:r>
                </a:p>
              </p:txBody>
            </p:sp>
            <p:sp>
              <p:nvSpPr>
                <p:cNvPr id="30747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4752" y="2016"/>
                  <a:ext cx="384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P</a:t>
                  </a:r>
                </a:p>
              </p:txBody>
            </p:sp>
            <p:sp>
              <p:nvSpPr>
                <p:cNvPr id="30748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416" y="2640"/>
                  <a:ext cx="384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E</a:t>
                  </a:r>
                </a:p>
              </p:txBody>
            </p:sp>
            <p:sp>
              <p:nvSpPr>
                <p:cNvPr id="30749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5136" y="1872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kumimoji="1" lang="en-US" altLang="zh-CN" sz="2400">
                      <a:latin typeface="Times New Roman" pitchFamily="18" charset="0"/>
                    </a:rPr>
                    <a:t>C</a:t>
                  </a:r>
                </a:p>
              </p:txBody>
            </p:sp>
            <p:grpSp>
              <p:nvGrpSpPr>
                <p:cNvPr id="30750" name="Group 23"/>
                <p:cNvGrpSpPr>
                  <a:grpSpLocks/>
                </p:cNvGrpSpPr>
                <p:nvPr/>
              </p:nvGrpSpPr>
              <p:grpSpPr bwMode="auto">
                <a:xfrm>
                  <a:off x="3084" y="2016"/>
                  <a:ext cx="612" cy="384"/>
                  <a:chOff x="2844" y="2064"/>
                  <a:chExt cx="612" cy="384"/>
                </a:xfrm>
              </p:grpSpPr>
              <p:graphicFrame>
                <p:nvGraphicFramePr>
                  <p:cNvPr id="30751" name="Object 24"/>
                  <p:cNvGraphicFramePr>
                    <a:graphicFrameLocks noChangeAspect="1"/>
                  </p:cNvGraphicFramePr>
                  <p:nvPr/>
                </p:nvGraphicFramePr>
                <p:xfrm>
                  <a:off x="2844" y="2092"/>
                  <a:ext cx="72" cy="136"/>
                </p:xfrm>
                <a:graphic>
                  <a:graphicData uri="http://schemas.openxmlformats.org/presentationml/2006/ole">
                    <p:oleObj spid="_x0000_s30754" name="Equation" r:id="rId4" imgW="114151" imgH="215619" progId="">
                      <p:embed/>
                    </p:oleObj>
                  </a:graphicData>
                </a:graphic>
              </p:graphicFrame>
              <p:sp>
                <p:nvSpPr>
                  <p:cNvPr id="30752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68" y="2064"/>
                    <a:ext cx="288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endParaRPr kumimoji="1" lang="zh-CN" altLang="zh-CN" sz="1600" b="1">
                      <a:solidFill>
                        <a:srgbClr val="FF66FF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0753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68" y="2256"/>
                    <a:ext cx="192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endParaRPr kumimoji="1" lang="zh-CN" altLang="zh-CN" sz="1400" b="1">
                      <a:solidFill>
                        <a:srgbClr val="FF66FF"/>
                      </a:solidFill>
                      <a:latin typeface="Times New Roman" pitchFamily="18" charset="0"/>
                    </a:endParaRPr>
                  </a:p>
                </p:txBody>
              </p:sp>
            </p:grpSp>
          </p:grpSp>
        </p:grpSp>
      </p:grpSp>
      <p:sp>
        <p:nvSpPr>
          <p:cNvPr id="60443" name="Text Box 27"/>
          <p:cNvSpPr txBox="1">
            <a:spLocks noChangeArrowheads="1"/>
          </p:cNvSpPr>
          <p:nvPr/>
        </p:nvSpPr>
        <p:spPr bwMode="auto">
          <a:xfrm>
            <a:off x="395288" y="1901825"/>
            <a:ext cx="4457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00"/>
                </a:solidFill>
                <a:latin typeface="Times New Roman" pitchFamily="18" charset="0"/>
                <a:ea typeface="黑体" pitchFamily="2" charset="-122"/>
              </a:rPr>
              <a:t>定理应用所具备的条件：</a:t>
            </a:r>
          </a:p>
        </p:txBody>
      </p: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395288" y="2557463"/>
            <a:ext cx="3948112" cy="1898650"/>
            <a:chOff x="480" y="1440"/>
            <a:chExt cx="2256" cy="821"/>
          </a:xfrm>
        </p:grpSpPr>
        <p:sp>
          <p:nvSpPr>
            <p:cNvPr id="30729" name="Text Box 29"/>
            <p:cNvSpPr txBox="1">
              <a:spLocks noChangeArrowheads="1"/>
            </p:cNvSpPr>
            <p:nvPr/>
          </p:nvSpPr>
          <p:spPr bwMode="auto">
            <a:xfrm>
              <a:off x="528" y="1440"/>
              <a:ext cx="196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 </a:t>
              </a:r>
              <a:r>
                <a:rPr kumimoji="1" lang="zh-CN" altLang="en-US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（</a:t>
              </a:r>
              <a:r>
                <a:rPr kumimoji="1" lang="en-US" altLang="zh-CN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1</a:t>
              </a:r>
              <a:r>
                <a:rPr kumimoji="1" lang="zh-CN" altLang="en-US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）角的平分线；</a:t>
              </a:r>
            </a:p>
          </p:txBody>
        </p:sp>
        <p:sp>
          <p:nvSpPr>
            <p:cNvPr id="30730" name="Text Box 30"/>
            <p:cNvSpPr txBox="1">
              <a:spLocks noChangeArrowheads="1"/>
            </p:cNvSpPr>
            <p:nvPr/>
          </p:nvSpPr>
          <p:spPr bwMode="auto">
            <a:xfrm>
              <a:off x="480" y="1728"/>
              <a:ext cx="2256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t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（</a:t>
              </a:r>
              <a:r>
                <a:rPr kumimoji="1" lang="en-US" altLang="zh-CN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2</a:t>
              </a:r>
              <a:r>
                <a:rPr kumimoji="1" lang="zh-CN" altLang="en-US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）点在该平分线上；</a:t>
              </a:r>
            </a:p>
          </p:txBody>
        </p:sp>
        <p:sp>
          <p:nvSpPr>
            <p:cNvPr id="30731" name="Text Box 31"/>
            <p:cNvSpPr txBox="1">
              <a:spLocks noChangeArrowheads="1"/>
            </p:cNvSpPr>
            <p:nvPr/>
          </p:nvSpPr>
          <p:spPr bwMode="auto">
            <a:xfrm>
              <a:off x="528" y="2064"/>
              <a:ext cx="1776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 </a:t>
              </a:r>
              <a:r>
                <a:rPr kumimoji="1" lang="zh-CN" altLang="en-US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（</a:t>
              </a:r>
              <a:r>
                <a:rPr kumimoji="1" lang="en-US" altLang="zh-CN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3</a:t>
              </a:r>
              <a:r>
                <a:rPr kumimoji="1" lang="zh-CN" altLang="en-US" sz="2400" b="1">
                  <a:solidFill>
                    <a:srgbClr val="660066"/>
                  </a:solidFill>
                  <a:latin typeface="黑体" pitchFamily="2" charset="-122"/>
                  <a:ea typeface="黑体" pitchFamily="2" charset="-122"/>
                </a:rPr>
                <a:t>）垂直距离。</a:t>
              </a:r>
            </a:p>
          </p:txBody>
        </p:sp>
      </p:grpSp>
      <p:sp>
        <p:nvSpPr>
          <p:cNvPr id="60448" name="Text Box 32"/>
          <p:cNvSpPr txBox="1">
            <a:spLocks noChangeArrowheads="1"/>
          </p:cNvSpPr>
          <p:nvPr/>
        </p:nvSpPr>
        <p:spPr bwMode="auto">
          <a:xfrm>
            <a:off x="468313" y="4829175"/>
            <a:ext cx="3335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t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00"/>
                </a:solidFill>
                <a:latin typeface="Times New Roman" pitchFamily="18" charset="0"/>
                <a:ea typeface="黑体" pitchFamily="2" charset="-122"/>
              </a:rPr>
              <a:t>定理的作用：</a:t>
            </a:r>
          </a:p>
        </p:txBody>
      </p:sp>
      <p:sp>
        <p:nvSpPr>
          <p:cNvPr id="60449" name="Text Box 33"/>
          <p:cNvSpPr txBox="1">
            <a:spLocks noChangeArrowheads="1"/>
          </p:cNvSpPr>
          <p:nvPr/>
        </p:nvSpPr>
        <p:spPr bwMode="auto">
          <a:xfrm>
            <a:off x="2700338" y="4797425"/>
            <a:ext cx="3167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证明线段相等。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60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60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animBg="1" autoUpdateAnimBg="0"/>
      <p:bldP spid="60443" grpId="0" autoUpdateAnimBg="0"/>
      <p:bldP spid="60448" grpId="0" autoUpdateAnimBg="0"/>
      <p:bldP spid="6044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1628775"/>
            <a:ext cx="883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latin typeface="Times New Roman" pitchFamily="18" charset="0"/>
              </a:rPr>
              <a:t>   1</a:t>
            </a:r>
            <a:r>
              <a:rPr kumimoji="1" lang="zh-CN" altLang="en-US" b="1">
                <a:latin typeface="Times New Roman" pitchFamily="18" charset="0"/>
              </a:rPr>
              <a:t>、如图，</a:t>
            </a:r>
            <a:r>
              <a:rPr kumimoji="1" lang="en-US" altLang="zh-CN" b="1">
                <a:latin typeface="Times New Roman" pitchFamily="18" charset="0"/>
              </a:rPr>
              <a:t> ∵ AD</a:t>
            </a:r>
            <a:r>
              <a:rPr kumimoji="1" lang="zh-CN" altLang="en-US" b="1">
                <a:latin typeface="Times New Roman" pitchFamily="18" charset="0"/>
              </a:rPr>
              <a:t>平分∠</a:t>
            </a:r>
            <a:r>
              <a:rPr kumimoji="1" lang="en-US" altLang="zh-CN" b="1">
                <a:latin typeface="Times New Roman" pitchFamily="18" charset="0"/>
              </a:rPr>
              <a:t>BAC</a:t>
            </a:r>
            <a:r>
              <a:rPr kumimoji="1" lang="zh-CN" altLang="en-US" b="1">
                <a:latin typeface="Times New Roman" pitchFamily="18" charset="0"/>
              </a:rPr>
              <a:t>（已知）</a:t>
            </a:r>
            <a:r>
              <a:rPr kumimoji="1" lang="zh-CN" altLang="en-US" sz="2400" b="1">
                <a:latin typeface="Times New Roman" pitchFamily="18" charset="0"/>
              </a:rPr>
              <a:t> 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28600" y="2420938"/>
            <a:ext cx="8915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latin typeface="Times New Roman" pitchFamily="18" charset="0"/>
              </a:rPr>
              <a:t>∴</a:t>
            </a:r>
            <a:r>
              <a:rPr kumimoji="1" lang="en-US" altLang="zh-CN" b="1" u="sng">
                <a:latin typeface="Times New Roman" pitchFamily="18" charset="0"/>
              </a:rPr>
              <a:t>            </a:t>
            </a:r>
            <a:r>
              <a:rPr kumimoji="1" lang="en-US" altLang="zh-CN" b="1">
                <a:latin typeface="Times New Roman" pitchFamily="18" charset="0"/>
              </a:rPr>
              <a:t>=</a:t>
            </a:r>
            <a:r>
              <a:rPr kumimoji="1" lang="en-US" altLang="zh-CN" b="1" u="sng">
                <a:latin typeface="Times New Roman" pitchFamily="18" charset="0"/>
              </a:rPr>
              <a:t>           </a:t>
            </a:r>
            <a:r>
              <a:rPr kumimoji="1" lang="zh-CN" altLang="en-US" b="1">
                <a:latin typeface="Times New Roman" pitchFamily="18" charset="0"/>
              </a:rPr>
              <a:t>，</a:t>
            </a:r>
            <a:r>
              <a:rPr kumimoji="1" lang="en-US" altLang="zh-CN" b="1">
                <a:latin typeface="Times New Roman" pitchFamily="18" charset="0"/>
              </a:rPr>
              <a:t>(                                            )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114800" y="2349500"/>
            <a:ext cx="43434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在角的平分线上的点到这个角的两边的距离相等。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2800" b="1">
              <a:solidFill>
                <a:srgbClr val="FF33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4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141663"/>
            <a:ext cx="4419600" cy="334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042988" y="2349500"/>
            <a:ext cx="2286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solidFill>
                  <a:srgbClr val="990000"/>
                </a:solidFill>
                <a:latin typeface="Times New Roman" pitchFamily="18" charset="0"/>
              </a:rPr>
              <a:t>BD      CD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468313" y="3141663"/>
            <a:ext cx="24384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kumimoji="1" lang="en-US" altLang="zh-CN" sz="6600" b="1">
                <a:solidFill>
                  <a:srgbClr val="FF0000"/>
                </a:solidFill>
                <a:latin typeface="Times New Roman" pitchFamily="18" charset="0"/>
              </a:rPr>
              <a:t>×</a:t>
            </a: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31752" name="WordArt 8" descr="白色大理石"/>
          <p:cNvSpPr>
            <a:spLocks noChangeArrowheads="1" noChangeShapeType="1" noTextEdit="1"/>
          </p:cNvSpPr>
          <p:nvPr/>
        </p:nvSpPr>
        <p:spPr bwMode="auto">
          <a:xfrm>
            <a:off x="0" y="981075"/>
            <a:ext cx="20875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判断：</a:t>
            </a:r>
          </a:p>
        </p:txBody>
      </p:sp>
      <p:sp>
        <p:nvSpPr>
          <p:cNvPr id="31753" name="WordArt 9"/>
          <p:cNvSpPr>
            <a:spLocks noChangeArrowheads="1" noChangeShapeType="1" noTextEdit="1"/>
          </p:cNvSpPr>
          <p:nvPr/>
        </p:nvSpPr>
        <p:spPr bwMode="auto">
          <a:xfrm>
            <a:off x="2987675" y="260350"/>
            <a:ext cx="2376488" cy="7191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i="1" kern="10"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幼圆"/>
                <a:ea typeface="幼圆"/>
              </a:rPr>
              <a:t>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52400" y="944563"/>
            <a:ext cx="8839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latin typeface="Times New Roman" pitchFamily="18" charset="0"/>
              </a:rPr>
              <a:t>   2</a:t>
            </a:r>
            <a:r>
              <a:rPr kumimoji="1" lang="zh-CN" altLang="en-US" b="1">
                <a:latin typeface="Times New Roman" pitchFamily="18" charset="0"/>
              </a:rPr>
              <a:t>、如图， </a:t>
            </a:r>
            <a:r>
              <a:rPr kumimoji="1" lang="en-US" altLang="zh-CN" b="1">
                <a:latin typeface="Times New Roman" pitchFamily="18" charset="0"/>
              </a:rPr>
              <a:t>∵ DC⊥AC</a:t>
            </a:r>
            <a:r>
              <a:rPr kumimoji="1" lang="zh-CN" altLang="en-US" b="1">
                <a:latin typeface="Times New Roman" pitchFamily="18" charset="0"/>
              </a:rPr>
              <a:t>，</a:t>
            </a:r>
            <a:r>
              <a:rPr kumimoji="1" lang="en-US" altLang="zh-CN" b="1">
                <a:latin typeface="Times New Roman" pitchFamily="18" charset="0"/>
              </a:rPr>
              <a:t>DB⊥AB  </a:t>
            </a:r>
            <a:r>
              <a:rPr kumimoji="1" lang="zh-CN" altLang="en-US" b="1">
                <a:latin typeface="Times New Roman" pitchFamily="18" charset="0"/>
              </a:rPr>
              <a:t>（已知）</a:t>
            </a:r>
            <a:r>
              <a:rPr kumimoji="1" lang="zh-CN" altLang="en-US" sz="2400" b="1">
                <a:latin typeface="Times New Roman" pitchFamily="18" charset="0"/>
              </a:rPr>
              <a:t> 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28600" y="1676400"/>
            <a:ext cx="891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latin typeface="Times New Roman" pitchFamily="18" charset="0"/>
              </a:rPr>
              <a:t>∴</a:t>
            </a:r>
            <a:r>
              <a:rPr kumimoji="1" lang="en-US" altLang="zh-CN" u="sng">
                <a:latin typeface="Times New Roman" pitchFamily="18" charset="0"/>
              </a:rPr>
              <a:t>            </a:t>
            </a:r>
            <a:r>
              <a:rPr kumimoji="1" lang="en-US" altLang="zh-CN">
                <a:latin typeface="Times New Roman" pitchFamily="18" charset="0"/>
              </a:rPr>
              <a:t>=</a:t>
            </a:r>
            <a:r>
              <a:rPr kumimoji="1" lang="en-US" altLang="zh-CN" u="sng">
                <a:latin typeface="Times New Roman" pitchFamily="18" charset="0"/>
              </a:rPr>
              <a:t>           </a:t>
            </a:r>
            <a:r>
              <a:rPr kumimoji="1" lang="zh-CN" altLang="en-US">
                <a:latin typeface="Times New Roman" pitchFamily="18" charset="0"/>
              </a:rPr>
              <a:t>，</a:t>
            </a:r>
            <a:r>
              <a:rPr kumimoji="1" lang="en-US" altLang="zh-CN">
                <a:latin typeface="Times New Roman" pitchFamily="18" charset="0"/>
              </a:rPr>
              <a:t>(                                            ) 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114800" y="1522413"/>
            <a:ext cx="4343400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在角的平分线上的点到这个角的两边的距离相等。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2800" b="1">
              <a:solidFill>
                <a:srgbClr val="FF33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0663" y="2420938"/>
            <a:ext cx="36830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066800" y="1676400"/>
            <a:ext cx="3048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solidFill>
                  <a:srgbClr val="990000"/>
                </a:solidFill>
                <a:latin typeface="Times New Roman" pitchFamily="18" charset="0"/>
              </a:rPr>
              <a:t>BD      CD</a:t>
            </a: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620713" y="2565400"/>
            <a:ext cx="2438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kumimoji="1" lang="en-US" altLang="zh-CN" sz="6000" b="1">
                <a:solidFill>
                  <a:srgbClr val="FF0000"/>
                </a:solidFill>
                <a:latin typeface="Times New Roman" pitchFamily="18" charset="0"/>
              </a:rPr>
              <a:t>×</a:t>
            </a: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52400" y="1020763"/>
            <a:ext cx="89154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latin typeface="Times New Roman" pitchFamily="18" charset="0"/>
              </a:rPr>
              <a:t>3</a:t>
            </a:r>
            <a:r>
              <a:rPr kumimoji="1" lang="zh-CN" altLang="en-US" b="1">
                <a:latin typeface="Times New Roman" pitchFamily="18" charset="0"/>
              </a:rPr>
              <a:t>、</a:t>
            </a:r>
            <a:r>
              <a:rPr kumimoji="1" lang="en-US" altLang="zh-CN" b="1">
                <a:latin typeface="Times New Roman" pitchFamily="18" charset="0"/>
              </a:rPr>
              <a:t>∵ AD</a:t>
            </a:r>
            <a:r>
              <a:rPr kumimoji="1" lang="zh-CN" altLang="en-US" b="1">
                <a:latin typeface="Times New Roman" pitchFamily="18" charset="0"/>
              </a:rPr>
              <a:t>平分∠</a:t>
            </a:r>
            <a:r>
              <a:rPr kumimoji="1" lang="en-US" altLang="zh-CN" b="1">
                <a:latin typeface="Times New Roman" pitchFamily="18" charset="0"/>
              </a:rPr>
              <a:t>BAC, DC⊥AC</a:t>
            </a:r>
            <a:r>
              <a:rPr kumimoji="1" lang="zh-CN" altLang="en-US" b="1">
                <a:latin typeface="Times New Roman" pitchFamily="18" charset="0"/>
              </a:rPr>
              <a:t>，</a:t>
            </a:r>
            <a:r>
              <a:rPr kumimoji="1" lang="en-US" altLang="zh-CN" b="1">
                <a:latin typeface="Times New Roman" pitchFamily="18" charset="0"/>
              </a:rPr>
              <a:t>DB⊥AB  </a:t>
            </a:r>
            <a:r>
              <a:rPr kumimoji="1" lang="zh-CN" altLang="en-US" b="1">
                <a:latin typeface="Times New Roman" pitchFamily="18" charset="0"/>
              </a:rPr>
              <a:t>（已知）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73050" y="1773238"/>
            <a:ext cx="8763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latin typeface="Times New Roman" pitchFamily="18" charset="0"/>
              </a:rPr>
              <a:t>∴</a:t>
            </a:r>
            <a:r>
              <a:rPr kumimoji="1" lang="en-US" altLang="zh-CN" u="sng">
                <a:latin typeface="Times New Roman" pitchFamily="18" charset="0"/>
              </a:rPr>
              <a:t>            </a:t>
            </a:r>
            <a:r>
              <a:rPr kumimoji="1" lang="en-US" altLang="zh-CN">
                <a:latin typeface="Times New Roman" pitchFamily="18" charset="0"/>
              </a:rPr>
              <a:t>=</a:t>
            </a:r>
            <a:r>
              <a:rPr kumimoji="1" lang="en-US" altLang="zh-CN" u="sng">
                <a:latin typeface="Times New Roman" pitchFamily="18" charset="0"/>
              </a:rPr>
              <a:t>           </a:t>
            </a:r>
            <a:r>
              <a:rPr kumimoji="1" lang="zh-CN" altLang="en-US">
                <a:latin typeface="Times New Roman" pitchFamily="18" charset="0"/>
              </a:rPr>
              <a:t>，（                                             ）    </a:t>
            </a:r>
            <a:r>
              <a:rPr kumimoji="1" lang="zh-CN" altLang="en-US" u="sng">
                <a:latin typeface="Times New Roman" pitchFamily="18" charset="0"/>
              </a:rPr>
              <a:t>    </a:t>
            </a:r>
          </a:p>
        </p:txBody>
      </p:sp>
      <p:grpSp>
        <p:nvGrpSpPr>
          <p:cNvPr id="33796" name="Group 4"/>
          <p:cNvGrpSpPr>
            <a:grpSpLocks/>
          </p:cNvGrpSpPr>
          <p:nvPr/>
        </p:nvGrpSpPr>
        <p:grpSpPr bwMode="auto">
          <a:xfrm>
            <a:off x="1066800" y="1700213"/>
            <a:ext cx="2133600" cy="609600"/>
            <a:chOff x="672" y="1200"/>
            <a:chExt cx="1344" cy="384"/>
          </a:xfrm>
        </p:grpSpPr>
        <p:sp>
          <p:nvSpPr>
            <p:cNvPr id="33801" name="Text Box 5"/>
            <p:cNvSpPr txBox="1">
              <a:spLocks noChangeArrowheads="1"/>
            </p:cNvSpPr>
            <p:nvPr/>
          </p:nvSpPr>
          <p:spPr bwMode="auto">
            <a:xfrm>
              <a:off x="672" y="1219"/>
              <a:ext cx="4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solidFill>
                    <a:srgbClr val="990000"/>
                  </a:solidFill>
                  <a:latin typeface="Times New Roman" pitchFamily="18" charset="0"/>
                </a:rPr>
                <a:t>DB</a:t>
              </a:r>
            </a:p>
          </p:txBody>
        </p:sp>
        <p:sp>
          <p:nvSpPr>
            <p:cNvPr id="33802" name="Text Box 6"/>
            <p:cNvSpPr txBox="1">
              <a:spLocks noChangeArrowheads="1"/>
            </p:cNvSpPr>
            <p:nvPr/>
          </p:nvSpPr>
          <p:spPr bwMode="auto">
            <a:xfrm>
              <a:off x="1392" y="1200"/>
              <a:ext cx="62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solidFill>
                    <a:srgbClr val="990000"/>
                  </a:solidFill>
                  <a:latin typeface="Times New Roman" pitchFamily="18" charset="0"/>
                </a:rPr>
                <a:t>DC</a:t>
              </a:r>
            </a:p>
          </p:txBody>
        </p:sp>
      </p:grpSp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4284663" y="1700213"/>
            <a:ext cx="46482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在角的平分线上的点到这个角的两边的距离相等。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sz="28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379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492375"/>
            <a:ext cx="57150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1476375" y="2420938"/>
            <a:ext cx="1219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6000" b="1">
                <a:solidFill>
                  <a:srgbClr val="FF0000"/>
                </a:solidFill>
                <a:latin typeface="Times New Roman" pitchFamily="18" charset="0"/>
              </a:rPr>
              <a:t>√</a:t>
            </a:r>
          </a:p>
        </p:txBody>
      </p:sp>
      <p:sp>
        <p:nvSpPr>
          <p:cNvPr id="113674" name="Text Box 10"/>
          <p:cNvSpPr txBox="1">
            <a:spLocks noChangeArrowheads="1"/>
          </p:cNvSpPr>
          <p:nvPr/>
        </p:nvSpPr>
        <p:spPr bwMode="auto">
          <a:xfrm>
            <a:off x="468313" y="4797425"/>
            <a:ext cx="3352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不必再证全等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3" grpId="0" autoUpdateAnimBg="0"/>
      <p:bldP spid="11367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1331913" y="908050"/>
            <a:ext cx="64008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4</a:t>
            </a:r>
            <a:r>
              <a:rPr lang="zh-CN" altLang="en-US" b="1"/>
              <a:t>、如图，                                         ∵ </a:t>
            </a:r>
            <a:r>
              <a:rPr lang="en-US" altLang="zh-CN" b="1"/>
              <a:t>OC</a:t>
            </a:r>
            <a:r>
              <a:rPr lang="zh-CN" altLang="en-US" b="1"/>
              <a:t>是</a:t>
            </a:r>
            <a:r>
              <a:rPr lang="en-US" altLang="en-US" b="1"/>
              <a:t>∠</a:t>
            </a:r>
            <a:r>
              <a:rPr lang="en-US" altLang="zh-CN" b="1"/>
              <a:t>AOB</a:t>
            </a:r>
            <a:r>
              <a:rPr lang="zh-CN" altLang="en-US" b="1"/>
              <a:t>的平分线，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又</a:t>
            </a:r>
            <a:r>
              <a:rPr lang="zh-CN" altLang="en-US" b="1">
                <a:solidFill>
                  <a:schemeClr val="bg2"/>
                </a:solidFill>
              </a:rPr>
              <a:t> </a:t>
            </a:r>
            <a:r>
              <a:rPr lang="en-US" altLang="zh-CN" b="1" u="sng"/>
              <a:t>________________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b="1"/>
              <a:t>∴PD=PE  (                 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chemeClr val="bg2"/>
                </a:solidFill>
              </a:rPr>
              <a:t>                                  )</a:t>
            </a:r>
          </a:p>
        </p:txBody>
      </p:sp>
      <p:sp>
        <p:nvSpPr>
          <p:cNvPr id="176134" name="Text Box 6"/>
          <p:cNvSpPr txBox="1">
            <a:spLocks noChangeArrowheads="1"/>
          </p:cNvSpPr>
          <p:nvPr/>
        </p:nvSpPr>
        <p:spPr bwMode="auto">
          <a:xfrm>
            <a:off x="1979613" y="1989138"/>
            <a:ext cx="4495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PD⊥OA</a:t>
            </a:r>
            <a:r>
              <a:rPr lang="zh-CN" altLang="en-US" b="1">
                <a:solidFill>
                  <a:srgbClr val="FF0000"/>
                </a:solidFill>
              </a:rPr>
              <a:t>，</a:t>
            </a:r>
            <a:r>
              <a:rPr lang="en-US" altLang="zh-CN" b="1">
                <a:solidFill>
                  <a:srgbClr val="FF0000"/>
                </a:solidFill>
              </a:rPr>
              <a:t>PE⊥OB</a:t>
            </a:r>
          </a:p>
        </p:txBody>
      </p:sp>
      <p:grpSp>
        <p:nvGrpSpPr>
          <p:cNvPr id="34820" name="Group 7"/>
          <p:cNvGrpSpPr>
            <a:grpSpLocks/>
          </p:cNvGrpSpPr>
          <p:nvPr/>
        </p:nvGrpSpPr>
        <p:grpSpPr bwMode="auto">
          <a:xfrm flipH="1">
            <a:off x="5715000" y="3284538"/>
            <a:ext cx="3429000" cy="2881312"/>
            <a:chOff x="3216" y="1008"/>
            <a:chExt cx="2160" cy="1815"/>
          </a:xfrm>
        </p:grpSpPr>
        <p:sp>
          <p:nvSpPr>
            <p:cNvPr id="34822" name="Freeform 8"/>
            <p:cNvSpPr>
              <a:spLocks/>
            </p:cNvSpPr>
            <p:nvPr/>
          </p:nvSpPr>
          <p:spPr bwMode="auto">
            <a:xfrm rot="371785">
              <a:off x="3504" y="1344"/>
              <a:ext cx="1728" cy="1056"/>
            </a:xfrm>
            <a:custGeom>
              <a:avLst/>
              <a:gdLst>
                <a:gd name="T0" fmla="*/ 1805 w 1488"/>
                <a:gd name="T1" fmla="*/ 0 h 960"/>
                <a:gd name="T2" fmla="*/ 0 w 1488"/>
                <a:gd name="T3" fmla="*/ 1023 h 960"/>
                <a:gd name="T4" fmla="*/ 2331 w 1488"/>
                <a:gd name="T5" fmla="*/ 1278 h 960"/>
                <a:gd name="T6" fmla="*/ 0 60000 65536"/>
                <a:gd name="T7" fmla="*/ 0 60000 65536"/>
                <a:gd name="T8" fmla="*/ 0 60000 65536"/>
                <a:gd name="T9" fmla="*/ 0 w 1488"/>
                <a:gd name="T10" fmla="*/ 0 h 960"/>
                <a:gd name="T11" fmla="*/ 1488 w 1488"/>
                <a:gd name="T12" fmla="*/ 960 h 9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88" h="960">
                  <a:moveTo>
                    <a:pt x="1152" y="0"/>
                  </a:moveTo>
                  <a:lnTo>
                    <a:pt x="0" y="768"/>
                  </a:lnTo>
                  <a:lnTo>
                    <a:pt x="1488" y="960"/>
                  </a:lnTo>
                </a:path>
              </a:pathLst>
            </a:custGeom>
            <a:noFill/>
            <a:ln w="254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Text Box 9"/>
            <p:cNvSpPr txBox="1">
              <a:spLocks noChangeArrowheads="1"/>
            </p:cNvSpPr>
            <p:nvPr/>
          </p:nvSpPr>
          <p:spPr bwMode="auto">
            <a:xfrm>
              <a:off x="4848" y="2496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B</a:t>
              </a:r>
            </a:p>
          </p:txBody>
        </p:sp>
        <p:sp>
          <p:nvSpPr>
            <p:cNvPr id="34824" name="Text Box 10"/>
            <p:cNvSpPr txBox="1">
              <a:spLocks noChangeArrowheads="1"/>
            </p:cNvSpPr>
            <p:nvPr/>
          </p:nvSpPr>
          <p:spPr bwMode="auto">
            <a:xfrm>
              <a:off x="3216" y="1920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O</a:t>
              </a:r>
            </a:p>
          </p:txBody>
        </p:sp>
        <p:sp>
          <p:nvSpPr>
            <p:cNvPr id="34825" name="Text Box 11"/>
            <p:cNvSpPr txBox="1">
              <a:spLocks noChangeArrowheads="1"/>
            </p:cNvSpPr>
            <p:nvPr/>
          </p:nvSpPr>
          <p:spPr bwMode="auto">
            <a:xfrm>
              <a:off x="4752" y="1008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A</a:t>
              </a:r>
            </a:p>
          </p:txBody>
        </p:sp>
        <p:sp>
          <p:nvSpPr>
            <p:cNvPr id="34826" name="Line 12"/>
            <p:cNvSpPr>
              <a:spLocks noChangeShapeType="1"/>
            </p:cNvSpPr>
            <p:nvPr/>
          </p:nvSpPr>
          <p:spPr bwMode="auto">
            <a:xfrm rot="21364427" flipV="1">
              <a:off x="3472" y="1984"/>
              <a:ext cx="182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Text Box 13"/>
            <p:cNvSpPr txBox="1">
              <a:spLocks noChangeArrowheads="1"/>
            </p:cNvSpPr>
            <p:nvPr/>
          </p:nvSpPr>
          <p:spPr bwMode="auto">
            <a:xfrm>
              <a:off x="5088" y="1680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C</a:t>
              </a:r>
            </a:p>
          </p:txBody>
        </p:sp>
        <p:sp>
          <p:nvSpPr>
            <p:cNvPr id="34828" name="Text Box 14"/>
            <p:cNvSpPr txBox="1">
              <a:spLocks noChangeArrowheads="1"/>
            </p:cNvSpPr>
            <p:nvPr/>
          </p:nvSpPr>
          <p:spPr bwMode="auto">
            <a:xfrm>
              <a:off x="4344" y="1712"/>
              <a:ext cx="24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zh-CN" sz="5400">
                <a:solidFill>
                  <a:schemeClr val="bg2"/>
                </a:solidFill>
              </a:endParaRPr>
            </a:p>
          </p:txBody>
        </p:sp>
        <p:sp>
          <p:nvSpPr>
            <p:cNvPr id="34829" name="Line 15"/>
            <p:cNvSpPr>
              <a:spLocks noChangeShapeType="1"/>
            </p:cNvSpPr>
            <p:nvPr/>
          </p:nvSpPr>
          <p:spPr bwMode="auto">
            <a:xfrm rot="230303" flipH="1" flipV="1">
              <a:off x="4288" y="1688"/>
              <a:ext cx="19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Line 16"/>
            <p:cNvSpPr>
              <a:spLocks noChangeShapeType="1"/>
            </p:cNvSpPr>
            <p:nvPr/>
          </p:nvSpPr>
          <p:spPr bwMode="auto">
            <a:xfrm rot="20757412" flipV="1">
              <a:off x="4331" y="1998"/>
              <a:ext cx="176" cy="3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Text Box 17"/>
            <p:cNvSpPr txBox="1">
              <a:spLocks noChangeArrowheads="1"/>
            </p:cNvSpPr>
            <p:nvPr/>
          </p:nvSpPr>
          <p:spPr bwMode="auto">
            <a:xfrm>
              <a:off x="4080" y="1392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D</a:t>
              </a:r>
            </a:p>
          </p:txBody>
        </p:sp>
        <p:sp>
          <p:nvSpPr>
            <p:cNvPr id="34832" name="Text Box 18"/>
            <p:cNvSpPr txBox="1">
              <a:spLocks noChangeArrowheads="1"/>
            </p:cNvSpPr>
            <p:nvPr/>
          </p:nvSpPr>
          <p:spPr bwMode="auto">
            <a:xfrm>
              <a:off x="4416" y="1872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P</a:t>
              </a:r>
            </a:p>
          </p:txBody>
        </p:sp>
        <p:sp>
          <p:nvSpPr>
            <p:cNvPr id="34833" name="Text Box 19"/>
            <p:cNvSpPr txBox="1">
              <a:spLocks noChangeArrowheads="1"/>
            </p:cNvSpPr>
            <p:nvPr/>
          </p:nvSpPr>
          <p:spPr bwMode="auto">
            <a:xfrm>
              <a:off x="4176" y="2312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/>
                <a:t>E</a:t>
              </a:r>
            </a:p>
          </p:txBody>
        </p:sp>
      </p:grpSp>
      <p:sp>
        <p:nvSpPr>
          <p:cNvPr id="176148" name="Text Box 20"/>
          <p:cNvSpPr txBox="1">
            <a:spLocks noChangeArrowheads="1"/>
          </p:cNvSpPr>
          <p:nvPr/>
        </p:nvSpPr>
        <p:spPr bwMode="auto">
          <a:xfrm>
            <a:off x="-1692275" y="2997200"/>
            <a:ext cx="78708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角的平分线上的点</a:t>
            </a:r>
          </a:p>
          <a:p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      到角的两边的距离相等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4" grpId="0"/>
      <p:bldP spid="1761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9"/>
          <p:cNvSpPr txBox="1">
            <a:spLocks noChangeArrowheads="1"/>
          </p:cNvSpPr>
          <p:nvPr/>
        </p:nvSpPr>
        <p:spPr bwMode="auto">
          <a:xfrm>
            <a:off x="838200" y="3284538"/>
            <a:ext cx="72628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2</a:t>
            </a:r>
            <a:r>
              <a:rPr kumimoji="1" lang="en-US" altLang="zh-CN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kumimoji="1" lang="en-US" altLang="zh-CN" sz="2800" u="sng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                     </a:t>
            </a:r>
            <a:r>
              <a:rPr kumimoji="1" lang="zh-CN" altLang="en-US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叫做全等三角形。</a:t>
            </a:r>
            <a:endParaRPr kumimoji="1" lang="zh-CN" altLang="en-US" sz="2800" u="sng">
              <a:solidFill>
                <a:srgbClr val="0E6C17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411" name="Text Box 34"/>
          <p:cNvSpPr txBox="1">
            <a:spLocks noChangeArrowheads="1"/>
          </p:cNvSpPr>
          <p:nvPr/>
        </p:nvSpPr>
        <p:spPr bwMode="auto">
          <a:xfrm>
            <a:off x="2608263" y="2708275"/>
            <a:ext cx="419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E6C17"/>
                </a:solidFill>
                <a:ea typeface="黑体" pitchFamily="2" charset="-122"/>
              </a:rPr>
              <a:t>互相重合的角叫做＿＿＿</a:t>
            </a:r>
          </a:p>
        </p:txBody>
      </p:sp>
      <p:sp>
        <p:nvSpPr>
          <p:cNvPr id="17412" name="Text Box 33"/>
          <p:cNvSpPr txBox="1">
            <a:spLocks noChangeArrowheads="1"/>
          </p:cNvSpPr>
          <p:nvPr/>
        </p:nvSpPr>
        <p:spPr bwMode="auto">
          <a:xfrm>
            <a:off x="2601913" y="2205038"/>
            <a:ext cx="384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互相重合的边叫做＿＿＿＿</a:t>
            </a:r>
          </a:p>
        </p:txBody>
      </p:sp>
      <p:sp>
        <p:nvSpPr>
          <p:cNvPr id="17413" name="Text Box 31"/>
          <p:cNvSpPr txBox="1">
            <a:spLocks noChangeArrowheads="1"/>
          </p:cNvSpPr>
          <p:nvPr/>
        </p:nvSpPr>
        <p:spPr bwMode="auto">
          <a:xfrm>
            <a:off x="1331913" y="1628775"/>
            <a:ext cx="6335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E6C17"/>
                </a:solidFill>
                <a:ea typeface="黑体" pitchFamily="2" charset="-122"/>
              </a:rPr>
              <a:t>  </a:t>
            </a:r>
            <a:r>
              <a:rPr lang="zh-CN" altLang="en-US" sz="2400">
                <a:solidFill>
                  <a:srgbClr val="0E6C17"/>
                </a:solidFill>
                <a:ea typeface="黑体" pitchFamily="2" charset="-122"/>
              </a:rPr>
              <a:t>其中：互相重合的顶点叫做＿＿＿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1042988" y="1052513"/>
            <a:ext cx="5962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>
                <a:solidFill>
                  <a:srgbClr val="FFFF66"/>
                </a:solidFill>
                <a:latin typeface="Times New Roman" pitchFamily="18" charset="0"/>
                <a:ea typeface="黑体" pitchFamily="2" charset="-122"/>
              </a:rPr>
              <a:t> </a:t>
            </a:r>
            <a:r>
              <a:rPr kumimoji="1" lang="en-US" altLang="zh-CN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1.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能够重合的两个图形叫做</a:t>
            </a:r>
            <a:r>
              <a:rPr kumimoji="1" lang="zh-CN" altLang="en-US" sz="2800" u="sng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             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。</a:t>
            </a:r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5292725" y="981075"/>
            <a:ext cx="1943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CC0000"/>
                </a:solidFill>
                <a:latin typeface="宋体" pitchFamily="2" charset="-122"/>
              </a:rPr>
              <a:t>全等形</a:t>
            </a:r>
            <a:endParaRPr kumimoji="1" lang="zh-CN" altLang="en-US" sz="2800" b="1" u="sng">
              <a:latin typeface="宋体" pitchFamily="2" charset="-122"/>
            </a:endParaRPr>
          </a:p>
        </p:txBody>
      </p:sp>
      <p:sp>
        <p:nvSpPr>
          <p:cNvPr id="17416" name="Text Box 12"/>
          <p:cNvSpPr txBox="1">
            <a:spLocks noChangeArrowheads="1"/>
          </p:cNvSpPr>
          <p:nvPr/>
        </p:nvSpPr>
        <p:spPr bwMode="auto">
          <a:xfrm>
            <a:off x="971550" y="4652963"/>
            <a:ext cx="6140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4.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全等三角形的</a:t>
            </a:r>
            <a:r>
              <a:rPr kumimoji="1" lang="zh-CN" altLang="en-US" sz="2800" u="sng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             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 和</a:t>
            </a:r>
            <a:r>
              <a:rPr kumimoji="1" lang="zh-CN" altLang="en-US" sz="2800" u="sng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             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 相等</a:t>
            </a:r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3419475" y="4581525"/>
            <a:ext cx="14398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CC0000"/>
                </a:solidFill>
                <a:latin typeface="Times New Roman" pitchFamily="18" charset="0"/>
              </a:rPr>
              <a:t>对应边</a:t>
            </a:r>
          </a:p>
        </p:txBody>
      </p:sp>
      <p:sp>
        <p:nvSpPr>
          <p:cNvPr id="117774" name="Text Box 14"/>
          <p:cNvSpPr txBox="1">
            <a:spLocks noChangeArrowheads="1"/>
          </p:cNvSpPr>
          <p:nvPr/>
        </p:nvSpPr>
        <p:spPr bwMode="auto">
          <a:xfrm>
            <a:off x="5149850" y="4581525"/>
            <a:ext cx="2159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rgbClr val="CC0000"/>
                </a:solidFill>
                <a:latin typeface="Times New Roman" pitchFamily="18" charset="0"/>
              </a:rPr>
              <a:t>对应角</a:t>
            </a:r>
          </a:p>
        </p:txBody>
      </p:sp>
      <p:sp>
        <p:nvSpPr>
          <p:cNvPr id="117775" name="Text Box 15"/>
          <p:cNvSpPr txBox="1">
            <a:spLocks noChangeArrowheads="1"/>
          </p:cNvSpPr>
          <p:nvPr/>
        </p:nvSpPr>
        <p:spPr bwMode="auto">
          <a:xfrm>
            <a:off x="5219700" y="1557338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CC0000"/>
                </a:solidFill>
                <a:latin typeface="Times New Roman" pitchFamily="18" charset="0"/>
              </a:rPr>
              <a:t>对应顶点</a:t>
            </a:r>
          </a:p>
        </p:txBody>
      </p:sp>
      <p:sp>
        <p:nvSpPr>
          <p:cNvPr id="17420" name="Text Box 16"/>
          <p:cNvSpPr txBox="1">
            <a:spLocks noChangeArrowheads="1"/>
          </p:cNvSpPr>
          <p:nvPr/>
        </p:nvSpPr>
        <p:spPr bwMode="auto">
          <a:xfrm>
            <a:off x="2843213" y="260350"/>
            <a:ext cx="4176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ea typeface="华文新魏" pitchFamily="2" charset="-122"/>
              </a:rPr>
              <a:t>知识回顾</a:t>
            </a:r>
          </a:p>
        </p:txBody>
      </p:sp>
      <p:sp>
        <p:nvSpPr>
          <p:cNvPr id="117777" name="Text Box 17"/>
          <p:cNvSpPr txBox="1">
            <a:spLocks noChangeArrowheads="1"/>
          </p:cNvSpPr>
          <p:nvPr/>
        </p:nvSpPr>
        <p:spPr bwMode="auto">
          <a:xfrm>
            <a:off x="1116013" y="3213100"/>
            <a:ext cx="4006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>
                <a:solidFill>
                  <a:srgbClr val="D80606"/>
                </a:solidFill>
                <a:latin typeface="Times New Roman" pitchFamily="18" charset="0"/>
                <a:ea typeface="黑体" pitchFamily="2" charset="-122"/>
              </a:rPr>
              <a:t>   </a:t>
            </a:r>
            <a:r>
              <a:rPr kumimoji="1" lang="zh-CN" altLang="en-US" sz="2800">
                <a:solidFill>
                  <a:srgbClr val="D80606"/>
                </a:solidFill>
                <a:latin typeface="Times New Roman" pitchFamily="18" charset="0"/>
                <a:ea typeface="黑体" pitchFamily="2" charset="-122"/>
              </a:rPr>
              <a:t>能够重合的两个三角形</a:t>
            </a:r>
          </a:p>
        </p:txBody>
      </p:sp>
      <p:sp>
        <p:nvSpPr>
          <p:cNvPr id="17422" name="Text Box 18"/>
          <p:cNvSpPr txBox="1">
            <a:spLocks noChangeArrowheads="1"/>
          </p:cNvSpPr>
          <p:nvPr/>
        </p:nvSpPr>
        <p:spPr bwMode="auto">
          <a:xfrm>
            <a:off x="1055688" y="4005263"/>
            <a:ext cx="7261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3</a:t>
            </a:r>
            <a:r>
              <a:rPr kumimoji="1" lang="en-US" altLang="zh-CN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kumimoji="1" lang="en-US" altLang="zh-CN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全等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用符号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800">
                <a:solidFill>
                  <a:srgbClr val="0E6C17"/>
                </a:solidFill>
                <a:latin typeface="黑体" pitchFamily="2" charset="-122"/>
                <a:ea typeface="黑体" pitchFamily="2" charset="-122"/>
              </a:rPr>
              <a:t>来表示，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读作</a:t>
            </a:r>
            <a:endParaRPr kumimoji="1" lang="zh-CN" altLang="en-US" sz="2800">
              <a:solidFill>
                <a:srgbClr val="0E6C17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7779" name="Text Box 19"/>
          <p:cNvSpPr txBox="1">
            <a:spLocks noChangeArrowheads="1"/>
          </p:cNvSpPr>
          <p:nvPr/>
        </p:nvSpPr>
        <p:spPr bwMode="auto">
          <a:xfrm>
            <a:off x="5219700" y="2133600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CC0000"/>
                </a:solidFill>
                <a:latin typeface="Times New Roman" pitchFamily="18" charset="0"/>
              </a:rPr>
              <a:t>对应边</a:t>
            </a:r>
          </a:p>
        </p:txBody>
      </p:sp>
      <p:sp>
        <p:nvSpPr>
          <p:cNvPr id="117780" name="Text Box 20"/>
          <p:cNvSpPr txBox="1">
            <a:spLocks noChangeArrowheads="1"/>
          </p:cNvSpPr>
          <p:nvPr/>
        </p:nvSpPr>
        <p:spPr bwMode="auto">
          <a:xfrm>
            <a:off x="5219700" y="2636838"/>
            <a:ext cx="316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CC0000"/>
                </a:solidFill>
                <a:latin typeface="Times New Roman" pitchFamily="18" charset="0"/>
              </a:rPr>
              <a:t>对应角</a:t>
            </a:r>
          </a:p>
        </p:txBody>
      </p:sp>
      <p:sp>
        <p:nvSpPr>
          <p:cNvPr id="17425" name="Text Box 21"/>
          <p:cNvSpPr txBox="1">
            <a:spLocks noChangeArrowheads="1"/>
          </p:cNvSpPr>
          <p:nvPr/>
        </p:nvSpPr>
        <p:spPr bwMode="auto">
          <a:xfrm>
            <a:off x="971550" y="5300663"/>
            <a:ext cx="3295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5.</a:t>
            </a:r>
            <a:r>
              <a:rPr kumimoji="1" lang="zh-CN" altLang="en-US" sz="2800">
                <a:solidFill>
                  <a:srgbClr val="0E6C17"/>
                </a:solidFill>
                <a:latin typeface="Times New Roman" pitchFamily="18" charset="0"/>
                <a:ea typeface="黑体" pitchFamily="2" charset="-122"/>
              </a:rPr>
              <a:t>书写全等式时要求</a:t>
            </a:r>
            <a:endParaRPr kumimoji="1" lang="zh-CN" altLang="en-US" sz="2800">
              <a:solidFill>
                <a:srgbClr val="D80606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7782" name="Text Box 22"/>
          <p:cNvSpPr txBox="1">
            <a:spLocks noChangeArrowheads="1"/>
          </p:cNvSpPr>
          <p:nvPr/>
        </p:nvSpPr>
        <p:spPr bwMode="auto">
          <a:xfrm>
            <a:off x="6950075" y="4005263"/>
            <a:ext cx="1798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>
                <a:solidFill>
                  <a:srgbClr val="CC0000"/>
                </a:solidFill>
                <a:latin typeface="Times New Roman" pitchFamily="18" charset="0"/>
              </a:rPr>
              <a:t>全等于</a:t>
            </a:r>
          </a:p>
        </p:txBody>
      </p:sp>
      <p:sp>
        <p:nvSpPr>
          <p:cNvPr id="117783" name="Rectangle 23"/>
          <p:cNvSpPr>
            <a:spLocks noChangeArrowheads="1"/>
          </p:cNvSpPr>
          <p:nvPr/>
        </p:nvSpPr>
        <p:spPr bwMode="auto">
          <a:xfrm>
            <a:off x="4071938" y="3933825"/>
            <a:ext cx="644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3600" b="1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≌</a:t>
            </a:r>
          </a:p>
        </p:txBody>
      </p:sp>
      <p:sp>
        <p:nvSpPr>
          <p:cNvPr id="17428" name="Text Box 32"/>
          <p:cNvSpPr txBox="1">
            <a:spLocks noChangeArrowheads="1"/>
          </p:cNvSpPr>
          <p:nvPr/>
        </p:nvSpPr>
        <p:spPr bwMode="auto">
          <a:xfrm>
            <a:off x="1958975" y="24257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17796" name="Rectangle 36"/>
          <p:cNvSpPr>
            <a:spLocks noChangeArrowheads="1"/>
          </p:cNvSpPr>
          <p:nvPr/>
        </p:nvSpPr>
        <p:spPr bwMode="auto">
          <a:xfrm>
            <a:off x="4356100" y="5300663"/>
            <a:ext cx="2317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>
                <a:solidFill>
                  <a:srgbClr val="D80606"/>
                </a:solidFill>
                <a:latin typeface="Times New Roman" pitchFamily="18" charset="0"/>
                <a:ea typeface="黑体" pitchFamily="2" charset="-122"/>
              </a:rPr>
              <a:t>字母位置对应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7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7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1" grpId="0" autoUpdateAnimBg="0"/>
      <p:bldP spid="117773" grpId="0" autoUpdateAnimBg="0"/>
      <p:bldP spid="117774" grpId="0" autoUpdateAnimBg="0"/>
      <p:bldP spid="117775" grpId="0" autoUpdateAnimBg="0"/>
      <p:bldP spid="117777" grpId="0" autoUpdateAnimBg="0"/>
      <p:bldP spid="117779" grpId="0" autoUpdateAnimBg="0"/>
      <p:bldP spid="117780" grpId="0" autoUpdateAnimBg="0"/>
      <p:bldP spid="117782" grpId="0" autoUpdateAnimBg="0"/>
      <p:bldP spid="117783" grpId="0" autoUpdateAnimBg="0"/>
      <p:bldP spid="1177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4"/>
          <p:cNvSpPr>
            <a:spLocks noGrp="1" noChangeArrowheads="1"/>
          </p:cNvSpPr>
          <p:nvPr/>
        </p:nvSpPr>
        <p:spPr bwMode="auto">
          <a:xfrm>
            <a:off x="827088" y="404813"/>
            <a:ext cx="8001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w"/>
            </a:pPr>
            <a:r>
              <a:rPr kumimoji="1" lang="zh-CN" altLang="en-US">
                <a:latin typeface="隶书" pitchFamily="49" charset="-122"/>
                <a:ea typeface="隶书" pitchFamily="49" charset="-122"/>
              </a:rPr>
              <a:t>已知</a:t>
            </a:r>
            <a:r>
              <a:rPr kumimoji="1" lang="en-US" altLang="zh-CN">
                <a:latin typeface="隶书" pitchFamily="49" charset="-122"/>
                <a:ea typeface="隶书" pitchFamily="49" charset="-122"/>
              </a:rPr>
              <a:t>:</a:t>
            </a:r>
            <a:r>
              <a:rPr kumimoji="1" lang="zh-CN" altLang="en-US">
                <a:latin typeface="隶书" pitchFamily="49" charset="-122"/>
                <a:ea typeface="隶书" pitchFamily="49" charset="-122"/>
              </a:rPr>
              <a:t>如图</a:t>
            </a:r>
            <a:r>
              <a:rPr kumimoji="1" lang="en-US" altLang="zh-CN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在△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ABC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中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,AD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是它的角平分线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且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BD=CD,DE⊥AB,DF⊥AC,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垂足分别是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E,F.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Wingdings" pitchFamily="2" charset="2"/>
              <a:buChar char="w"/>
            </a:pPr>
            <a:r>
              <a:rPr lang="zh-CN" altLang="en-US">
                <a:latin typeface="隶书" pitchFamily="49" charset="-122"/>
                <a:ea typeface="隶书" pitchFamily="49" charset="-122"/>
              </a:rPr>
              <a:t>求证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:EB=FC. 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6011863" y="1628775"/>
            <a:ext cx="3132137" cy="2376488"/>
            <a:chOff x="3120" y="1104"/>
            <a:chExt cx="2256" cy="1824"/>
          </a:xfrm>
        </p:grpSpPr>
        <p:sp>
          <p:nvSpPr>
            <p:cNvPr id="35846" name="Text Box 17"/>
            <p:cNvSpPr txBox="1">
              <a:spLocks noChangeArrowheads="1"/>
            </p:cNvSpPr>
            <p:nvPr/>
          </p:nvSpPr>
          <p:spPr bwMode="auto">
            <a:xfrm>
              <a:off x="4464" y="264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35847" name="Text Box 18"/>
            <p:cNvSpPr txBox="1">
              <a:spLocks noChangeArrowheads="1"/>
            </p:cNvSpPr>
            <p:nvPr/>
          </p:nvSpPr>
          <p:spPr bwMode="auto">
            <a:xfrm>
              <a:off x="3120" y="2496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5848" name="Text Box 19"/>
            <p:cNvSpPr txBox="1">
              <a:spLocks noChangeArrowheads="1"/>
            </p:cNvSpPr>
            <p:nvPr/>
          </p:nvSpPr>
          <p:spPr bwMode="auto">
            <a:xfrm>
              <a:off x="4080" y="1104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5849" name="Text Box 20"/>
            <p:cNvSpPr txBox="1">
              <a:spLocks noChangeArrowheads="1"/>
            </p:cNvSpPr>
            <p:nvPr/>
          </p:nvSpPr>
          <p:spPr bwMode="auto">
            <a:xfrm>
              <a:off x="3360" y="2016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E</a:t>
              </a:r>
              <a:endParaRPr lang="en-US" altLang="zh-CN" sz="2400" baseline="-2500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5850" name="Text Box 21"/>
            <p:cNvSpPr txBox="1">
              <a:spLocks noChangeArrowheads="1"/>
            </p:cNvSpPr>
            <p:nvPr/>
          </p:nvSpPr>
          <p:spPr bwMode="auto">
            <a:xfrm>
              <a:off x="4080" y="2593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D</a:t>
              </a:r>
              <a:endParaRPr lang="en-US" altLang="zh-CN" sz="2400" baseline="-2500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5851" name="Text Box 22"/>
            <p:cNvSpPr txBox="1">
              <a:spLocks noChangeArrowheads="1"/>
            </p:cNvSpPr>
            <p:nvPr/>
          </p:nvSpPr>
          <p:spPr bwMode="auto">
            <a:xfrm>
              <a:off x="4992" y="2540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C</a:t>
              </a:r>
              <a:endParaRPr lang="en-US" altLang="zh-CN" sz="2400" baseline="-2500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5852" name="Line 23"/>
            <p:cNvSpPr>
              <a:spLocks noChangeShapeType="1"/>
            </p:cNvSpPr>
            <p:nvPr/>
          </p:nvSpPr>
          <p:spPr bwMode="auto">
            <a:xfrm>
              <a:off x="3581" y="2203"/>
              <a:ext cx="591" cy="3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3" name="Line 24"/>
            <p:cNvSpPr>
              <a:spLocks noChangeShapeType="1"/>
            </p:cNvSpPr>
            <p:nvPr/>
          </p:nvSpPr>
          <p:spPr bwMode="auto">
            <a:xfrm flipV="1">
              <a:off x="3287" y="1376"/>
              <a:ext cx="874" cy="1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4" name="Line 25"/>
            <p:cNvSpPr>
              <a:spLocks noChangeShapeType="1"/>
            </p:cNvSpPr>
            <p:nvPr/>
          </p:nvSpPr>
          <p:spPr bwMode="auto">
            <a:xfrm>
              <a:off x="3551" y="2280"/>
              <a:ext cx="106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5" name="Line 26"/>
            <p:cNvSpPr>
              <a:spLocks noChangeShapeType="1"/>
            </p:cNvSpPr>
            <p:nvPr/>
          </p:nvSpPr>
          <p:spPr bwMode="auto">
            <a:xfrm flipH="1">
              <a:off x="3634" y="2281"/>
              <a:ext cx="47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6" name="Line 27"/>
            <p:cNvSpPr>
              <a:spLocks noChangeShapeType="1"/>
            </p:cNvSpPr>
            <p:nvPr/>
          </p:nvSpPr>
          <p:spPr bwMode="auto">
            <a:xfrm>
              <a:off x="3312" y="2586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7" name="Line 28"/>
            <p:cNvSpPr>
              <a:spLocks noChangeShapeType="1"/>
            </p:cNvSpPr>
            <p:nvPr/>
          </p:nvSpPr>
          <p:spPr bwMode="auto">
            <a:xfrm>
              <a:off x="4171" y="1387"/>
              <a:ext cx="3" cy="1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8" name="Line 29"/>
            <p:cNvSpPr>
              <a:spLocks noChangeShapeType="1"/>
            </p:cNvSpPr>
            <p:nvPr/>
          </p:nvSpPr>
          <p:spPr bwMode="auto">
            <a:xfrm flipH="1" flipV="1">
              <a:off x="4161" y="1352"/>
              <a:ext cx="877" cy="12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59" name="Text Box 30"/>
            <p:cNvSpPr txBox="1">
              <a:spLocks noChangeArrowheads="1"/>
            </p:cNvSpPr>
            <p:nvPr/>
          </p:nvSpPr>
          <p:spPr bwMode="auto">
            <a:xfrm flipH="1">
              <a:off x="4800" y="2016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F</a:t>
              </a:r>
              <a:endParaRPr lang="en-US" altLang="zh-CN" sz="2400" baseline="-2500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5860" name="Line 31"/>
            <p:cNvSpPr>
              <a:spLocks noChangeShapeType="1"/>
            </p:cNvSpPr>
            <p:nvPr/>
          </p:nvSpPr>
          <p:spPr bwMode="auto">
            <a:xfrm flipH="1">
              <a:off x="4176" y="2203"/>
              <a:ext cx="591" cy="3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61" name="Line 32"/>
            <p:cNvSpPr>
              <a:spLocks noChangeShapeType="1"/>
            </p:cNvSpPr>
            <p:nvPr/>
          </p:nvSpPr>
          <p:spPr bwMode="auto">
            <a:xfrm>
              <a:off x="4584" y="2175"/>
              <a:ext cx="72" cy="1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5862" name="Line 33"/>
            <p:cNvSpPr>
              <a:spLocks noChangeShapeType="1"/>
            </p:cNvSpPr>
            <p:nvPr/>
          </p:nvSpPr>
          <p:spPr bwMode="auto">
            <a:xfrm flipV="1">
              <a:off x="4584" y="2093"/>
              <a:ext cx="106" cy="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250825" y="2133600"/>
            <a:ext cx="7775575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hangingPunct="0"/>
            <a:r>
              <a:rPr lang="zh-CN" altLang="en-US" sz="2800">
                <a:cs typeface="Arial" pitchFamily="34" charset="0"/>
              </a:rPr>
              <a:t>证明：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zh-CN" altLang="en-US" sz="2800">
                <a:cs typeface="Arial" pitchFamily="34" charset="0"/>
              </a:rPr>
              <a:t> ∵</a:t>
            </a:r>
            <a:r>
              <a:rPr lang="zh-CN" altLang="zh-CN" sz="2800">
                <a:cs typeface="Arial" pitchFamily="34" charset="0"/>
              </a:rPr>
              <a:t>DE⊥AB,DF⊥AC 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zh-CN" altLang="zh-CN" sz="2800">
                <a:cs typeface="Arial" pitchFamily="34" charset="0"/>
              </a:rPr>
              <a:t>∴∠BED=∠CFD=90º 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zh-CN" altLang="zh-CN" sz="2800">
                <a:cs typeface="Arial" pitchFamily="34" charset="0"/>
              </a:rPr>
              <a:t>∵AD</a:t>
            </a:r>
            <a:r>
              <a:rPr lang="zh-CN" altLang="en-US" sz="2800">
                <a:cs typeface="Arial" pitchFamily="34" charset="0"/>
              </a:rPr>
              <a:t>平分∠</a:t>
            </a:r>
            <a:r>
              <a:rPr lang="zh-CN" altLang="zh-CN" sz="2800">
                <a:cs typeface="Arial" pitchFamily="34" charset="0"/>
              </a:rPr>
              <a:t>BAC</a:t>
            </a:r>
            <a:r>
              <a:rPr lang="en-US" altLang="zh-CN" sz="2800">
                <a:cs typeface="Arial" pitchFamily="34" charset="0"/>
              </a:rPr>
              <a:t>，</a:t>
            </a:r>
          </a:p>
          <a:p>
            <a:pPr eaLnBrk="0" hangingPunct="0"/>
            <a:r>
              <a:rPr lang="en-US" altLang="zh-CN" sz="2800">
                <a:cs typeface="Arial" pitchFamily="34" charset="0"/>
              </a:rPr>
              <a:t> ∴</a:t>
            </a:r>
            <a:r>
              <a:rPr lang="zh-CN" altLang="zh-CN" sz="2800">
                <a:cs typeface="Arial" pitchFamily="34" charset="0"/>
              </a:rPr>
              <a:t>DE=DF【</a:t>
            </a:r>
            <a:r>
              <a:rPr lang="zh-CN" altLang="en-US" sz="2800" b="1">
                <a:solidFill>
                  <a:srgbClr val="6666FF"/>
                </a:solidFill>
                <a:cs typeface="Arial" pitchFamily="34" charset="0"/>
              </a:rPr>
              <a:t>角平分线上的点到两边的距离相等</a:t>
            </a:r>
            <a:r>
              <a:rPr lang="zh-CN" altLang="zh-CN" sz="2800">
                <a:cs typeface="Arial" pitchFamily="34" charset="0"/>
              </a:rPr>
              <a:t>】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zh-CN" altLang="zh-CN" sz="2800">
                <a:cs typeface="Arial" pitchFamily="34" charset="0"/>
              </a:rPr>
              <a:t>又∵ </a:t>
            </a:r>
            <a:r>
              <a:rPr lang="zh-CN" altLang="en-US" sz="2800">
                <a:cs typeface="Arial" pitchFamily="34" charset="0"/>
              </a:rPr>
              <a:t>在</a:t>
            </a:r>
            <a:r>
              <a:rPr lang="zh-CN" altLang="zh-CN" sz="2800">
                <a:cs typeface="Arial" pitchFamily="34" charset="0"/>
              </a:rPr>
              <a:t>Rt⊿BDE</a:t>
            </a:r>
            <a:r>
              <a:rPr lang="zh-CN" altLang="en-US" sz="2800">
                <a:cs typeface="Arial" pitchFamily="34" charset="0"/>
              </a:rPr>
              <a:t>和</a:t>
            </a:r>
            <a:r>
              <a:rPr lang="zh-CN" altLang="zh-CN" sz="2800">
                <a:cs typeface="Arial" pitchFamily="34" charset="0"/>
              </a:rPr>
              <a:t>Rt⊿CDF</a:t>
            </a:r>
            <a:r>
              <a:rPr lang="zh-CN" altLang="en-US" sz="2800">
                <a:cs typeface="Arial" pitchFamily="34" charset="0"/>
              </a:rPr>
              <a:t>中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en-US" altLang="zh-CN" sz="2800">
                <a:cs typeface="Arial" pitchFamily="34" charset="0"/>
              </a:rPr>
              <a:t>          </a:t>
            </a:r>
            <a:r>
              <a:rPr lang="zh-CN" altLang="zh-CN" sz="2800">
                <a:cs typeface="Arial" pitchFamily="34" charset="0"/>
              </a:rPr>
              <a:t>BD=CD 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en-US" altLang="zh-CN" sz="2800">
                <a:cs typeface="Arial" pitchFamily="34" charset="0"/>
              </a:rPr>
              <a:t>          </a:t>
            </a:r>
            <a:r>
              <a:rPr lang="zh-CN" altLang="zh-CN" sz="2800">
                <a:cs typeface="Arial" pitchFamily="34" charset="0"/>
              </a:rPr>
              <a:t>DE=DF</a:t>
            </a:r>
            <a:endParaRPr lang="en-US" altLang="zh-CN" sz="2800">
              <a:cs typeface="Arial" pitchFamily="34" charset="0"/>
            </a:endParaRPr>
          </a:p>
          <a:p>
            <a:pPr eaLnBrk="0" hangingPunct="0"/>
            <a:r>
              <a:rPr lang="zh-CN" altLang="zh-CN" sz="2800">
                <a:cs typeface="Arial" pitchFamily="34" charset="0"/>
              </a:rPr>
              <a:t>∴Rt⊿BDE≌Rt⊿CDF</a:t>
            </a:r>
            <a:r>
              <a:rPr lang="en-US" altLang="zh-CN" sz="2800">
                <a:cs typeface="Arial" pitchFamily="34" charset="0"/>
              </a:rPr>
              <a:t>（</a:t>
            </a:r>
            <a:r>
              <a:rPr lang="zh-CN" altLang="zh-CN" sz="2800">
                <a:cs typeface="Arial" pitchFamily="34" charset="0"/>
              </a:rPr>
              <a:t>HL</a:t>
            </a:r>
            <a:r>
              <a:rPr lang="en-US" altLang="zh-CN" sz="2800">
                <a:cs typeface="Arial" pitchFamily="34" charset="0"/>
              </a:rPr>
              <a:t>）</a:t>
            </a:r>
          </a:p>
          <a:p>
            <a:pPr eaLnBrk="0" hangingPunct="0"/>
            <a:r>
              <a:rPr lang="zh-CN" altLang="zh-CN" sz="2800">
                <a:cs typeface="Arial" pitchFamily="34" charset="0"/>
              </a:rPr>
              <a:t>∴</a:t>
            </a:r>
            <a:r>
              <a:rPr lang="en-US" altLang="zh-CN" sz="2800">
                <a:cs typeface="Arial" pitchFamily="34" charset="0"/>
              </a:rPr>
              <a:t>E</a:t>
            </a:r>
            <a:r>
              <a:rPr lang="zh-CN" altLang="zh-CN" sz="2800">
                <a:cs typeface="Arial" pitchFamily="34" charset="0"/>
              </a:rPr>
              <a:t>B =</a:t>
            </a:r>
            <a:r>
              <a:rPr lang="en-US" altLang="zh-CN" sz="2800">
                <a:cs typeface="Arial" pitchFamily="34" charset="0"/>
              </a:rPr>
              <a:t>F</a:t>
            </a:r>
            <a:r>
              <a:rPr lang="zh-CN" altLang="zh-CN" sz="2800">
                <a:cs typeface="Arial" pitchFamily="34" charset="0"/>
              </a:rPr>
              <a:t>C</a:t>
            </a:r>
            <a:endParaRPr lang="zh-CN" altLang="zh-CN" sz="2800"/>
          </a:p>
        </p:txBody>
      </p:sp>
      <p:sp>
        <p:nvSpPr>
          <p:cNvPr id="24" name="左大括号 23"/>
          <p:cNvSpPr>
            <a:spLocks/>
          </p:cNvSpPr>
          <p:nvPr/>
        </p:nvSpPr>
        <p:spPr bwMode="auto">
          <a:xfrm>
            <a:off x="684213" y="4797425"/>
            <a:ext cx="358775" cy="719138"/>
          </a:xfrm>
          <a:prstGeom prst="leftBrace">
            <a:avLst>
              <a:gd name="adj1" fmla="val 8352"/>
              <a:gd name="adj2" fmla="val 50000"/>
            </a:avLst>
          </a:prstGeom>
          <a:noFill/>
          <a:ln w="158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 autoUpdateAnimBg="0"/>
      <p:bldP spid="17431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611188" y="549275"/>
            <a:ext cx="820737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      </a:t>
            </a:r>
            <a:r>
              <a:rPr lang="zh-CN" altLang="en-US" b="1"/>
              <a:t>在△</a:t>
            </a:r>
            <a:r>
              <a:rPr lang="en-US" altLang="zh-CN" b="1"/>
              <a:t>ABC</a:t>
            </a:r>
            <a:r>
              <a:rPr lang="zh-CN" altLang="en-US" b="1"/>
              <a:t>中， </a:t>
            </a:r>
            <a:r>
              <a:rPr lang="zh-CN" altLang="en-US" sz="2800" b="1">
                <a:latin typeface="Times New Roman" pitchFamily="18" charset="0"/>
              </a:rPr>
              <a:t>∠ </a:t>
            </a:r>
            <a:r>
              <a:rPr lang="en-US" altLang="zh-CN" b="1"/>
              <a:t>C=90 </a:t>
            </a:r>
            <a:r>
              <a:rPr lang="en-US" altLang="zh-CN" sz="2800" b="1">
                <a:latin typeface="Times New Roman" pitchFamily="18" charset="0"/>
              </a:rPr>
              <a:t>° </a:t>
            </a:r>
            <a:r>
              <a:rPr lang="zh-CN" altLang="en-US" b="1"/>
              <a:t>，</a:t>
            </a:r>
            <a:r>
              <a:rPr lang="en-US" altLang="zh-CN" b="1"/>
              <a:t>AD</a:t>
            </a:r>
            <a:r>
              <a:rPr lang="zh-CN" altLang="en-US" b="1"/>
              <a:t>为∠</a:t>
            </a:r>
            <a:r>
              <a:rPr lang="en-US" altLang="zh-CN" b="1"/>
              <a:t>BAC</a:t>
            </a:r>
            <a:r>
              <a:rPr lang="zh-CN" altLang="en-US" b="1"/>
              <a:t>的平分线，</a:t>
            </a:r>
            <a:r>
              <a:rPr lang="en-US" altLang="zh-CN" b="1"/>
              <a:t>DE⊥AB</a:t>
            </a:r>
            <a:r>
              <a:rPr lang="zh-CN" altLang="en-US" b="1"/>
              <a:t>，</a:t>
            </a:r>
            <a:r>
              <a:rPr lang="en-US" altLang="zh-CN" b="1"/>
              <a:t>BC</a:t>
            </a:r>
            <a:r>
              <a:rPr lang="zh-CN" altLang="en-US" b="1"/>
              <a:t>＝</a:t>
            </a:r>
            <a:r>
              <a:rPr lang="en-US" altLang="zh-CN" b="1"/>
              <a:t>7</a:t>
            </a:r>
            <a:r>
              <a:rPr lang="zh-CN" altLang="en-US" b="1"/>
              <a:t>，</a:t>
            </a:r>
            <a:r>
              <a:rPr lang="en-US" altLang="zh-CN" b="1"/>
              <a:t>DE</a:t>
            </a:r>
            <a:r>
              <a:rPr lang="zh-CN" altLang="en-US" b="1"/>
              <a:t>＝</a:t>
            </a:r>
            <a:r>
              <a:rPr lang="en-US" altLang="zh-CN" b="1"/>
              <a:t>3.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/>
              <a:t>求</a:t>
            </a:r>
            <a:r>
              <a:rPr lang="en-US" altLang="zh-CN" b="1"/>
              <a:t>BD</a:t>
            </a:r>
            <a:r>
              <a:rPr lang="zh-CN" altLang="en-US" b="1"/>
              <a:t>的长。</a:t>
            </a:r>
          </a:p>
        </p:txBody>
      </p:sp>
      <p:grpSp>
        <p:nvGrpSpPr>
          <p:cNvPr id="36867" name="Group 6"/>
          <p:cNvGrpSpPr>
            <a:grpSpLocks/>
          </p:cNvGrpSpPr>
          <p:nvPr/>
        </p:nvGrpSpPr>
        <p:grpSpPr bwMode="auto">
          <a:xfrm>
            <a:off x="5364163" y="2781300"/>
            <a:ext cx="3482975" cy="2112963"/>
            <a:chOff x="3379" y="1752"/>
            <a:chExt cx="2194" cy="1331"/>
          </a:xfrm>
        </p:grpSpPr>
        <p:grpSp>
          <p:nvGrpSpPr>
            <p:cNvPr id="36869" name="Group 7"/>
            <p:cNvGrpSpPr>
              <a:grpSpLocks/>
            </p:cNvGrpSpPr>
            <p:nvPr/>
          </p:nvGrpSpPr>
          <p:grpSpPr bwMode="auto">
            <a:xfrm>
              <a:off x="3379" y="1752"/>
              <a:ext cx="2194" cy="1331"/>
              <a:chOff x="3408" y="1752"/>
              <a:chExt cx="2194" cy="1331"/>
            </a:xfrm>
          </p:grpSpPr>
          <p:sp>
            <p:nvSpPr>
              <p:cNvPr id="36872" name="Text Box 8"/>
              <p:cNvSpPr txBox="1">
                <a:spLocks noChangeArrowheads="1"/>
              </p:cNvSpPr>
              <p:nvPr/>
            </p:nvSpPr>
            <p:spPr bwMode="auto">
              <a:xfrm>
                <a:off x="4263" y="210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/>
                  <a:t>E</a:t>
                </a:r>
              </a:p>
            </p:txBody>
          </p:sp>
          <p:sp>
            <p:nvSpPr>
              <p:cNvPr id="36873" name="Text Box 9"/>
              <p:cNvSpPr txBox="1">
                <a:spLocks noChangeArrowheads="1"/>
              </p:cNvSpPr>
              <p:nvPr/>
            </p:nvSpPr>
            <p:spPr bwMode="auto">
              <a:xfrm>
                <a:off x="4023" y="2795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/>
                  <a:t>D</a:t>
                </a:r>
              </a:p>
            </p:txBody>
          </p:sp>
          <p:sp>
            <p:nvSpPr>
              <p:cNvPr id="36874" name="Text Box 10"/>
              <p:cNvSpPr txBox="1">
                <a:spLocks noChangeArrowheads="1"/>
              </p:cNvSpPr>
              <p:nvPr/>
            </p:nvSpPr>
            <p:spPr bwMode="auto">
              <a:xfrm>
                <a:off x="3408" y="2779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/>
                  <a:t>C</a:t>
                </a:r>
              </a:p>
            </p:txBody>
          </p:sp>
          <p:sp>
            <p:nvSpPr>
              <p:cNvPr id="36875" name="Text Box 11"/>
              <p:cNvSpPr txBox="1">
                <a:spLocks noChangeArrowheads="1"/>
              </p:cNvSpPr>
              <p:nvPr/>
            </p:nvSpPr>
            <p:spPr bwMode="auto">
              <a:xfrm>
                <a:off x="5314" y="2772"/>
                <a:ext cx="28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/>
                  <a:t>B</a:t>
                </a:r>
              </a:p>
            </p:txBody>
          </p:sp>
          <p:sp>
            <p:nvSpPr>
              <p:cNvPr id="36876" name="Text Box 12"/>
              <p:cNvSpPr txBox="1">
                <a:spLocks noChangeArrowheads="1"/>
              </p:cNvSpPr>
              <p:nvPr/>
            </p:nvSpPr>
            <p:spPr bwMode="auto">
              <a:xfrm>
                <a:off x="3424" y="175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/>
                  <a:t>A</a:t>
                </a:r>
              </a:p>
            </p:txBody>
          </p:sp>
          <p:sp>
            <p:nvSpPr>
              <p:cNvPr id="36877" name="AutoShape 13"/>
              <p:cNvSpPr>
                <a:spLocks noChangeAspect="1" noChangeArrowheads="1" noTextEdit="1"/>
              </p:cNvSpPr>
              <p:nvPr/>
            </p:nvSpPr>
            <p:spPr bwMode="auto">
              <a:xfrm>
                <a:off x="3408" y="2024"/>
                <a:ext cx="1856" cy="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78" name="Line 14"/>
              <p:cNvSpPr>
                <a:spLocks noChangeShapeType="1"/>
              </p:cNvSpPr>
              <p:nvPr/>
            </p:nvSpPr>
            <p:spPr bwMode="auto">
              <a:xfrm>
                <a:off x="3636" y="2034"/>
                <a:ext cx="1694" cy="7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79" name="Line 15"/>
              <p:cNvSpPr>
                <a:spLocks noChangeShapeType="1"/>
              </p:cNvSpPr>
              <p:nvPr/>
            </p:nvSpPr>
            <p:spPr bwMode="auto">
              <a:xfrm>
                <a:off x="3636" y="2814"/>
                <a:ext cx="169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0" name="Line 16"/>
              <p:cNvSpPr>
                <a:spLocks noChangeShapeType="1"/>
              </p:cNvSpPr>
              <p:nvPr/>
            </p:nvSpPr>
            <p:spPr bwMode="auto">
              <a:xfrm>
                <a:off x="3636" y="2034"/>
                <a:ext cx="0" cy="7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1" name="Line 17"/>
              <p:cNvSpPr>
                <a:spLocks noChangeShapeType="1"/>
              </p:cNvSpPr>
              <p:nvPr/>
            </p:nvSpPr>
            <p:spPr bwMode="auto">
              <a:xfrm>
                <a:off x="3636" y="2034"/>
                <a:ext cx="499" cy="7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2" name="Line 18"/>
              <p:cNvSpPr>
                <a:spLocks noChangeShapeType="1"/>
              </p:cNvSpPr>
              <p:nvPr/>
            </p:nvSpPr>
            <p:spPr bwMode="auto">
              <a:xfrm flipH="1">
                <a:off x="4135" y="2358"/>
                <a:ext cx="210" cy="4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3" name="Oval 19"/>
              <p:cNvSpPr>
                <a:spLocks noChangeArrowheads="1"/>
              </p:cNvSpPr>
              <p:nvPr/>
            </p:nvSpPr>
            <p:spPr bwMode="auto">
              <a:xfrm>
                <a:off x="4123" y="2802"/>
                <a:ext cx="30" cy="3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70" name="Rectangle 20"/>
            <p:cNvSpPr>
              <a:spLocks noChangeArrowheads="1"/>
            </p:cNvSpPr>
            <p:nvPr/>
          </p:nvSpPr>
          <p:spPr bwMode="auto">
            <a:xfrm rot="1594657">
              <a:off x="4195" y="2341"/>
              <a:ext cx="92" cy="9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71" name="Rectangle 21"/>
            <p:cNvSpPr>
              <a:spLocks noChangeArrowheads="1"/>
            </p:cNvSpPr>
            <p:nvPr/>
          </p:nvSpPr>
          <p:spPr bwMode="auto">
            <a:xfrm>
              <a:off x="3605" y="2704"/>
              <a:ext cx="91" cy="9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868" name="AutoShape 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7275" y="6453188"/>
            <a:ext cx="503238" cy="4048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0" y="765175"/>
            <a:ext cx="90185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latin typeface="Times New Roman" pitchFamily="18" charset="0"/>
              </a:rPr>
              <a:t>3.</a:t>
            </a:r>
            <a:r>
              <a:rPr kumimoji="1" lang="zh-CN" altLang="en-US" sz="3600" b="1">
                <a:latin typeface="Times New Roman" pitchFamily="18" charset="0"/>
              </a:rPr>
              <a:t>已知△</a:t>
            </a:r>
            <a:r>
              <a:rPr kumimoji="1" lang="en-US" altLang="zh-CN" sz="3600" b="1">
                <a:latin typeface="Times New Roman" pitchFamily="18" charset="0"/>
              </a:rPr>
              <a:t>ABC</a:t>
            </a:r>
            <a:r>
              <a:rPr kumimoji="1" lang="zh-CN" altLang="en-US" sz="3600" b="1">
                <a:latin typeface="Times New Roman" pitchFamily="18" charset="0"/>
              </a:rPr>
              <a:t>中</a:t>
            </a:r>
            <a:r>
              <a:rPr kumimoji="1" lang="en-US" altLang="zh-CN" sz="3600" b="1">
                <a:latin typeface="Times New Roman" pitchFamily="18" charset="0"/>
              </a:rPr>
              <a:t>, ∠C=90</a:t>
            </a:r>
            <a:r>
              <a:rPr kumimoji="1" lang="en-US" altLang="zh-CN" sz="3600" b="1" baseline="30000">
                <a:latin typeface="Times New Roman" pitchFamily="18" charset="0"/>
              </a:rPr>
              <a:t>0</a:t>
            </a:r>
            <a:r>
              <a:rPr kumimoji="1" lang="en-US" altLang="zh-CN" sz="3600" b="1">
                <a:latin typeface="Times New Roman" pitchFamily="18" charset="0"/>
              </a:rPr>
              <a:t>,AD</a:t>
            </a:r>
            <a:r>
              <a:rPr kumimoji="1" lang="zh-CN" altLang="en-US" sz="3600" b="1">
                <a:latin typeface="Times New Roman" pitchFamily="18" charset="0"/>
              </a:rPr>
              <a:t>平分∠ </a:t>
            </a:r>
            <a:r>
              <a:rPr kumimoji="1" lang="en-US" altLang="zh-CN" sz="3600" b="1">
                <a:latin typeface="Times New Roman" pitchFamily="18" charset="0"/>
              </a:rPr>
              <a:t>CAB,</a:t>
            </a:r>
            <a:r>
              <a:rPr kumimoji="1" lang="zh-CN" altLang="en-US" sz="3600" b="1">
                <a:latin typeface="Times New Roman" pitchFamily="18" charset="0"/>
              </a:rPr>
              <a:t>且</a:t>
            </a:r>
          </a:p>
          <a:p>
            <a:pPr eaLnBrk="1" hangingPunct="1"/>
            <a:r>
              <a:rPr kumimoji="1" lang="zh-CN" altLang="en-US" sz="3600" b="1">
                <a:latin typeface="Times New Roman" pitchFamily="18" charset="0"/>
              </a:rPr>
              <a:t>      </a:t>
            </a:r>
            <a:r>
              <a:rPr kumimoji="1" lang="en-US" altLang="zh-CN" sz="3600" b="1">
                <a:latin typeface="Times New Roman" pitchFamily="18" charset="0"/>
              </a:rPr>
              <a:t>BC=8,BD=5,</a:t>
            </a:r>
            <a:r>
              <a:rPr kumimoji="1" lang="zh-CN" altLang="en-US" sz="3600" b="1">
                <a:latin typeface="Times New Roman" pitchFamily="18" charset="0"/>
              </a:rPr>
              <a:t>求点</a:t>
            </a:r>
            <a:r>
              <a:rPr kumimoji="1" lang="en-US" altLang="zh-CN" sz="3600" b="1">
                <a:latin typeface="Times New Roman" pitchFamily="18" charset="0"/>
              </a:rPr>
              <a:t>D</a:t>
            </a:r>
            <a:r>
              <a:rPr kumimoji="1" lang="zh-CN" altLang="en-US" sz="3600" b="1">
                <a:latin typeface="Times New Roman" pitchFamily="18" charset="0"/>
              </a:rPr>
              <a:t>到</a:t>
            </a:r>
            <a:r>
              <a:rPr kumimoji="1" lang="en-US" altLang="zh-CN" sz="3600" b="1">
                <a:latin typeface="Times New Roman" pitchFamily="18" charset="0"/>
              </a:rPr>
              <a:t>AB</a:t>
            </a:r>
            <a:r>
              <a:rPr kumimoji="1" lang="zh-CN" altLang="en-US" sz="3600" b="1">
                <a:latin typeface="Times New Roman" pitchFamily="18" charset="0"/>
              </a:rPr>
              <a:t>的距离是多少？</a:t>
            </a:r>
          </a:p>
        </p:txBody>
      </p:sp>
      <p:sp>
        <p:nvSpPr>
          <p:cNvPr id="37891" name="Freeform 3"/>
          <p:cNvSpPr>
            <a:spLocks/>
          </p:cNvSpPr>
          <p:nvPr/>
        </p:nvSpPr>
        <p:spPr bwMode="auto">
          <a:xfrm>
            <a:off x="6735763" y="1866900"/>
            <a:ext cx="515937" cy="517525"/>
          </a:xfrm>
          <a:custGeom>
            <a:avLst/>
            <a:gdLst>
              <a:gd name="T0" fmla="*/ 2147483647 w 325"/>
              <a:gd name="T1" fmla="*/ 2147483647 h 326"/>
              <a:gd name="T2" fmla="*/ 2147483647 w 325"/>
              <a:gd name="T3" fmla="*/ 2147483647 h 326"/>
              <a:gd name="T4" fmla="*/ 0 w 325"/>
              <a:gd name="T5" fmla="*/ 2147483647 h 326"/>
              <a:gd name="T6" fmla="*/ 2147483647 w 325"/>
              <a:gd name="T7" fmla="*/ 0 h 326"/>
              <a:gd name="T8" fmla="*/ 2147483647 w 325"/>
              <a:gd name="T9" fmla="*/ 2147483647 h 3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5"/>
              <a:gd name="T16" fmla="*/ 0 h 326"/>
              <a:gd name="T17" fmla="*/ 325 w 325"/>
              <a:gd name="T18" fmla="*/ 326 h 3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5" h="326">
                <a:moveTo>
                  <a:pt x="325" y="186"/>
                </a:moveTo>
                <a:lnTo>
                  <a:pt x="139" y="326"/>
                </a:lnTo>
                <a:lnTo>
                  <a:pt x="0" y="139"/>
                </a:lnTo>
                <a:lnTo>
                  <a:pt x="186" y="0"/>
                </a:lnTo>
                <a:lnTo>
                  <a:pt x="325" y="18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 flipV="1">
            <a:off x="3786188" y="4819650"/>
            <a:ext cx="4914900" cy="25400"/>
          </a:xfrm>
          <a:prstGeom prst="line">
            <a:avLst/>
          </a:prstGeom>
          <a:noFill/>
          <a:ln w="49213">
            <a:solidFill>
              <a:srgbClr val="01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 flipH="1">
            <a:off x="3779838" y="2528888"/>
            <a:ext cx="3244850" cy="2339975"/>
          </a:xfrm>
          <a:prstGeom prst="line">
            <a:avLst/>
          </a:prstGeom>
          <a:noFill/>
          <a:ln w="49213">
            <a:solidFill>
              <a:srgbClr val="01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H="1" flipV="1">
            <a:off x="7031038" y="2514600"/>
            <a:ext cx="1647825" cy="2282825"/>
          </a:xfrm>
          <a:prstGeom prst="line">
            <a:avLst/>
          </a:prstGeom>
          <a:noFill/>
          <a:ln w="49213">
            <a:solidFill>
              <a:srgbClr val="01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H="1">
            <a:off x="3779838" y="3562350"/>
            <a:ext cx="4006850" cy="1306513"/>
          </a:xfrm>
          <a:prstGeom prst="line">
            <a:avLst/>
          </a:prstGeom>
          <a:noFill/>
          <a:ln w="49213">
            <a:solidFill>
              <a:srgbClr val="01010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6" name="Oval 8"/>
          <p:cNvSpPr>
            <a:spLocks noChangeArrowheads="1"/>
          </p:cNvSpPr>
          <p:nvPr/>
        </p:nvSpPr>
        <p:spPr bwMode="auto">
          <a:xfrm>
            <a:off x="3736975" y="4776788"/>
            <a:ext cx="123825" cy="122237"/>
          </a:xfrm>
          <a:prstGeom prst="ellipse">
            <a:avLst/>
          </a:prstGeom>
          <a:solidFill>
            <a:srgbClr val="FFFFFF"/>
          </a:solidFill>
          <a:ln w="0">
            <a:solidFill>
              <a:srgbClr val="C1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3910013" y="4992688"/>
            <a:ext cx="228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1" lang="en-US" altLang="zh-CN" sz="2500" b="1">
                <a:solidFill>
                  <a:srgbClr val="000000"/>
                </a:solidFill>
              </a:rPr>
              <a:t>A</a:t>
            </a:r>
            <a:endParaRPr kumimoji="1" lang="en-US" altLang="zh-CN" sz="3600" b="1">
              <a:latin typeface="Times New Roman" pitchFamily="18" charset="0"/>
            </a:endParaRPr>
          </a:p>
        </p:txBody>
      </p:sp>
      <p:sp>
        <p:nvSpPr>
          <p:cNvPr id="37898" name="Oval 10"/>
          <p:cNvSpPr>
            <a:spLocks noChangeArrowheads="1"/>
          </p:cNvSpPr>
          <p:nvPr/>
        </p:nvSpPr>
        <p:spPr bwMode="auto">
          <a:xfrm>
            <a:off x="8651875" y="4779963"/>
            <a:ext cx="123825" cy="123825"/>
          </a:xfrm>
          <a:prstGeom prst="ellipse">
            <a:avLst/>
          </a:prstGeom>
          <a:solidFill>
            <a:srgbClr val="FFFFFF"/>
          </a:solidFill>
          <a:ln w="0">
            <a:solidFill>
              <a:srgbClr val="01010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8532813" y="4941888"/>
            <a:ext cx="228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1" lang="en-US" altLang="zh-CN" sz="2500" b="1">
                <a:solidFill>
                  <a:srgbClr val="000000"/>
                </a:solidFill>
              </a:rPr>
              <a:t>B</a:t>
            </a:r>
            <a:endParaRPr kumimoji="1" lang="en-US" altLang="zh-CN" sz="3600" b="1">
              <a:latin typeface="Times New Roman" pitchFamily="18" charset="0"/>
            </a:endParaRPr>
          </a:p>
        </p:txBody>
      </p:sp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6981825" y="2500313"/>
            <a:ext cx="122238" cy="122237"/>
          </a:xfrm>
          <a:prstGeom prst="ellipse">
            <a:avLst/>
          </a:prstGeom>
          <a:solidFill>
            <a:srgbClr val="FFFFFF"/>
          </a:solidFill>
          <a:ln w="0">
            <a:solidFill>
              <a:srgbClr val="01010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7104063" y="2205038"/>
            <a:ext cx="228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1" lang="en-US" altLang="zh-CN" sz="2500" b="1">
                <a:solidFill>
                  <a:srgbClr val="000000"/>
                </a:solidFill>
              </a:rPr>
              <a:t>C</a:t>
            </a:r>
            <a:endParaRPr kumimoji="1" lang="en-US" altLang="zh-CN" sz="3600" b="1">
              <a:latin typeface="Times New Roman" pitchFamily="18" charset="0"/>
            </a:endParaRPr>
          </a:p>
        </p:txBody>
      </p:sp>
      <p:sp>
        <p:nvSpPr>
          <p:cNvPr id="37902" name="Oval 14"/>
          <p:cNvSpPr>
            <a:spLocks noChangeArrowheads="1"/>
          </p:cNvSpPr>
          <p:nvPr/>
        </p:nvSpPr>
        <p:spPr bwMode="auto">
          <a:xfrm>
            <a:off x="7743825" y="3498850"/>
            <a:ext cx="122238" cy="123825"/>
          </a:xfrm>
          <a:prstGeom prst="ellipse">
            <a:avLst/>
          </a:prstGeom>
          <a:solidFill>
            <a:srgbClr val="FFFFFF"/>
          </a:solidFill>
          <a:ln w="0">
            <a:solidFill>
              <a:srgbClr val="01010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7939088" y="3162300"/>
            <a:ext cx="228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1" lang="en-US" altLang="zh-CN" sz="2500" b="1">
                <a:solidFill>
                  <a:srgbClr val="000000"/>
                </a:solidFill>
              </a:rPr>
              <a:t>D</a:t>
            </a:r>
            <a:endParaRPr kumimoji="1" lang="en-US" altLang="zh-CN" sz="3600" b="1">
              <a:latin typeface="Times New Roman" pitchFamily="18" charset="0"/>
            </a:endParaRPr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7202488" y="2795588"/>
            <a:ext cx="122237" cy="122237"/>
          </a:xfrm>
          <a:prstGeom prst="ellipse">
            <a:avLst/>
          </a:prstGeom>
          <a:solidFill>
            <a:srgbClr val="FFFFFF"/>
          </a:solidFill>
          <a:ln w="0">
            <a:solidFill>
              <a:srgbClr val="01010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05" name="Oval 17"/>
          <p:cNvSpPr>
            <a:spLocks noChangeArrowheads="1"/>
          </p:cNvSpPr>
          <p:nvPr/>
        </p:nvSpPr>
        <p:spPr bwMode="auto">
          <a:xfrm>
            <a:off x="6686550" y="2720975"/>
            <a:ext cx="122238" cy="123825"/>
          </a:xfrm>
          <a:prstGeom prst="ellipse">
            <a:avLst/>
          </a:prstGeom>
          <a:solidFill>
            <a:srgbClr val="FFFFFF"/>
          </a:solidFill>
          <a:ln w="0">
            <a:solidFill>
              <a:srgbClr val="01010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06" name="Oval 18"/>
          <p:cNvSpPr>
            <a:spLocks noChangeArrowheads="1"/>
          </p:cNvSpPr>
          <p:nvPr/>
        </p:nvSpPr>
        <p:spPr bwMode="auto">
          <a:xfrm>
            <a:off x="6907213" y="3017838"/>
            <a:ext cx="123825" cy="122237"/>
          </a:xfrm>
          <a:prstGeom prst="ellipse">
            <a:avLst/>
          </a:prstGeom>
          <a:solidFill>
            <a:srgbClr val="FFFFFF"/>
          </a:solidFill>
          <a:ln w="0">
            <a:solidFill>
              <a:srgbClr val="01010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707" name="Text Box 19"/>
          <p:cNvSpPr txBox="1">
            <a:spLocks noChangeArrowheads="1"/>
          </p:cNvSpPr>
          <p:nvPr/>
        </p:nvSpPr>
        <p:spPr bwMode="auto">
          <a:xfrm>
            <a:off x="7620000" y="4797425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E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7772400" y="3578225"/>
            <a:ext cx="228600" cy="1219200"/>
            <a:chOff x="4896" y="1872"/>
            <a:chExt cx="144" cy="768"/>
          </a:xfrm>
        </p:grpSpPr>
        <p:sp>
          <p:nvSpPr>
            <p:cNvPr id="37912" name="Line 21"/>
            <p:cNvSpPr>
              <a:spLocks noChangeShapeType="1"/>
            </p:cNvSpPr>
            <p:nvPr/>
          </p:nvSpPr>
          <p:spPr bwMode="auto">
            <a:xfrm>
              <a:off x="4896" y="1872"/>
              <a:ext cx="0" cy="76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Line 22"/>
            <p:cNvSpPr>
              <a:spLocks noChangeShapeType="1"/>
            </p:cNvSpPr>
            <p:nvPr/>
          </p:nvSpPr>
          <p:spPr bwMode="auto">
            <a:xfrm>
              <a:off x="4896" y="2496"/>
              <a:ext cx="14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Line 23"/>
            <p:cNvSpPr>
              <a:spLocks noChangeShapeType="1"/>
            </p:cNvSpPr>
            <p:nvPr/>
          </p:nvSpPr>
          <p:spPr bwMode="auto">
            <a:xfrm>
              <a:off x="5040" y="2496"/>
              <a:ext cx="0" cy="14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09" name="Line 24"/>
          <p:cNvSpPr>
            <a:spLocks noChangeShapeType="1"/>
          </p:cNvSpPr>
          <p:nvPr/>
        </p:nvSpPr>
        <p:spPr bwMode="auto">
          <a:xfrm>
            <a:off x="6781800" y="2781300"/>
            <a:ext cx="1524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0" name="Line 25"/>
          <p:cNvSpPr>
            <a:spLocks noChangeShapeType="1"/>
          </p:cNvSpPr>
          <p:nvPr/>
        </p:nvSpPr>
        <p:spPr bwMode="auto">
          <a:xfrm flipH="1">
            <a:off x="6934200" y="2781300"/>
            <a:ext cx="3048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1" name="AutoShape 26"/>
          <p:cNvSpPr>
            <a:spLocks noChangeArrowheads="1"/>
          </p:cNvSpPr>
          <p:nvPr/>
        </p:nvSpPr>
        <p:spPr bwMode="auto">
          <a:xfrm>
            <a:off x="827088" y="2205038"/>
            <a:ext cx="2952750" cy="1130300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3300"/>
                </a:solidFill>
              </a:rPr>
              <a:t>你会吗？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4213" y="620713"/>
            <a:ext cx="8229600" cy="13843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       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如图，在△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ABC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中，∠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C=90° AD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是∠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BAC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的平分线，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DE⊥AB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于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E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，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F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在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AC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上，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BD=DF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； 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zh-CN" altLang="en-US" sz="2800" b="1" smtClean="0">
                <a:solidFill>
                  <a:schemeClr val="tx1"/>
                </a:solidFill>
                <a:latin typeface="Times New Roman" pitchFamily="18" charset="0"/>
              </a:rPr>
              <a:t>         求证：</a:t>
            </a:r>
            <a:r>
              <a:rPr lang="en-US" altLang="zh-CN" sz="2800" b="1" smtClean="0">
                <a:solidFill>
                  <a:schemeClr val="tx1"/>
                </a:solidFill>
                <a:latin typeface="Times New Roman" pitchFamily="18" charset="0"/>
              </a:rPr>
              <a:t>CF=EB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6011863" y="2133600"/>
            <a:ext cx="2787650" cy="3692525"/>
            <a:chOff x="3859" y="572"/>
            <a:chExt cx="1756" cy="2326"/>
          </a:xfrm>
        </p:grpSpPr>
        <p:sp>
          <p:nvSpPr>
            <p:cNvPr id="38916" name="AutoShape 5"/>
            <p:cNvSpPr>
              <a:spLocks noChangeArrowheads="1"/>
            </p:cNvSpPr>
            <p:nvPr/>
          </p:nvSpPr>
          <p:spPr bwMode="auto">
            <a:xfrm>
              <a:off x="4176" y="949"/>
              <a:ext cx="1344" cy="1536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17" name="Line 6"/>
            <p:cNvSpPr>
              <a:spLocks noChangeShapeType="1"/>
            </p:cNvSpPr>
            <p:nvPr/>
          </p:nvSpPr>
          <p:spPr bwMode="auto">
            <a:xfrm>
              <a:off x="4176" y="949"/>
              <a:ext cx="576" cy="15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18" name="Line 7"/>
            <p:cNvSpPr>
              <a:spLocks noChangeShapeType="1"/>
            </p:cNvSpPr>
            <p:nvPr/>
          </p:nvSpPr>
          <p:spPr bwMode="auto">
            <a:xfrm flipV="1">
              <a:off x="4752" y="2101"/>
              <a:ext cx="432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19" name="Text Box 8"/>
            <p:cNvSpPr txBox="1">
              <a:spLocks noChangeArrowheads="1"/>
            </p:cNvSpPr>
            <p:nvPr/>
          </p:nvSpPr>
          <p:spPr bwMode="auto">
            <a:xfrm>
              <a:off x="4195" y="572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8920" name="Text Box 9"/>
            <p:cNvSpPr txBox="1">
              <a:spLocks noChangeArrowheads="1"/>
            </p:cNvSpPr>
            <p:nvPr/>
          </p:nvSpPr>
          <p:spPr bwMode="auto">
            <a:xfrm>
              <a:off x="3984" y="2533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8921" name="Text Box 10"/>
            <p:cNvSpPr txBox="1">
              <a:spLocks noChangeArrowheads="1"/>
            </p:cNvSpPr>
            <p:nvPr/>
          </p:nvSpPr>
          <p:spPr bwMode="auto">
            <a:xfrm>
              <a:off x="4656" y="2521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38922" name="Text Box 11"/>
            <p:cNvSpPr txBox="1">
              <a:spLocks noChangeArrowheads="1"/>
            </p:cNvSpPr>
            <p:nvPr/>
          </p:nvSpPr>
          <p:spPr bwMode="auto">
            <a:xfrm>
              <a:off x="5193" y="1706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38923" name="Text Box 12"/>
            <p:cNvSpPr txBox="1">
              <a:spLocks noChangeArrowheads="1"/>
            </p:cNvSpPr>
            <p:nvPr/>
          </p:nvSpPr>
          <p:spPr bwMode="auto">
            <a:xfrm>
              <a:off x="5375" y="2521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8924" name="Line 13"/>
            <p:cNvSpPr>
              <a:spLocks noChangeShapeType="1"/>
            </p:cNvSpPr>
            <p:nvPr/>
          </p:nvSpPr>
          <p:spPr bwMode="auto">
            <a:xfrm>
              <a:off x="4176" y="2341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25" name="Line 14"/>
            <p:cNvSpPr>
              <a:spLocks noChangeShapeType="1"/>
            </p:cNvSpPr>
            <p:nvPr/>
          </p:nvSpPr>
          <p:spPr bwMode="auto">
            <a:xfrm>
              <a:off x="4320" y="2341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926" name="Line 15"/>
            <p:cNvSpPr>
              <a:spLocks noChangeShapeType="1"/>
            </p:cNvSpPr>
            <p:nvPr/>
          </p:nvSpPr>
          <p:spPr bwMode="auto">
            <a:xfrm>
              <a:off x="4150" y="1933"/>
              <a:ext cx="590" cy="5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Text Box 16"/>
            <p:cNvSpPr txBox="1">
              <a:spLocks noChangeArrowheads="1"/>
            </p:cNvSpPr>
            <p:nvPr/>
          </p:nvSpPr>
          <p:spPr bwMode="auto">
            <a:xfrm>
              <a:off x="3859" y="1752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b="1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38928" name="Line 17"/>
            <p:cNvSpPr>
              <a:spLocks noChangeShapeType="1"/>
            </p:cNvSpPr>
            <p:nvPr/>
          </p:nvSpPr>
          <p:spPr bwMode="auto">
            <a:xfrm flipV="1">
              <a:off x="5012" y="2024"/>
              <a:ext cx="91" cy="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Line 18"/>
            <p:cNvSpPr>
              <a:spLocks noChangeShapeType="1"/>
            </p:cNvSpPr>
            <p:nvPr/>
          </p:nvSpPr>
          <p:spPr bwMode="auto">
            <a:xfrm>
              <a:off x="5012" y="2115"/>
              <a:ext cx="91" cy="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/>
        </p:nvSpPr>
        <p:spPr bwMode="auto">
          <a:xfrm>
            <a:off x="0" y="765175"/>
            <a:ext cx="8532813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hangingPunct="0">
              <a:buClr>
                <a:schemeClr val="tx2"/>
              </a:buClr>
              <a:buSzPts val="2800"/>
              <a:buFont typeface="Wingdings" pitchFamily="2" charset="2"/>
              <a:buNone/>
            </a:pPr>
            <a:r>
              <a:rPr lang="en-US" altLang="zh-CN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、如图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, △ABC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的角平分线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BM,CN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相交于点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P,</a:t>
            </a:r>
            <a:br>
              <a:rPr lang="en-US" altLang="zh-CN">
                <a:latin typeface="黑体" pitchFamily="2" charset="-122"/>
                <a:ea typeface="黑体" pitchFamily="2" charset="-122"/>
              </a:rPr>
            </a:br>
            <a:r>
              <a:rPr lang="zh-CN" altLang="en-US">
                <a:latin typeface="黑体" pitchFamily="2" charset="-122"/>
                <a:ea typeface="黑体" pitchFamily="2" charset="-122"/>
              </a:rPr>
              <a:t>求证：点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P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到三边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AB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BC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>
                <a:latin typeface="黑体" pitchFamily="2" charset="-122"/>
                <a:ea typeface="黑体" pitchFamily="2" charset="-122"/>
              </a:rPr>
              <a:t>CA</a:t>
            </a:r>
            <a:r>
              <a:rPr lang="zh-CN" altLang="en-US">
                <a:latin typeface="黑体" pitchFamily="2" charset="-122"/>
                <a:ea typeface="黑体" pitchFamily="2" charset="-122"/>
              </a:rPr>
              <a:t>的距离相等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954713" y="1981200"/>
            <a:ext cx="3113087" cy="2449513"/>
            <a:chOff x="3751" y="1248"/>
            <a:chExt cx="1961" cy="1543"/>
          </a:xfrm>
        </p:grpSpPr>
        <p:grpSp>
          <p:nvGrpSpPr>
            <p:cNvPr id="39957" name="Group 4"/>
            <p:cNvGrpSpPr>
              <a:grpSpLocks/>
            </p:cNvGrpSpPr>
            <p:nvPr/>
          </p:nvGrpSpPr>
          <p:grpSpPr bwMode="auto">
            <a:xfrm>
              <a:off x="3751" y="1248"/>
              <a:ext cx="1961" cy="1543"/>
              <a:chOff x="3463" y="1721"/>
              <a:chExt cx="1961" cy="1543"/>
            </a:xfrm>
          </p:grpSpPr>
          <p:grpSp>
            <p:nvGrpSpPr>
              <p:cNvPr id="39960" name="Group 5"/>
              <p:cNvGrpSpPr>
                <a:grpSpLocks/>
              </p:cNvGrpSpPr>
              <p:nvPr/>
            </p:nvGrpSpPr>
            <p:grpSpPr bwMode="auto">
              <a:xfrm>
                <a:off x="3731" y="1912"/>
                <a:ext cx="1344" cy="968"/>
                <a:chOff x="3600" y="1096"/>
                <a:chExt cx="1344" cy="968"/>
              </a:xfrm>
            </p:grpSpPr>
            <p:sp>
              <p:nvSpPr>
                <p:cNvPr id="39972" name="Line 6"/>
                <p:cNvSpPr>
                  <a:spLocks noChangeShapeType="1"/>
                </p:cNvSpPr>
                <p:nvPr/>
              </p:nvSpPr>
              <p:spPr bwMode="auto">
                <a:xfrm>
                  <a:off x="3600" y="2064"/>
                  <a:ext cx="13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73" name="Line 7"/>
                <p:cNvSpPr>
                  <a:spLocks noChangeShapeType="1"/>
                </p:cNvSpPr>
                <p:nvPr/>
              </p:nvSpPr>
              <p:spPr bwMode="auto">
                <a:xfrm>
                  <a:off x="4367" y="1096"/>
                  <a:ext cx="558" cy="96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74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3600" y="1096"/>
                  <a:ext cx="768" cy="9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39961" name="Text Box 9"/>
              <p:cNvSpPr txBox="1">
                <a:spLocks noChangeArrowheads="1"/>
              </p:cNvSpPr>
              <p:nvPr/>
            </p:nvSpPr>
            <p:spPr bwMode="auto">
              <a:xfrm>
                <a:off x="4272" y="1721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39962" name="Text Box 10"/>
              <p:cNvSpPr txBox="1">
                <a:spLocks noChangeArrowheads="1"/>
              </p:cNvSpPr>
              <p:nvPr/>
            </p:nvSpPr>
            <p:spPr bwMode="auto">
              <a:xfrm>
                <a:off x="3463" y="2688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39963" name="Text Box 11"/>
              <p:cNvSpPr txBox="1">
                <a:spLocks noChangeArrowheads="1"/>
              </p:cNvSpPr>
              <p:nvPr/>
            </p:nvSpPr>
            <p:spPr bwMode="auto">
              <a:xfrm>
                <a:off x="5088" y="2736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39964" name="Text Box 12"/>
              <p:cNvSpPr txBox="1">
                <a:spLocks noChangeArrowheads="1"/>
              </p:cNvSpPr>
              <p:nvPr/>
            </p:nvSpPr>
            <p:spPr bwMode="auto">
              <a:xfrm>
                <a:off x="4272" y="2230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>
                    <a:solidFill>
                      <a:srgbClr val="FF0000"/>
                    </a:solidFill>
                    <a:latin typeface="Times New Roman" pitchFamily="18" charset="0"/>
                  </a:rPr>
                  <a:t>P</a:t>
                </a:r>
              </a:p>
            </p:txBody>
          </p:sp>
          <p:grpSp>
            <p:nvGrpSpPr>
              <p:cNvPr id="39965" name="Group 13"/>
              <p:cNvGrpSpPr>
                <a:grpSpLocks/>
              </p:cNvGrpSpPr>
              <p:nvPr/>
            </p:nvGrpSpPr>
            <p:grpSpPr bwMode="auto">
              <a:xfrm>
                <a:off x="3614" y="1721"/>
                <a:ext cx="1618" cy="1543"/>
                <a:chOff x="3483" y="905"/>
                <a:chExt cx="1618" cy="1543"/>
              </a:xfrm>
            </p:grpSpPr>
            <p:sp>
              <p:nvSpPr>
                <p:cNvPr id="3996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4272" y="905"/>
                  <a:ext cx="113" cy="154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67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3483" y="1421"/>
                  <a:ext cx="1461" cy="6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68" name="Line 16"/>
                <p:cNvSpPr>
                  <a:spLocks noChangeShapeType="1"/>
                </p:cNvSpPr>
                <p:nvPr/>
              </p:nvSpPr>
              <p:spPr bwMode="auto">
                <a:xfrm>
                  <a:off x="3607" y="1344"/>
                  <a:ext cx="1494" cy="80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69" name="Line 17"/>
                <p:cNvSpPr>
                  <a:spLocks noChangeShapeType="1"/>
                </p:cNvSpPr>
                <p:nvPr/>
              </p:nvSpPr>
              <p:spPr bwMode="auto">
                <a:xfrm>
                  <a:off x="3600" y="2064"/>
                  <a:ext cx="13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70" name="Line 18"/>
                <p:cNvSpPr>
                  <a:spLocks noChangeShapeType="1"/>
                </p:cNvSpPr>
                <p:nvPr/>
              </p:nvSpPr>
              <p:spPr bwMode="auto">
                <a:xfrm>
                  <a:off x="4367" y="1096"/>
                  <a:ext cx="558" cy="96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997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600" y="1096"/>
                  <a:ext cx="768" cy="9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9958" name="Text Box 20"/>
            <p:cNvSpPr txBox="1">
              <a:spLocks noChangeArrowheads="1"/>
            </p:cNvSpPr>
            <p:nvPr/>
          </p:nvSpPr>
          <p:spPr bwMode="auto">
            <a:xfrm>
              <a:off x="5040" y="1584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M</a:t>
              </a:r>
            </a:p>
          </p:txBody>
        </p:sp>
        <p:sp>
          <p:nvSpPr>
            <p:cNvPr id="39959" name="Text Box 21"/>
            <p:cNvSpPr txBox="1">
              <a:spLocks noChangeArrowheads="1"/>
            </p:cNvSpPr>
            <p:nvPr/>
          </p:nvSpPr>
          <p:spPr bwMode="auto">
            <a:xfrm>
              <a:off x="4176" y="1584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N</a:t>
              </a:r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6877050" y="2492375"/>
            <a:ext cx="1633538" cy="1719263"/>
            <a:chOff x="4347" y="1555"/>
            <a:chExt cx="1029" cy="1083"/>
          </a:xfrm>
        </p:grpSpPr>
        <p:grpSp>
          <p:nvGrpSpPr>
            <p:cNvPr id="39944" name="Group 23"/>
            <p:cNvGrpSpPr>
              <a:grpSpLocks/>
            </p:cNvGrpSpPr>
            <p:nvPr/>
          </p:nvGrpSpPr>
          <p:grpSpPr bwMode="auto">
            <a:xfrm>
              <a:off x="4485" y="1760"/>
              <a:ext cx="646" cy="661"/>
              <a:chOff x="4197" y="2233"/>
              <a:chExt cx="646" cy="661"/>
            </a:xfrm>
          </p:grpSpPr>
          <p:sp>
            <p:nvSpPr>
              <p:cNvPr id="39948" name="Line 24"/>
              <p:cNvSpPr>
                <a:spLocks noChangeShapeType="1"/>
              </p:cNvSpPr>
              <p:nvPr/>
            </p:nvSpPr>
            <p:spPr bwMode="auto">
              <a:xfrm flipH="1" flipV="1">
                <a:off x="4467" y="2530"/>
                <a:ext cx="2" cy="3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49" name="Line 25"/>
              <p:cNvSpPr>
                <a:spLocks noChangeShapeType="1"/>
              </p:cNvSpPr>
              <p:nvPr/>
            </p:nvSpPr>
            <p:spPr bwMode="auto">
              <a:xfrm flipV="1">
                <a:off x="4467" y="2366"/>
                <a:ext cx="282" cy="17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0" name="Line 26"/>
              <p:cNvSpPr>
                <a:spLocks noChangeShapeType="1"/>
              </p:cNvSpPr>
              <p:nvPr/>
            </p:nvSpPr>
            <p:spPr bwMode="auto">
              <a:xfrm>
                <a:off x="4197" y="2319"/>
                <a:ext cx="270" cy="2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1" name="Line 27"/>
              <p:cNvSpPr>
                <a:spLocks noChangeShapeType="1"/>
              </p:cNvSpPr>
              <p:nvPr/>
            </p:nvSpPr>
            <p:spPr bwMode="auto">
              <a:xfrm>
                <a:off x="4467" y="2736"/>
                <a:ext cx="141" cy="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2" name="Line 28"/>
              <p:cNvSpPr>
                <a:spLocks noChangeShapeType="1"/>
              </p:cNvSpPr>
              <p:nvPr/>
            </p:nvSpPr>
            <p:spPr bwMode="auto">
              <a:xfrm>
                <a:off x="4620" y="2739"/>
                <a:ext cx="0" cy="1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3" name="Line 29"/>
              <p:cNvSpPr>
                <a:spLocks noChangeShapeType="1"/>
              </p:cNvSpPr>
              <p:nvPr/>
            </p:nvSpPr>
            <p:spPr bwMode="auto">
              <a:xfrm>
                <a:off x="4244" y="2233"/>
                <a:ext cx="94" cy="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4" name="Line 30"/>
              <p:cNvSpPr>
                <a:spLocks noChangeShapeType="1"/>
              </p:cNvSpPr>
              <p:nvPr/>
            </p:nvSpPr>
            <p:spPr bwMode="auto">
              <a:xfrm flipH="1">
                <a:off x="4279" y="2304"/>
                <a:ext cx="59" cy="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5" name="Line 31"/>
              <p:cNvSpPr>
                <a:spLocks noChangeShapeType="1"/>
              </p:cNvSpPr>
              <p:nvPr/>
            </p:nvSpPr>
            <p:spPr bwMode="auto">
              <a:xfrm>
                <a:off x="4655" y="2433"/>
                <a:ext cx="82" cy="1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9956" name="Line 32"/>
              <p:cNvSpPr>
                <a:spLocks noChangeShapeType="1"/>
              </p:cNvSpPr>
              <p:nvPr/>
            </p:nvSpPr>
            <p:spPr bwMode="auto">
              <a:xfrm flipV="1">
                <a:off x="4737" y="2468"/>
                <a:ext cx="106" cy="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9945" name="Text Box 33"/>
            <p:cNvSpPr txBox="1">
              <a:spLocks noChangeArrowheads="1"/>
            </p:cNvSpPr>
            <p:nvPr/>
          </p:nvSpPr>
          <p:spPr bwMode="auto">
            <a:xfrm>
              <a:off x="4347" y="1555"/>
              <a:ext cx="27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solidFill>
                    <a:srgbClr val="FF0000"/>
                  </a:solidFill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39946" name="Text Box 34"/>
            <p:cNvSpPr txBox="1">
              <a:spLocks noChangeArrowheads="1"/>
            </p:cNvSpPr>
            <p:nvPr/>
          </p:nvSpPr>
          <p:spPr bwMode="auto">
            <a:xfrm>
              <a:off x="4691" y="2350"/>
              <a:ext cx="27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solidFill>
                    <a:srgbClr val="FF0000"/>
                  </a:solidFill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39947" name="Text Box 35"/>
            <p:cNvSpPr txBox="1">
              <a:spLocks noChangeArrowheads="1"/>
            </p:cNvSpPr>
            <p:nvPr/>
          </p:nvSpPr>
          <p:spPr bwMode="auto">
            <a:xfrm>
              <a:off x="5101" y="1781"/>
              <a:ext cx="27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</a:p>
          </p:txBody>
        </p:sp>
      </p:grpSp>
      <p:sp>
        <p:nvSpPr>
          <p:cNvPr id="54308" name="Text Box 36"/>
          <p:cNvSpPr txBox="1">
            <a:spLocks noChangeArrowheads="1"/>
          </p:cNvSpPr>
          <p:nvPr/>
        </p:nvSpPr>
        <p:spPr bwMode="auto">
          <a:xfrm>
            <a:off x="0" y="1916113"/>
            <a:ext cx="723582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证明：过点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P</a:t>
            </a: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作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PD⊥AB</a:t>
            </a: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于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D</a:t>
            </a: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，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PE⊥BC</a:t>
            </a: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于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E</a:t>
            </a: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，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PF⊥AC</a:t>
            </a:r>
            <a:r>
              <a:rPr lang="zh-CN" altLang="en-US" sz="2800" b="1">
                <a:solidFill>
                  <a:schemeClr val="accent2"/>
                </a:solidFill>
                <a:ea typeface="黑体" pitchFamily="2" charset="-122"/>
              </a:rPr>
              <a:t>于</a:t>
            </a:r>
            <a:r>
              <a:rPr lang="en-US" altLang="zh-CN" sz="2800" b="1">
                <a:solidFill>
                  <a:schemeClr val="accent2"/>
                </a:solidFill>
                <a:ea typeface="黑体" pitchFamily="2" charset="-122"/>
              </a:rPr>
              <a:t>F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en-US" sz="2800" b="1"/>
              <a:t>∵ </a:t>
            </a:r>
            <a:r>
              <a:rPr kumimoji="1" lang="en-US" altLang="zh-CN" sz="2800" b="1"/>
              <a:t>BM</a:t>
            </a:r>
            <a:r>
              <a:rPr kumimoji="1" lang="zh-CN" altLang="en-US" sz="2800" b="1"/>
              <a:t>为</a:t>
            </a:r>
            <a:r>
              <a:rPr lang="zh-CN" altLang="en-US" sz="2800"/>
              <a:t>△</a:t>
            </a:r>
            <a:r>
              <a:rPr lang="en-US" altLang="zh-CN" sz="2800"/>
              <a:t>ABC</a:t>
            </a:r>
            <a:r>
              <a:rPr lang="zh-CN" altLang="en-US" sz="2800"/>
              <a:t>的角平分线</a:t>
            </a:r>
            <a:endParaRPr lang="zh-CN" altLang="en-US" sz="2800" b="1">
              <a:solidFill>
                <a:schemeClr val="accent2"/>
              </a:solidFill>
              <a:ea typeface="黑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∴</a:t>
            </a:r>
            <a:r>
              <a:rPr lang="en-US" altLang="zh-CN" sz="2800" b="1">
                <a:solidFill>
                  <a:schemeClr val="accent2"/>
                </a:solidFill>
              </a:rPr>
              <a:t>PD=PE</a:t>
            </a:r>
            <a:br>
              <a:rPr lang="en-US" altLang="zh-CN" sz="2800" b="1">
                <a:solidFill>
                  <a:schemeClr val="accent2"/>
                </a:solidFill>
              </a:rPr>
            </a:br>
            <a:r>
              <a:rPr lang="zh-CN" altLang="en-US" sz="2800" b="1">
                <a:solidFill>
                  <a:schemeClr val="accent2"/>
                </a:solidFill>
              </a:rPr>
              <a:t>同理</a:t>
            </a:r>
            <a:r>
              <a:rPr lang="en-US" altLang="zh-CN" sz="2800" b="1">
                <a:solidFill>
                  <a:schemeClr val="accent2"/>
                </a:solidFill>
              </a:rPr>
              <a:t>,PE=PF.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</a:rPr>
              <a:t>∴PD</a:t>
            </a:r>
            <a:r>
              <a:rPr lang="zh-CN" altLang="en-US" sz="2800" b="1">
                <a:solidFill>
                  <a:schemeClr val="accent2"/>
                </a:solidFill>
              </a:rPr>
              <a:t>＝</a:t>
            </a:r>
            <a:r>
              <a:rPr lang="en-US" altLang="zh-CN" sz="2800" b="1">
                <a:solidFill>
                  <a:schemeClr val="accent2"/>
                </a:solidFill>
              </a:rPr>
              <a:t>PE=PF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即点</a:t>
            </a:r>
            <a:r>
              <a:rPr lang="en-US" altLang="zh-CN" sz="2800" b="1">
                <a:solidFill>
                  <a:schemeClr val="accent2"/>
                </a:solidFill>
              </a:rPr>
              <a:t>P</a:t>
            </a:r>
            <a:r>
              <a:rPr lang="zh-CN" altLang="en-US" sz="2800" b="1">
                <a:solidFill>
                  <a:schemeClr val="accent2"/>
                </a:solidFill>
              </a:rPr>
              <a:t>到三边</a:t>
            </a:r>
            <a:r>
              <a:rPr lang="en-US" altLang="zh-CN" sz="2800" b="1">
                <a:solidFill>
                  <a:schemeClr val="accent2"/>
                </a:solidFill>
              </a:rPr>
              <a:t>AB</a:t>
            </a:r>
            <a:r>
              <a:rPr lang="zh-CN" altLang="en-US" sz="2800" b="1">
                <a:solidFill>
                  <a:schemeClr val="accent2"/>
                </a:solidFill>
              </a:rPr>
              <a:t>、</a:t>
            </a:r>
            <a:r>
              <a:rPr lang="en-US" altLang="zh-CN" sz="2800" b="1">
                <a:solidFill>
                  <a:schemeClr val="accent2"/>
                </a:solidFill>
              </a:rPr>
              <a:t>BC</a:t>
            </a:r>
            <a:r>
              <a:rPr lang="zh-CN" altLang="en-US" sz="2800" b="1">
                <a:solidFill>
                  <a:schemeClr val="accent2"/>
                </a:solidFill>
              </a:rPr>
              <a:t>、</a:t>
            </a:r>
            <a:r>
              <a:rPr lang="en-US" altLang="zh-CN" sz="2800" b="1">
                <a:solidFill>
                  <a:schemeClr val="accent2"/>
                </a:solidFill>
              </a:rPr>
              <a:t>CA</a:t>
            </a:r>
            <a:r>
              <a:rPr lang="zh-CN" altLang="en-US" sz="2800" b="1">
                <a:solidFill>
                  <a:schemeClr val="accent2"/>
                </a:solidFill>
              </a:rPr>
              <a:t>的距离相等</a:t>
            </a:r>
          </a:p>
          <a:p>
            <a:pPr eaLnBrk="1" hangingPunct="1">
              <a:spcBef>
                <a:spcPct val="50000"/>
              </a:spcBef>
            </a:pPr>
            <a:endParaRPr lang="en-US" altLang="zh-CN" b="1">
              <a:solidFill>
                <a:schemeClr val="accent2"/>
              </a:solidFill>
            </a:endParaRPr>
          </a:p>
        </p:txBody>
      </p:sp>
      <p:sp>
        <p:nvSpPr>
          <p:cNvPr id="39942" name="Text Box 37"/>
          <p:cNvSpPr txBox="1">
            <a:spLocks noChangeArrowheads="1"/>
          </p:cNvSpPr>
          <p:nvPr/>
        </p:nvSpPr>
        <p:spPr bwMode="auto">
          <a:xfrm>
            <a:off x="1619250" y="0"/>
            <a:ext cx="5689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你能得出什么结论？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0" y="5780088"/>
            <a:ext cx="8424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结论：角的内部到角的两边的距离相等的点在角的平分线上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08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215900" y="620713"/>
            <a:ext cx="87487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如图，△ＡＢＣ的∠Ｂ的外角的平分线ＢＤ与∠Ｃ的外角的平分线ＣＥ相交于点Ｐ．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求证：点Ｐ到三边ＡＢ，ＢＣ，ＣＡ所在直线的距离相等．</a:t>
            </a:r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 flipV="1">
            <a:off x="5292725" y="2565400"/>
            <a:ext cx="3095625" cy="20161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5292725" y="4581525"/>
            <a:ext cx="36004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6659563" y="3789363"/>
            <a:ext cx="217487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>
            <a:off x="6588125" y="3716338"/>
            <a:ext cx="1512888" cy="360362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 flipV="1">
            <a:off x="6877050" y="3284538"/>
            <a:ext cx="1150938" cy="1296987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787900" y="4313238"/>
            <a:ext cx="5413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Ａ</a:t>
            </a: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6659563" y="4652963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Ｂ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6156325" y="3284538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Ｃ</a:t>
            </a: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7956550" y="2997200"/>
            <a:ext cx="541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Ｄ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8027988" y="3860800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Ｅ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7164388" y="3933825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Ｐ</a:t>
            </a:r>
          </a:p>
        </p:txBody>
      </p:sp>
      <p:sp>
        <p:nvSpPr>
          <p:cNvPr id="87054" name="Line 14"/>
          <p:cNvSpPr>
            <a:spLocks noChangeShapeType="1"/>
          </p:cNvSpPr>
          <p:nvPr/>
        </p:nvSpPr>
        <p:spPr bwMode="auto">
          <a:xfrm>
            <a:off x="7451725" y="3933825"/>
            <a:ext cx="0" cy="647700"/>
          </a:xfrm>
          <a:prstGeom prst="line">
            <a:avLst/>
          </a:prstGeom>
          <a:noFill/>
          <a:ln w="7302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055" name="Line 15"/>
          <p:cNvSpPr>
            <a:spLocks noChangeShapeType="1"/>
          </p:cNvSpPr>
          <p:nvPr/>
        </p:nvSpPr>
        <p:spPr bwMode="auto">
          <a:xfrm flipH="1" flipV="1">
            <a:off x="7092950" y="3429000"/>
            <a:ext cx="358775" cy="504825"/>
          </a:xfrm>
          <a:prstGeom prst="line">
            <a:avLst/>
          </a:prstGeom>
          <a:noFill/>
          <a:ln w="6032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056" name="Line 16"/>
          <p:cNvSpPr>
            <a:spLocks noChangeShapeType="1"/>
          </p:cNvSpPr>
          <p:nvPr/>
        </p:nvSpPr>
        <p:spPr bwMode="auto">
          <a:xfrm flipH="1">
            <a:off x="6732588" y="3933825"/>
            <a:ext cx="717550" cy="215900"/>
          </a:xfrm>
          <a:prstGeom prst="line">
            <a:avLst/>
          </a:prstGeom>
          <a:noFill/>
          <a:ln w="635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063" name="Rectangle 23"/>
          <p:cNvSpPr>
            <a:spLocks noChangeArrowheads="1"/>
          </p:cNvSpPr>
          <p:nvPr/>
        </p:nvSpPr>
        <p:spPr bwMode="auto">
          <a:xfrm>
            <a:off x="6372225" y="3933825"/>
            <a:ext cx="338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黑体" pitchFamily="2" charset="-122"/>
              </a:rPr>
              <a:t>F</a:t>
            </a:r>
          </a:p>
        </p:txBody>
      </p:sp>
      <p:sp>
        <p:nvSpPr>
          <p:cNvPr id="87064" name="Rectangle 24"/>
          <p:cNvSpPr>
            <a:spLocks noChangeArrowheads="1"/>
          </p:cNvSpPr>
          <p:nvPr/>
        </p:nvSpPr>
        <p:spPr bwMode="auto">
          <a:xfrm flipH="1">
            <a:off x="7308850" y="4581525"/>
            <a:ext cx="50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G</a:t>
            </a:r>
          </a:p>
        </p:txBody>
      </p:sp>
      <p:sp>
        <p:nvSpPr>
          <p:cNvPr id="87065" name="Rectangle 25"/>
          <p:cNvSpPr>
            <a:spLocks noChangeArrowheads="1"/>
          </p:cNvSpPr>
          <p:nvPr/>
        </p:nvSpPr>
        <p:spPr bwMode="auto">
          <a:xfrm>
            <a:off x="6804025" y="2971800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H</a:t>
            </a:r>
          </a:p>
        </p:txBody>
      </p:sp>
      <p:sp>
        <p:nvSpPr>
          <p:cNvPr id="40980" name="Line 37"/>
          <p:cNvSpPr>
            <a:spLocks noChangeShapeType="1"/>
          </p:cNvSpPr>
          <p:nvPr/>
        </p:nvSpPr>
        <p:spPr bwMode="auto">
          <a:xfrm>
            <a:off x="6659563" y="3789363"/>
            <a:ext cx="217487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1" name="Rectangle 38"/>
          <p:cNvSpPr>
            <a:spLocks noChangeArrowheads="1"/>
          </p:cNvSpPr>
          <p:nvPr/>
        </p:nvSpPr>
        <p:spPr bwMode="auto">
          <a:xfrm>
            <a:off x="6673850" y="4652963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Ｂ</a:t>
            </a:r>
          </a:p>
        </p:txBody>
      </p:sp>
      <p:sp>
        <p:nvSpPr>
          <p:cNvPr id="40982" name="Rectangle 39"/>
          <p:cNvSpPr>
            <a:spLocks noChangeArrowheads="1"/>
          </p:cNvSpPr>
          <p:nvPr/>
        </p:nvSpPr>
        <p:spPr bwMode="auto">
          <a:xfrm>
            <a:off x="7164388" y="3917950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Ｐ</a:t>
            </a:r>
          </a:p>
        </p:txBody>
      </p:sp>
      <p:sp>
        <p:nvSpPr>
          <p:cNvPr id="40983" name="Line 62"/>
          <p:cNvSpPr>
            <a:spLocks noChangeShapeType="1"/>
          </p:cNvSpPr>
          <p:nvPr/>
        </p:nvSpPr>
        <p:spPr bwMode="auto">
          <a:xfrm>
            <a:off x="6659563" y="3789363"/>
            <a:ext cx="217487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Line 84"/>
          <p:cNvSpPr>
            <a:spLocks noChangeShapeType="1"/>
          </p:cNvSpPr>
          <p:nvPr/>
        </p:nvSpPr>
        <p:spPr bwMode="auto">
          <a:xfrm>
            <a:off x="6657975" y="3787775"/>
            <a:ext cx="219075" cy="793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Line 106"/>
          <p:cNvSpPr>
            <a:spLocks noChangeShapeType="1"/>
          </p:cNvSpPr>
          <p:nvPr/>
        </p:nvSpPr>
        <p:spPr bwMode="auto">
          <a:xfrm>
            <a:off x="6659563" y="3789363"/>
            <a:ext cx="219075" cy="793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6" name="Line 126"/>
          <p:cNvSpPr>
            <a:spLocks noChangeShapeType="1"/>
          </p:cNvSpPr>
          <p:nvPr/>
        </p:nvSpPr>
        <p:spPr bwMode="auto">
          <a:xfrm>
            <a:off x="6659563" y="3789363"/>
            <a:ext cx="219075" cy="7937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187" name="Freeform 147"/>
          <p:cNvSpPr>
            <a:spLocks/>
          </p:cNvSpPr>
          <p:nvPr/>
        </p:nvSpPr>
        <p:spPr bwMode="auto">
          <a:xfrm>
            <a:off x="7254875" y="3336925"/>
            <a:ext cx="150813" cy="260350"/>
          </a:xfrm>
          <a:custGeom>
            <a:avLst/>
            <a:gdLst>
              <a:gd name="T0" fmla="*/ 2147483647 w 95"/>
              <a:gd name="T1" fmla="*/ 2147483647 h 164"/>
              <a:gd name="T2" fmla="*/ 2147483647 w 95"/>
              <a:gd name="T3" fmla="*/ 2147483647 h 164"/>
              <a:gd name="T4" fmla="*/ 2147483647 w 95"/>
              <a:gd name="T5" fmla="*/ 2147483647 h 164"/>
              <a:gd name="T6" fmla="*/ 0 w 95"/>
              <a:gd name="T7" fmla="*/ 2147483647 h 164"/>
              <a:gd name="T8" fmla="*/ 0 60000 65536"/>
              <a:gd name="T9" fmla="*/ 0 60000 65536"/>
              <a:gd name="T10" fmla="*/ 0 60000 65536"/>
              <a:gd name="T11" fmla="*/ 0 60000 65536"/>
              <a:gd name="T12" fmla="*/ 0 w 95"/>
              <a:gd name="T13" fmla="*/ 0 h 164"/>
              <a:gd name="T14" fmla="*/ 95 w 95"/>
              <a:gd name="T15" fmla="*/ 164 h 1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5" h="164">
                <a:moveTo>
                  <a:pt x="29" y="13"/>
                </a:moveTo>
                <a:cubicBezTo>
                  <a:pt x="51" y="83"/>
                  <a:pt x="18" y="0"/>
                  <a:pt x="66" y="60"/>
                </a:cubicBezTo>
                <a:cubicBezTo>
                  <a:pt x="79" y="77"/>
                  <a:pt x="83" y="99"/>
                  <a:pt x="95" y="117"/>
                </a:cubicBezTo>
                <a:cubicBezTo>
                  <a:pt x="59" y="128"/>
                  <a:pt x="29" y="138"/>
                  <a:pt x="0" y="164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188" name="Freeform 148"/>
          <p:cNvSpPr>
            <a:spLocks/>
          </p:cNvSpPr>
          <p:nvPr/>
        </p:nvSpPr>
        <p:spPr bwMode="auto">
          <a:xfrm>
            <a:off x="7450138" y="4376738"/>
            <a:ext cx="241300" cy="195262"/>
          </a:xfrm>
          <a:custGeom>
            <a:avLst/>
            <a:gdLst>
              <a:gd name="T0" fmla="*/ 0 w 152"/>
              <a:gd name="T1" fmla="*/ 2147483647 h 123"/>
              <a:gd name="T2" fmla="*/ 2147483647 w 152"/>
              <a:gd name="T3" fmla="*/ 0 h 123"/>
              <a:gd name="T4" fmla="*/ 2147483647 w 152"/>
              <a:gd name="T5" fmla="*/ 2147483647 h 123"/>
              <a:gd name="T6" fmla="*/ 0 60000 65536"/>
              <a:gd name="T7" fmla="*/ 0 60000 65536"/>
              <a:gd name="T8" fmla="*/ 0 60000 65536"/>
              <a:gd name="T9" fmla="*/ 0 w 152"/>
              <a:gd name="T10" fmla="*/ 0 h 123"/>
              <a:gd name="T11" fmla="*/ 152 w 152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2" h="123">
                <a:moveTo>
                  <a:pt x="0" y="10"/>
                </a:moveTo>
                <a:cubicBezTo>
                  <a:pt x="13" y="7"/>
                  <a:pt x="25" y="0"/>
                  <a:pt x="38" y="0"/>
                </a:cubicBezTo>
                <a:cubicBezTo>
                  <a:pt x="152" y="0"/>
                  <a:pt x="132" y="8"/>
                  <a:pt x="132" y="12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189" name="Freeform 149"/>
          <p:cNvSpPr>
            <a:spLocks/>
          </p:cNvSpPr>
          <p:nvPr/>
        </p:nvSpPr>
        <p:spPr bwMode="auto">
          <a:xfrm>
            <a:off x="6805613" y="4122738"/>
            <a:ext cx="173037" cy="179387"/>
          </a:xfrm>
          <a:custGeom>
            <a:avLst/>
            <a:gdLst>
              <a:gd name="T0" fmla="*/ 2147483647 w 109"/>
              <a:gd name="T1" fmla="*/ 0 h 113"/>
              <a:gd name="T2" fmla="*/ 2147483647 w 109"/>
              <a:gd name="T3" fmla="*/ 2147483647 h 113"/>
              <a:gd name="T4" fmla="*/ 0 w 109"/>
              <a:gd name="T5" fmla="*/ 2147483647 h 113"/>
              <a:gd name="T6" fmla="*/ 0 60000 65536"/>
              <a:gd name="T7" fmla="*/ 0 60000 65536"/>
              <a:gd name="T8" fmla="*/ 0 60000 65536"/>
              <a:gd name="T9" fmla="*/ 0 w 109"/>
              <a:gd name="T10" fmla="*/ 0 h 113"/>
              <a:gd name="T11" fmla="*/ 109 w 109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9" h="113">
                <a:moveTo>
                  <a:pt x="75" y="0"/>
                </a:moveTo>
                <a:cubicBezTo>
                  <a:pt x="84" y="24"/>
                  <a:pt x="109" y="69"/>
                  <a:pt x="85" y="94"/>
                </a:cubicBezTo>
                <a:cubicBezTo>
                  <a:pt x="73" y="106"/>
                  <a:pt x="18" y="113"/>
                  <a:pt x="0" y="11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AutoShape 150"/>
          <p:cNvSpPr>
            <a:spLocks noChangeArrowheads="1"/>
          </p:cNvSpPr>
          <p:nvPr/>
        </p:nvSpPr>
        <p:spPr bwMode="auto">
          <a:xfrm>
            <a:off x="828675" y="3213100"/>
            <a:ext cx="3311525" cy="18002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FF3300"/>
                </a:solidFill>
              </a:rPr>
              <a:t>更上一层楼！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4" grpId="0" animBg="1"/>
      <p:bldP spid="87055" grpId="0" animBg="1"/>
      <p:bldP spid="87056" grpId="0" animBg="1"/>
      <p:bldP spid="87063" grpId="0"/>
      <p:bldP spid="87064" grpId="0"/>
      <p:bldP spid="87065" grpId="0"/>
      <p:bldP spid="87187" grpId="0" animBg="1"/>
      <p:bldP spid="87188" grpId="0" animBg="1"/>
      <p:bldP spid="8718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0" y="836613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ea typeface="隶书" pitchFamily="49" charset="-122"/>
              </a:rPr>
              <a:t>思考：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新宋体" pitchFamily="49" charset="-122"/>
              </a:rPr>
              <a:t>要在Ｓ区建一个集贸市场，使它到公路，铁路距离相等且离公路，铁路的交叉处５００米，应建在何处？（比例尺 </a:t>
            </a:r>
            <a:r>
              <a:rPr lang="en-US" altLang="zh-CN" sz="3600" b="1">
                <a:ea typeface="新宋体" pitchFamily="49" charset="-122"/>
              </a:rPr>
              <a:t>1</a:t>
            </a:r>
            <a:r>
              <a:rPr lang="zh-CN" altLang="en-US" sz="3600" b="1">
                <a:ea typeface="新宋体" pitchFamily="49" charset="-122"/>
              </a:rPr>
              <a:t>：</a:t>
            </a:r>
            <a:r>
              <a:rPr lang="en-US" altLang="zh-CN" sz="3600" b="1">
                <a:ea typeface="新宋体" pitchFamily="49" charset="-122"/>
              </a:rPr>
              <a:t>20 000</a:t>
            </a:r>
            <a:r>
              <a:rPr lang="zh-CN" altLang="en-US" sz="3600" b="1">
                <a:ea typeface="新宋体" pitchFamily="49" charset="-122"/>
              </a:rPr>
              <a:t>）</a:t>
            </a:r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 flipH="1">
            <a:off x="1619250" y="3500438"/>
            <a:ext cx="2305050" cy="316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 flipH="1">
            <a:off x="1763713" y="3644900"/>
            <a:ext cx="2232025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3132138" y="3789363"/>
            <a:ext cx="3024187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3276600" y="3716338"/>
            <a:ext cx="2951163" cy="273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3348038" y="5229225"/>
            <a:ext cx="11509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Ｓ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3348038" y="342900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/>
              <a:t>Ｏ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2339975" y="4365625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公路</a:t>
            </a: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4427538" y="4508500"/>
            <a:ext cx="12969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铁路</a:t>
            </a:r>
          </a:p>
        </p:txBody>
      </p:sp>
      <p:grpSp>
        <p:nvGrpSpPr>
          <p:cNvPr id="41996" name="Group 696"/>
          <p:cNvGrpSpPr>
            <a:grpSpLocks/>
          </p:cNvGrpSpPr>
          <p:nvPr/>
        </p:nvGrpSpPr>
        <p:grpSpPr bwMode="auto">
          <a:xfrm>
            <a:off x="6278563" y="4489450"/>
            <a:ext cx="2794000" cy="2360613"/>
            <a:chOff x="3955" y="2828"/>
            <a:chExt cx="1760" cy="1487"/>
          </a:xfrm>
        </p:grpSpPr>
        <p:sp>
          <p:nvSpPr>
            <p:cNvPr id="41997" name="Oval 479"/>
            <p:cNvSpPr>
              <a:spLocks noChangeArrowheads="1"/>
            </p:cNvSpPr>
            <p:nvPr/>
          </p:nvSpPr>
          <p:spPr bwMode="auto">
            <a:xfrm flipH="1">
              <a:off x="3955" y="3916"/>
              <a:ext cx="1760" cy="399"/>
            </a:xfrm>
            <a:prstGeom prst="ellipse">
              <a:avLst/>
            </a:prstGeom>
            <a:gradFill rotWithShape="1">
              <a:gsLst>
                <a:gs pos="0">
                  <a:srgbClr val="005E5C">
                    <a:alpha val="60001"/>
                  </a:srgbClr>
                </a:gs>
                <a:gs pos="100000">
                  <a:srgbClr val="00363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8" name="Oval 480"/>
            <p:cNvSpPr>
              <a:spLocks noChangeArrowheads="1"/>
            </p:cNvSpPr>
            <p:nvPr/>
          </p:nvSpPr>
          <p:spPr bwMode="auto">
            <a:xfrm flipH="1">
              <a:off x="5229" y="2828"/>
              <a:ext cx="282" cy="263"/>
            </a:xfrm>
            <a:prstGeom prst="ellipse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185E76"/>
                </a:gs>
              </a:gsLst>
              <a:path path="rect">
                <a:fillToRect r="100000" b="100000"/>
              </a:path>
            </a:gradFill>
            <a:ln w="1587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Oval 481"/>
            <p:cNvSpPr>
              <a:spLocks noChangeArrowheads="1"/>
            </p:cNvSpPr>
            <p:nvPr/>
          </p:nvSpPr>
          <p:spPr bwMode="auto">
            <a:xfrm flipH="1">
              <a:off x="5237" y="2845"/>
              <a:ext cx="266" cy="2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5400000" scaled="1"/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42000" name="Oval 482"/>
            <p:cNvSpPr>
              <a:spLocks noChangeArrowheads="1"/>
            </p:cNvSpPr>
            <p:nvPr/>
          </p:nvSpPr>
          <p:spPr bwMode="auto">
            <a:xfrm flipH="1">
              <a:off x="5254" y="2863"/>
              <a:ext cx="234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9" name="AutoShape 483"/>
            <p:cNvSpPr>
              <a:spLocks noChangeArrowheads="1"/>
            </p:cNvSpPr>
            <p:nvPr/>
          </p:nvSpPr>
          <p:spPr bwMode="auto">
            <a:xfrm rot="20880000" flipH="1">
              <a:off x="5304" y="2892"/>
              <a:ext cx="132" cy="121"/>
            </a:xfrm>
            <a:prstGeom prst="star5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0" name="Oval 484"/>
            <p:cNvSpPr>
              <a:spLocks noChangeArrowheads="1"/>
            </p:cNvSpPr>
            <p:nvPr/>
          </p:nvSpPr>
          <p:spPr bwMode="auto">
            <a:xfrm flipH="1">
              <a:off x="5269" y="3979"/>
              <a:ext cx="213" cy="6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42003" name="Freeform 485"/>
            <p:cNvSpPr>
              <a:spLocks/>
            </p:cNvSpPr>
            <p:nvPr/>
          </p:nvSpPr>
          <p:spPr bwMode="auto">
            <a:xfrm flipH="1">
              <a:off x="5375" y="3091"/>
              <a:ext cx="58" cy="843"/>
            </a:xfrm>
            <a:custGeom>
              <a:avLst/>
              <a:gdLst>
                <a:gd name="T0" fmla="*/ 0 w 151"/>
                <a:gd name="T1" fmla="*/ 0 h 2291"/>
                <a:gd name="T2" fmla="*/ 0 w 151"/>
                <a:gd name="T3" fmla="*/ 1 h 2291"/>
                <a:gd name="T4" fmla="*/ 0 w 151"/>
                <a:gd name="T5" fmla="*/ 2 h 2291"/>
                <a:gd name="T6" fmla="*/ 0 w 151"/>
                <a:gd name="T7" fmla="*/ 6 h 22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2291"/>
                <a:gd name="T14" fmla="*/ 151 w 151"/>
                <a:gd name="T15" fmla="*/ 2291 h 22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2291">
                  <a:moveTo>
                    <a:pt x="105" y="0"/>
                  </a:moveTo>
                  <a:cubicBezTo>
                    <a:pt x="90" y="70"/>
                    <a:pt x="75" y="140"/>
                    <a:pt x="60" y="295"/>
                  </a:cubicBezTo>
                  <a:cubicBezTo>
                    <a:pt x="45" y="450"/>
                    <a:pt x="0" y="597"/>
                    <a:pt x="15" y="930"/>
                  </a:cubicBezTo>
                  <a:cubicBezTo>
                    <a:pt x="30" y="1263"/>
                    <a:pt x="121" y="2068"/>
                    <a:pt x="151" y="2291"/>
                  </a:cubicBezTo>
                </a:path>
              </a:pathLst>
            </a:custGeom>
            <a:noFill/>
            <a:ln w="34925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004" name="Group 499"/>
            <p:cNvGrpSpPr>
              <a:grpSpLocks/>
            </p:cNvGrpSpPr>
            <p:nvPr/>
          </p:nvGrpSpPr>
          <p:grpSpPr bwMode="auto">
            <a:xfrm flipH="1">
              <a:off x="5336" y="3925"/>
              <a:ext cx="78" cy="82"/>
              <a:chOff x="2767" y="2795"/>
              <a:chExt cx="158" cy="181"/>
            </a:xfrm>
          </p:grpSpPr>
          <p:sp>
            <p:nvSpPr>
              <p:cNvPr id="215" name="Freeform 500"/>
              <p:cNvSpPr>
                <a:spLocks/>
              </p:cNvSpPr>
              <p:nvPr/>
            </p:nvSpPr>
            <p:spPr bwMode="auto">
              <a:xfrm>
                <a:off x="2767" y="2795"/>
                <a:ext cx="158" cy="90"/>
              </a:xfrm>
              <a:custGeom>
                <a:avLst/>
                <a:gdLst/>
                <a:ahLst/>
                <a:cxnLst>
                  <a:cxn ang="0">
                    <a:pos x="250" y="9"/>
                  </a:cxn>
                  <a:cxn ang="0">
                    <a:pos x="545" y="0"/>
                  </a:cxn>
                  <a:cxn ang="0">
                    <a:pos x="839" y="485"/>
                  </a:cxn>
                  <a:cxn ang="0">
                    <a:pos x="0" y="485"/>
                  </a:cxn>
                  <a:cxn ang="0">
                    <a:pos x="250" y="9"/>
                  </a:cxn>
                </a:cxnLst>
                <a:rect l="0" t="0" r="r" b="b"/>
                <a:pathLst>
                  <a:path w="839" h="485">
                    <a:moveTo>
                      <a:pt x="250" y="9"/>
                    </a:moveTo>
                    <a:lnTo>
                      <a:pt x="545" y="0"/>
                    </a:lnTo>
                    <a:lnTo>
                      <a:pt x="839" y="485"/>
                    </a:lnTo>
                    <a:lnTo>
                      <a:pt x="0" y="485"/>
                    </a:lnTo>
                    <a:lnTo>
                      <a:pt x="250" y="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 w="158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2198" name="Rectangle 501"/>
              <p:cNvSpPr>
                <a:spLocks noChangeArrowheads="1"/>
              </p:cNvSpPr>
              <p:nvPr/>
            </p:nvSpPr>
            <p:spPr bwMode="auto">
              <a:xfrm>
                <a:off x="2767" y="2886"/>
                <a:ext cx="158" cy="9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2005" name="Group 502"/>
            <p:cNvGrpSpPr>
              <a:grpSpLocks/>
            </p:cNvGrpSpPr>
            <p:nvPr/>
          </p:nvGrpSpPr>
          <p:grpSpPr bwMode="auto">
            <a:xfrm flipH="1">
              <a:off x="4926" y="3009"/>
              <a:ext cx="332" cy="1176"/>
              <a:chOff x="3039" y="513"/>
              <a:chExt cx="775" cy="2940"/>
            </a:xfrm>
          </p:grpSpPr>
          <p:sp>
            <p:nvSpPr>
              <p:cNvPr id="24" name="AutoShape 503"/>
              <p:cNvSpPr>
                <a:spLocks noChangeArrowheads="1"/>
              </p:cNvSpPr>
              <p:nvPr/>
            </p:nvSpPr>
            <p:spPr bwMode="auto">
              <a:xfrm>
                <a:off x="3151" y="3135"/>
                <a:ext cx="546" cy="318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5" name="Oval 504"/>
              <p:cNvSpPr>
                <a:spLocks noChangeArrowheads="1"/>
              </p:cNvSpPr>
              <p:nvPr/>
            </p:nvSpPr>
            <p:spPr bwMode="auto">
              <a:xfrm>
                <a:off x="3289" y="3180"/>
                <a:ext cx="271" cy="158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2008" name="AutoShape 505"/>
              <p:cNvSpPr>
                <a:spLocks noChangeArrowheads="1"/>
              </p:cNvSpPr>
              <p:nvPr/>
            </p:nvSpPr>
            <p:spPr bwMode="auto">
              <a:xfrm rot="8442635" flipH="1">
                <a:off x="3332" y="3181"/>
                <a:ext cx="70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60 h 21600"/>
                  <a:gd name="T14" fmla="*/ 17897 w 21600"/>
                  <a:gd name="T15" fmla="*/ 180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09" name="AutoShape 506"/>
              <p:cNvSpPr>
                <a:spLocks noChangeArrowheads="1"/>
              </p:cNvSpPr>
              <p:nvPr/>
            </p:nvSpPr>
            <p:spPr bwMode="auto">
              <a:xfrm>
                <a:off x="3279" y="2976"/>
                <a:ext cx="75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0" name="Oval 507"/>
              <p:cNvSpPr>
                <a:spLocks noChangeArrowheads="1"/>
              </p:cNvSpPr>
              <p:nvPr/>
            </p:nvSpPr>
            <p:spPr bwMode="auto">
              <a:xfrm>
                <a:off x="3270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1" name="AutoShape 508"/>
              <p:cNvSpPr>
                <a:spLocks noChangeArrowheads="1"/>
              </p:cNvSpPr>
              <p:nvPr/>
            </p:nvSpPr>
            <p:spPr bwMode="auto">
              <a:xfrm rot="-8442635">
                <a:off x="3445" y="3181"/>
                <a:ext cx="70" cy="2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49 h 21600"/>
                  <a:gd name="T14" fmla="*/ 17897 w 21600"/>
                  <a:gd name="T15" fmla="*/ 1805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zh-CN" altLang="en-US"/>
              </a:p>
            </p:txBody>
          </p:sp>
          <p:sp>
            <p:nvSpPr>
              <p:cNvPr id="42012" name="AutoShape 509"/>
              <p:cNvSpPr>
                <a:spLocks noChangeArrowheads="1"/>
              </p:cNvSpPr>
              <p:nvPr/>
            </p:nvSpPr>
            <p:spPr bwMode="auto">
              <a:xfrm flipH="1">
                <a:off x="3495" y="2972"/>
                <a:ext cx="83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3" name="Oval 510"/>
              <p:cNvSpPr>
                <a:spLocks noChangeArrowheads="1"/>
              </p:cNvSpPr>
              <p:nvPr/>
            </p:nvSpPr>
            <p:spPr bwMode="auto">
              <a:xfrm flipH="1">
                <a:off x="3515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14" name="Oval 511"/>
              <p:cNvSpPr>
                <a:spLocks noChangeArrowheads="1"/>
              </p:cNvSpPr>
              <p:nvPr/>
            </p:nvSpPr>
            <p:spPr bwMode="auto">
              <a:xfrm>
                <a:off x="3379" y="3294"/>
                <a:ext cx="68" cy="91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Oval 512"/>
              <p:cNvSpPr>
                <a:spLocks noChangeArrowheads="1"/>
              </p:cNvSpPr>
              <p:nvPr/>
            </p:nvSpPr>
            <p:spPr bwMode="auto">
              <a:xfrm>
                <a:off x="3356" y="3293"/>
                <a:ext cx="91" cy="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42016" name="Group 513"/>
              <p:cNvGrpSpPr>
                <a:grpSpLocks/>
              </p:cNvGrpSpPr>
              <p:nvPr/>
            </p:nvGrpSpPr>
            <p:grpSpPr bwMode="auto">
              <a:xfrm>
                <a:off x="3039" y="513"/>
                <a:ext cx="775" cy="2505"/>
                <a:chOff x="3039" y="513"/>
                <a:chExt cx="775" cy="2505"/>
              </a:xfrm>
            </p:grpSpPr>
            <p:grpSp>
              <p:nvGrpSpPr>
                <p:cNvPr id="42017" name="Group 514"/>
                <p:cNvGrpSpPr>
                  <a:grpSpLocks/>
                </p:cNvGrpSpPr>
                <p:nvPr/>
              </p:nvGrpSpPr>
              <p:grpSpPr bwMode="auto">
                <a:xfrm>
                  <a:off x="3039" y="513"/>
                  <a:ext cx="775" cy="2505"/>
                  <a:chOff x="3039" y="513"/>
                  <a:chExt cx="775" cy="2505"/>
                </a:xfrm>
              </p:grpSpPr>
              <p:sp>
                <p:nvSpPr>
                  <p:cNvPr id="42034" name="Oval 515"/>
                  <p:cNvSpPr>
                    <a:spLocks noChangeArrowheads="1"/>
                  </p:cNvSpPr>
                  <p:nvPr/>
                </p:nvSpPr>
                <p:spPr bwMode="auto">
                  <a:xfrm>
                    <a:off x="3070" y="685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AutoShape 516"/>
                  <p:cNvSpPr>
                    <a:spLocks noChangeArrowheads="1"/>
                  </p:cNvSpPr>
                  <p:nvPr/>
                </p:nvSpPr>
                <p:spPr bwMode="auto">
                  <a:xfrm>
                    <a:off x="3174" y="723"/>
                    <a:ext cx="444" cy="950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036" name="Freeform 517"/>
                  <p:cNvSpPr>
                    <a:spLocks/>
                  </p:cNvSpPr>
                  <p:nvPr/>
                </p:nvSpPr>
                <p:spPr bwMode="auto">
                  <a:xfrm>
                    <a:off x="3039" y="1443"/>
                    <a:ext cx="754" cy="1575"/>
                  </a:xfrm>
                  <a:custGeom>
                    <a:avLst/>
                    <a:gdLst>
                      <a:gd name="T0" fmla="*/ 43 w 1020"/>
                      <a:gd name="T1" fmla="*/ 154 h 1505"/>
                      <a:gd name="T2" fmla="*/ 80 w 1020"/>
                      <a:gd name="T3" fmla="*/ 184 h 1505"/>
                      <a:gd name="T4" fmla="*/ 118 w 1020"/>
                      <a:gd name="T5" fmla="*/ 154 h 1505"/>
                      <a:gd name="T6" fmla="*/ 125 w 1020"/>
                      <a:gd name="T7" fmla="*/ 184 h 1505"/>
                      <a:gd name="T8" fmla="*/ 154 w 1020"/>
                      <a:gd name="T9" fmla="*/ 1258 h 1505"/>
                      <a:gd name="T10" fmla="*/ 162 w 1020"/>
                      <a:gd name="T11" fmla="*/ 1644 h 1505"/>
                      <a:gd name="T12" fmla="*/ 166 w 1020"/>
                      <a:gd name="T13" fmla="*/ 1853 h 1505"/>
                      <a:gd name="T14" fmla="*/ 154 w 1020"/>
                      <a:gd name="T15" fmla="*/ 1913 h 1505"/>
                      <a:gd name="T16" fmla="*/ 106 w 1020"/>
                      <a:gd name="T17" fmla="*/ 1972 h 1505"/>
                      <a:gd name="T18" fmla="*/ 47 w 1020"/>
                      <a:gd name="T19" fmla="*/ 1941 h 1505"/>
                      <a:gd name="T20" fmla="*/ 7 w 1020"/>
                      <a:gd name="T21" fmla="*/ 1913 h 1505"/>
                      <a:gd name="T22" fmla="*/ 10 w 1020"/>
                      <a:gd name="T23" fmla="*/ 1703 h 1505"/>
                      <a:gd name="T24" fmla="*/ 21 w 1020"/>
                      <a:gd name="T25" fmla="*/ 1407 h 1505"/>
                      <a:gd name="T26" fmla="*/ 24 w 1020"/>
                      <a:gd name="T27" fmla="*/ 928 h 1505"/>
                      <a:gd name="T28" fmla="*/ 33 w 1020"/>
                      <a:gd name="T29" fmla="*/ 513 h 1505"/>
                      <a:gd name="T30" fmla="*/ 43 w 1020"/>
                      <a:gd name="T31" fmla="*/ 154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20"/>
                      <a:gd name="T49" fmla="*/ 0 h 1505"/>
                      <a:gd name="T50" fmla="*/ 1020 w 1020"/>
                      <a:gd name="T51" fmla="*/ 1505 h 150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37" name="Oval 518"/>
                  <p:cNvSpPr>
                    <a:spLocks noChangeArrowheads="1"/>
                  </p:cNvSpPr>
                  <p:nvPr/>
                </p:nvSpPr>
                <p:spPr bwMode="auto">
                  <a:xfrm>
                    <a:off x="3304" y="2770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38" name="Rectangle 519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1586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39" name="Oval 520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940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40" name="AutoShape 521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1018"/>
                    <a:ext cx="51" cy="10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Oval 522"/>
                  <p:cNvSpPr>
                    <a:spLocks noChangeArrowheads="1"/>
                  </p:cNvSpPr>
                  <p:nvPr/>
                </p:nvSpPr>
                <p:spPr bwMode="auto">
                  <a:xfrm rot="237142">
                    <a:off x="3060" y="708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042" name="Oval 523"/>
                  <p:cNvSpPr>
                    <a:spLocks noChangeArrowheads="1"/>
                  </p:cNvSpPr>
                  <p:nvPr/>
                </p:nvSpPr>
                <p:spPr bwMode="auto">
                  <a:xfrm>
                    <a:off x="3245" y="595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43" name="Freeform 524"/>
                  <p:cNvSpPr>
                    <a:spLocks/>
                  </p:cNvSpPr>
                  <p:nvPr/>
                </p:nvSpPr>
                <p:spPr bwMode="auto">
                  <a:xfrm>
                    <a:off x="3146" y="513"/>
                    <a:ext cx="472" cy="309"/>
                  </a:xfrm>
                  <a:custGeom>
                    <a:avLst/>
                    <a:gdLst>
                      <a:gd name="T0" fmla="*/ 2 w 918"/>
                      <a:gd name="T1" fmla="*/ 6 h 628"/>
                      <a:gd name="T2" fmla="*/ 2 w 918"/>
                      <a:gd name="T3" fmla="*/ 5 h 628"/>
                      <a:gd name="T4" fmla="*/ 2 w 918"/>
                      <a:gd name="T5" fmla="*/ 3 h 628"/>
                      <a:gd name="T6" fmla="*/ 4 w 918"/>
                      <a:gd name="T7" fmla="*/ 1 h 628"/>
                      <a:gd name="T8" fmla="*/ 8 w 918"/>
                      <a:gd name="T9" fmla="*/ 0 h 628"/>
                      <a:gd name="T10" fmla="*/ 11 w 918"/>
                      <a:gd name="T11" fmla="*/ 0 h 628"/>
                      <a:gd name="T12" fmla="*/ 15 w 918"/>
                      <a:gd name="T13" fmla="*/ 2 h 628"/>
                      <a:gd name="T14" fmla="*/ 16 w 918"/>
                      <a:gd name="T15" fmla="*/ 4 h 628"/>
                      <a:gd name="T16" fmla="*/ 16 w 918"/>
                      <a:gd name="T17" fmla="*/ 7 h 628"/>
                      <a:gd name="T18" fmla="*/ 15 w 918"/>
                      <a:gd name="T19" fmla="*/ 8 h 628"/>
                      <a:gd name="T20" fmla="*/ 8 w 918"/>
                      <a:gd name="T21" fmla="*/ 9 h 628"/>
                      <a:gd name="T22" fmla="*/ 2 w 918"/>
                      <a:gd name="T23" fmla="*/ 6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918"/>
                      <a:gd name="T37" fmla="*/ 0 h 628"/>
                      <a:gd name="T38" fmla="*/ 918 w 918"/>
                      <a:gd name="T39" fmla="*/ 628 h 62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44" name="Oval 52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59" y="594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45" name="Group 526"/>
                  <p:cNvGrpSpPr>
                    <a:grpSpLocks/>
                  </p:cNvGrpSpPr>
                  <p:nvPr/>
                </p:nvGrpSpPr>
                <p:grpSpPr bwMode="auto">
                  <a:xfrm rot="647058">
                    <a:off x="3313" y="517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42195" name="Freeform 527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35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96" name="Freeform 528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1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46" name="Freeform 529"/>
                  <p:cNvSpPr>
                    <a:spLocks/>
                  </p:cNvSpPr>
                  <p:nvPr/>
                </p:nvSpPr>
                <p:spPr bwMode="auto">
                  <a:xfrm>
                    <a:off x="3172" y="711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7 w 801"/>
                      <a:gd name="T3" fmla="*/ 3 h 117"/>
                      <a:gd name="T4" fmla="*/ 16 w 801"/>
                      <a:gd name="T5" fmla="*/ 3 h 117"/>
                      <a:gd name="T6" fmla="*/ 25 w 801"/>
                      <a:gd name="T7" fmla="*/ 2 h 117"/>
                      <a:gd name="T8" fmla="*/ 26 w 801"/>
                      <a:gd name="T9" fmla="*/ 1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01"/>
                      <a:gd name="T16" fmla="*/ 0 h 117"/>
                      <a:gd name="T17" fmla="*/ 801 w 80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47" name="AutoShape 530"/>
                  <p:cNvSpPr>
                    <a:spLocks noChangeArrowheads="1"/>
                  </p:cNvSpPr>
                  <p:nvPr/>
                </p:nvSpPr>
                <p:spPr bwMode="auto">
                  <a:xfrm>
                    <a:off x="3544" y="727"/>
                    <a:ext cx="39" cy="5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48" name="Oval 531"/>
                  <p:cNvSpPr>
                    <a:spLocks noChangeArrowheads="1"/>
                  </p:cNvSpPr>
                  <p:nvPr/>
                </p:nvSpPr>
                <p:spPr bwMode="auto">
                  <a:xfrm rot="-826419">
                    <a:off x="3364" y="760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Oval 532"/>
                  <p:cNvSpPr>
                    <a:spLocks noChangeArrowheads="1"/>
                  </p:cNvSpPr>
                  <p:nvPr/>
                </p:nvSpPr>
                <p:spPr bwMode="auto">
                  <a:xfrm rot="401897">
                    <a:off x="3086" y="730"/>
                    <a:ext cx="13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68" name="Oval 533"/>
                  <p:cNvSpPr>
                    <a:spLocks noChangeArrowheads="1"/>
                  </p:cNvSpPr>
                  <p:nvPr/>
                </p:nvSpPr>
                <p:spPr bwMode="auto">
                  <a:xfrm rot="-657660">
                    <a:off x="3569" y="753"/>
                    <a:ext cx="168" cy="5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051" name="Freeform 534"/>
                  <p:cNvSpPr>
                    <a:spLocks/>
                  </p:cNvSpPr>
                  <p:nvPr/>
                </p:nvSpPr>
                <p:spPr bwMode="auto">
                  <a:xfrm>
                    <a:off x="3107" y="725"/>
                    <a:ext cx="635" cy="142"/>
                  </a:xfrm>
                  <a:custGeom>
                    <a:avLst/>
                    <a:gdLst>
                      <a:gd name="T0" fmla="*/ 5 w 1122"/>
                      <a:gd name="T1" fmla="*/ 1 h 238"/>
                      <a:gd name="T2" fmla="*/ 0 w 1122"/>
                      <a:gd name="T3" fmla="*/ 2 h 238"/>
                      <a:gd name="T4" fmla="*/ 5 w 1122"/>
                      <a:gd name="T5" fmla="*/ 2 h 238"/>
                      <a:gd name="T6" fmla="*/ 12 w 1122"/>
                      <a:gd name="T7" fmla="*/ 8 h 238"/>
                      <a:gd name="T8" fmla="*/ 18 w 1122"/>
                      <a:gd name="T9" fmla="*/ 10 h 238"/>
                      <a:gd name="T10" fmla="*/ 23 w 1122"/>
                      <a:gd name="T11" fmla="*/ 10 h 238"/>
                      <a:gd name="T12" fmla="*/ 28 w 1122"/>
                      <a:gd name="T13" fmla="*/ 7 h 238"/>
                      <a:gd name="T14" fmla="*/ 31 w 1122"/>
                      <a:gd name="T15" fmla="*/ 4 h 238"/>
                      <a:gd name="T16" fmla="*/ 33 w 1122"/>
                      <a:gd name="T17" fmla="*/ 4 h 238"/>
                      <a:gd name="T18" fmla="*/ 37 w 1122"/>
                      <a:gd name="T19" fmla="*/ 4 h 238"/>
                      <a:gd name="T20" fmla="*/ 31 w 1122"/>
                      <a:gd name="T21" fmla="*/ 1 h 238"/>
                      <a:gd name="T22" fmla="*/ 28 w 1122"/>
                      <a:gd name="T23" fmla="*/ 4 h 238"/>
                      <a:gd name="T24" fmla="*/ 22 w 1122"/>
                      <a:gd name="T25" fmla="*/ 4 h 238"/>
                      <a:gd name="T26" fmla="*/ 14 w 1122"/>
                      <a:gd name="T27" fmla="*/ 4 h 238"/>
                      <a:gd name="T28" fmla="*/ 7 w 1122"/>
                      <a:gd name="T29" fmla="*/ 1 h 238"/>
                      <a:gd name="T30" fmla="*/ 5 w 1122"/>
                      <a:gd name="T31" fmla="*/ 1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122"/>
                      <a:gd name="T49" fmla="*/ 0 h 238"/>
                      <a:gd name="T50" fmla="*/ 1122 w 1122"/>
                      <a:gd name="T51" fmla="*/ 238 h 23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52" name="Freeform 535"/>
                  <p:cNvSpPr>
                    <a:spLocks/>
                  </p:cNvSpPr>
                  <p:nvPr/>
                </p:nvSpPr>
                <p:spPr bwMode="auto">
                  <a:xfrm>
                    <a:off x="3206" y="1131"/>
                    <a:ext cx="412" cy="476"/>
                  </a:xfrm>
                  <a:custGeom>
                    <a:avLst/>
                    <a:gdLst>
                      <a:gd name="T0" fmla="*/ 7 w 760"/>
                      <a:gd name="T1" fmla="*/ 1 h 839"/>
                      <a:gd name="T2" fmla="*/ 4 w 760"/>
                      <a:gd name="T3" fmla="*/ 1 h 839"/>
                      <a:gd name="T4" fmla="*/ 1 w 760"/>
                      <a:gd name="T5" fmla="*/ 6 h 839"/>
                      <a:gd name="T6" fmla="*/ 0 w 760"/>
                      <a:gd name="T7" fmla="*/ 10 h 839"/>
                      <a:gd name="T8" fmla="*/ 1 w 760"/>
                      <a:gd name="T9" fmla="*/ 12 h 839"/>
                      <a:gd name="T10" fmla="*/ 2 w 760"/>
                      <a:gd name="T11" fmla="*/ 12 h 839"/>
                      <a:gd name="T12" fmla="*/ 2 w 760"/>
                      <a:gd name="T13" fmla="*/ 23 h 839"/>
                      <a:gd name="T14" fmla="*/ 1 w 760"/>
                      <a:gd name="T15" fmla="*/ 27 h 839"/>
                      <a:gd name="T16" fmla="*/ 9 w 760"/>
                      <a:gd name="T17" fmla="*/ 27 h 839"/>
                      <a:gd name="T18" fmla="*/ 17 w 760"/>
                      <a:gd name="T19" fmla="*/ 27 h 839"/>
                      <a:gd name="T20" fmla="*/ 16 w 760"/>
                      <a:gd name="T21" fmla="*/ 25 h 839"/>
                      <a:gd name="T22" fmla="*/ 16 w 760"/>
                      <a:gd name="T23" fmla="*/ 22 h 839"/>
                      <a:gd name="T24" fmla="*/ 16 w 760"/>
                      <a:gd name="T25" fmla="*/ 12 h 839"/>
                      <a:gd name="T26" fmla="*/ 17 w 760"/>
                      <a:gd name="T27" fmla="*/ 13 h 839"/>
                      <a:gd name="T28" fmla="*/ 19 w 760"/>
                      <a:gd name="T29" fmla="*/ 13 h 839"/>
                      <a:gd name="T30" fmla="*/ 19 w 760"/>
                      <a:gd name="T31" fmla="*/ 9 h 839"/>
                      <a:gd name="T32" fmla="*/ 18 w 760"/>
                      <a:gd name="T33" fmla="*/ 5 h 839"/>
                      <a:gd name="T34" fmla="*/ 16 w 760"/>
                      <a:gd name="T35" fmla="*/ 1 h 839"/>
                      <a:gd name="T36" fmla="*/ 11 w 760"/>
                      <a:gd name="T37" fmla="*/ 1 h 839"/>
                      <a:gd name="T38" fmla="*/ 7 w 760"/>
                      <a:gd name="T39" fmla="*/ 1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760"/>
                      <a:gd name="T61" fmla="*/ 0 h 839"/>
                      <a:gd name="T62" fmla="*/ 760 w 760"/>
                      <a:gd name="T63" fmla="*/ 839 h 839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rgbClr val="DDDDDD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53" name="Group 536"/>
                  <p:cNvGrpSpPr>
                    <a:grpSpLocks/>
                  </p:cNvGrpSpPr>
                  <p:nvPr/>
                </p:nvGrpSpPr>
                <p:grpSpPr bwMode="auto">
                  <a:xfrm>
                    <a:off x="3335" y="1053"/>
                    <a:ext cx="244" cy="183"/>
                    <a:chOff x="3742" y="2902"/>
                    <a:chExt cx="431" cy="322"/>
                  </a:xfrm>
                </p:grpSpPr>
                <p:sp>
                  <p:nvSpPr>
                    <p:cNvPr id="42183" name="Freeform 537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89" y="2843"/>
                      <a:ext cx="93" cy="270"/>
                    </a:xfrm>
                    <a:custGeom>
                      <a:avLst/>
                      <a:gdLst>
                        <a:gd name="T0" fmla="*/ 13 w 117"/>
                        <a:gd name="T1" fmla="*/ 5 h 344"/>
                        <a:gd name="T2" fmla="*/ 7 w 117"/>
                        <a:gd name="T3" fmla="*/ 21 h 344"/>
                        <a:gd name="T4" fmla="*/ 2 w 117"/>
                        <a:gd name="T5" fmla="*/ 48 h 344"/>
                        <a:gd name="T6" fmla="*/ 13 w 117"/>
                        <a:gd name="T7" fmla="*/ 80 h 344"/>
                        <a:gd name="T8" fmla="*/ 29 w 117"/>
                        <a:gd name="T9" fmla="*/ 53 h 344"/>
                        <a:gd name="T10" fmla="*/ 13 w 117"/>
                        <a:gd name="T11" fmla="*/ 5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84" name="Oval 53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85" name="Freeform 539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3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168 h 91"/>
                        <a:gd name="T4" fmla="*/ 46 w 182"/>
                        <a:gd name="T5" fmla="*/ 255 h 91"/>
                        <a:gd name="T6" fmla="*/ 136 w 182"/>
                        <a:gd name="T7" fmla="*/ 333 h 91"/>
                        <a:gd name="T8" fmla="*/ 182 w 182"/>
                        <a:gd name="T9" fmla="*/ 255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82"/>
                        <a:gd name="T19" fmla="*/ 0 h 91"/>
                        <a:gd name="T20" fmla="*/ 182 w 182"/>
                        <a:gd name="T21" fmla="*/ 91 h 9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86" name="Freeform 540"/>
                    <p:cNvSpPr>
                      <a:spLocks/>
                    </p:cNvSpPr>
                    <p:nvPr/>
                  </p:nvSpPr>
                  <p:spPr bwMode="auto">
                    <a:xfrm>
                      <a:off x="3874" y="3022"/>
                      <a:ext cx="95" cy="181"/>
                    </a:xfrm>
                    <a:custGeom>
                      <a:avLst/>
                      <a:gdLst>
                        <a:gd name="T0" fmla="*/ 14 w 117"/>
                        <a:gd name="T1" fmla="*/ 1 h 344"/>
                        <a:gd name="T2" fmla="*/ 8 w 117"/>
                        <a:gd name="T3" fmla="*/ 2 h 344"/>
                        <a:gd name="T4" fmla="*/ 2 w 117"/>
                        <a:gd name="T5" fmla="*/ 4 h 344"/>
                        <a:gd name="T6" fmla="*/ 14 w 117"/>
                        <a:gd name="T7" fmla="*/ 7 h 344"/>
                        <a:gd name="T8" fmla="*/ 33 w 117"/>
                        <a:gd name="T9" fmla="*/ 5 h 344"/>
                        <a:gd name="T10" fmla="*/ 14 w 117"/>
                        <a:gd name="T11" fmla="*/ 1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87" name="Oval 54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1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88" name="Oval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89" name="Oval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90" name="Oval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9" y="3045"/>
                      <a:ext cx="22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91" name="Oval 5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92" name="Oval 5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3090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93" name="Oval 5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2"/>
                      <a:ext cx="45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94" name="Oval 54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8" y="3124"/>
                      <a:ext cx="111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54" name="Oval 549"/>
                  <p:cNvSpPr>
                    <a:spLocks noChangeArrowheads="1"/>
                  </p:cNvSpPr>
                  <p:nvPr/>
                </p:nvSpPr>
                <p:spPr bwMode="auto">
                  <a:xfrm rot="600000">
                    <a:off x="3268" y="1236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55" name="Group 550"/>
                  <p:cNvGrpSpPr>
                    <a:grpSpLocks/>
                  </p:cNvGrpSpPr>
                  <p:nvPr/>
                </p:nvGrpSpPr>
                <p:grpSpPr bwMode="auto">
                  <a:xfrm>
                    <a:off x="3270" y="1211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42179" name="Group 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81" name="Oval 5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82" name="Oval 5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80" name="Oval 5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56" name="Group 555"/>
                  <p:cNvGrpSpPr>
                    <a:grpSpLocks/>
                  </p:cNvGrpSpPr>
                  <p:nvPr/>
                </p:nvGrpSpPr>
                <p:grpSpPr bwMode="auto">
                  <a:xfrm>
                    <a:off x="3373" y="1352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42175" name="Group 5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77" name="Oval 5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78" name="Oval 5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76" name="Oval 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57" name="Group 560"/>
                  <p:cNvGrpSpPr>
                    <a:grpSpLocks/>
                  </p:cNvGrpSpPr>
                  <p:nvPr/>
                </p:nvGrpSpPr>
                <p:grpSpPr bwMode="auto">
                  <a:xfrm>
                    <a:off x="3309" y="142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2171" name="Group 5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73" name="Oval 5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74" name="Oval 5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72" name="Oval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58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3476" y="1326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2167" name="Group 5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69" name="Oval 5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70" name="Oval 5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68" name="Oval 5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59" name="Group 570"/>
                  <p:cNvGrpSpPr>
                    <a:grpSpLocks/>
                  </p:cNvGrpSpPr>
                  <p:nvPr/>
                </p:nvGrpSpPr>
                <p:grpSpPr bwMode="auto">
                  <a:xfrm>
                    <a:off x="3373" y="1211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42163" name="Group 5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65" name="Oval 5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66" name="Oval 5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64" name="Oval 5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60" name="Group 575"/>
                  <p:cNvGrpSpPr>
                    <a:grpSpLocks/>
                  </p:cNvGrpSpPr>
                  <p:nvPr/>
                </p:nvGrpSpPr>
                <p:grpSpPr bwMode="auto">
                  <a:xfrm>
                    <a:off x="3579" y="124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2159" name="Group 5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61" name="Oval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62" name="Oval 5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60" name="Oval 5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61" name="Group 580"/>
                  <p:cNvGrpSpPr>
                    <a:grpSpLocks/>
                  </p:cNvGrpSpPr>
                  <p:nvPr/>
                </p:nvGrpSpPr>
                <p:grpSpPr bwMode="auto">
                  <a:xfrm>
                    <a:off x="3451" y="1481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42155" name="Group 5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57" name="Oval 5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58" name="Oval 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56" name="Oval 5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62" name="Group 585"/>
                  <p:cNvGrpSpPr>
                    <a:grpSpLocks/>
                  </p:cNvGrpSpPr>
                  <p:nvPr/>
                </p:nvGrpSpPr>
                <p:grpSpPr bwMode="auto">
                  <a:xfrm>
                    <a:off x="3270" y="1532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2151" name="Group 5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53" name="Oval 5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54" name="Oval 5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52" name="Oval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63" name="Group 590"/>
                  <p:cNvGrpSpPr>
                    <a:grpSpLocks/>
                  </p:cNvGrpSpPr>
                  <p:nvPr/>
                </p:nvGrpSpPr>
                <p:grpSpPr bwMode="auto">
                  <a:xfrm>
                    <a:off x="3489" y="1134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42147" name="Group 5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49" name="Oval 5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50" name="Oval 5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48" name="Oval 5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64" name="Group 595"/>
                  <p:cNvGrpSpPr>
                    <a:grpSpLocks/>
                  </p:cNvGrpSpPr>
                  <p:nvPr/>
                </p:nvGrpSpPr>
                <p:grpSpPr bwMode="auto">
                  <a:xfrm>
                    <a:off x="3553" y="128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2143" name="Group 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45" name="Oval 5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46" name="Oval 5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44" name="Oval 5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65" name="Oval 600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326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66" name="Group 601"/>
                  <p:cNvGrpSpPr>
                    <a:grpSpLocks/>
                  </p:cNvGrpSpPr>
                  <p:nvPr/>
                </p:nvGrpSpPr>
                <p:grpSpPr bwMode="auto">
                  <a:xfrm>
                    <a:off x="3541" y="1545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42139" name="Group 6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41" name="Oval 6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42" name="Oval 6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40" name="Oval 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67" name="Oval 606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1339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68" name="Group 607"/>
                  <p:cNvGrpSpPr>
                    <a:grpSpLocks/>
                  </p:cNvGrpSpPr>
                  <p:nvPr/>
                </p:nvGrpSpPr>
                <p:grpSpPr bwMode="auto">
                  <a:xfrm>
                    <a:off x="3232" y="1275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42135" name="Group 6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2137" name="Oval 6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138" name="Oval 6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2136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69" name="Oval 612"/>
                  <p:cNvSpPr>
                    <a:spLocks noChangeArrowheads="1"/>
                  </p:cNvSpPr>
                  <p:nvPr/>
                </p:nvSpPr>
                <p:spPr bwMode="auto">
                  <a:xfrm>
                    <a:off x="3541" y="1342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0" name="Freeform 613"/>
                  <p:cNvSpPr>
                    <a:spLocks/>
                  </p:cNvSpPr>
                  <p:nvPr/>
                </p:nvSpPr>
                <p:spPr bwMode="auto">
                  <a:xfrm>
                    <a:off x="3206" y="1340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1" name="Freeform 614"/>
                  <p:cNvSpPr>
                    <a:spLocks/>
                  </p:cNvSpPr>
                  <p:nvPr/>
                </p:nvSpPr>
                <p:spPr bwMode="auto">
                  <a:xfrm rot="-240000">
                    <a:off x="3589" y="1342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2" name="Oval 61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41" y="1974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3" name="Oval 616"/>
                  <p:cNvSpPr>
                    <a:spLocks noChangeArrowheads="1"/>
                  </p:cNvSpPr>
                  <p:nvPr/>
                </p:nvSpPr>
                <p:spPr bwMode="auto">
                  <a:xfrm rot="3600000">
                    <a:off x="3507" y="2673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4" name="Oval 617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2525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5" name="Oval 618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6" name="Oval 619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72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7" name="Oval 620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8" name="Oval 621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1648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9" name="Oval 622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770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80" name="Oval 623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193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81" name="Group 624"/>
                  <p:cNvGrpSpPr>
                    <a:grpSpLocks/>
                  </p:cNvGrpSpPr>
                  <p:nvPr/>
                </p:nvGrpSpPr>
                <p:grpSpPr bwMode="auto">
                  <a:xfrm>
                    <a:off x="3182" y="1314"/>
                    <a:ext cx="116" cy="51"/>
                    <a:chOff x="3198" y="3521"/>
                    <a:chExt cx="181" cy="91"/>
                  </a:xfrm>
                </p:grpSpPr>
                <p:sp>
                  <p:nvSpPr>
                    <p:cNvPr id="42133" name="Oval 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3" y="3543"/>
                      <a:ext cx="91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34" name="Oval 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82" name="Oval 627"/>
                  <p:cNvSpPr>
                    <a:spLocks noChangeArrowheads="1"/>
                  </p:cNvSpPr>
                  <p:nvPr/>
                </p:nvSpPr>
                <p:spPr bwMode="auto">
                  <a:xfrm>
                    <a:off x="3557" y="1321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83" name="Oval 628"/>
                  <p:cNvSpPr>
                    <a:spLocks noChangeArrowheads="1"/>
                  </p:cNvSpPr>
                  <p:nvPr/>
                </p:nvSpPr>
                <p:spPr bwMode="auto">
                  <a:xfrm>
                    <a:off x="3536" y="1314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84" name="Oval 629"/>
                  <p:cNvSpPr>
                    <a:spLocks noChangeArrowheads="1"/>
                  </p:cNvSpPr>
                  <p:nvPr/>
                </p:nvSpPr>
                <p:spPr bwMode="auto">
                  <a:xfrm rot="-600000">
                    <a:off x="3528" y="1226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85" name="AutoShape 630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2137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Oval 631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12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05" name="Oval 632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11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088" name="AutoShape 633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40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Oval 634"/>
                  <p:cNvSpPr>
                    <a:spLocks noChangeArrowheads="1"/>
                  </p:cNvSpPr>
                  <p:nvPr/>
                </p:nvSpPr>
                <p:spPr bwMode="auto">
                  <a:xfrm rot="1739755">
                    <a:off x="3590" y="2240"/>
                    <a:ext cx="203" cy="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090" name="AutoShape 635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80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1" name="Freeform 636"/>
                  <p:cNvSpPr>
                    <a:spLocks/>
                  </p:cNvSpPr>
                  <p:nvPr/>
                </p:nvSpPr>
                <p:spPr bwMode="auto">
                  <a:xfrm>
                    <a:off x="3182" y="2158"/>
                    <a:ext cx="47" cy="82"/>
                  </a:xfrm>
                  <a:custGeom>
                    <a:avLst/>
                    <a:gdLst>
                      <a:gd name="T0" fmla="*/ 28 w 52"/>
                      <a:gd name="T1" fmla="*/ 0 h 91"/>
                      <a:gd name="T2" fmla="*/ 5 w 52"/>
                      <a:gd name="T3" fmla="*/ 13 h 91"/>
                      <a:gd name="T4" fmla="*/ 5 w 52"/>
                      <a:gd name="T5" fmla="*/ 49 h 91"/>
                      <a:gd name="T6" fmla="*/ 0 60000 65536"/>
                      <a:gd name="T7" fmla="*/ 0 60000 65536"/>
                      <a:gd name="T8" fmla="*/ 0 60000 65536"/>
                      <a:gd name="T9" fmla="*/ 0 w 52"/>
                      <a:gd name="T10" fmla="*/ 0 h 91"/>
                      <a:gd name="T11" fmla="*/ 52 w 52"/>
                      <a:gd name="T12" fmla="*/ 91 h 9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>
                    <a:solidFill>
                      <a:srgbClr val="A5002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Oval 637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118"/>
                    <a:ext cx="124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42093" name="Group 638"/>
                  <p:cNvGrpSpPr>
                    <a:grpSpLocks/>
                  </p:cNvGrpSpPr>
                  <p:nvPr/>
                </p:nvGrpSpPr>
                <p:grpSpPr bwMode="auto">
                  <a:xfrm flipH="1">
                    <a:off x="3631" y="2158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42131" name="Freeform 639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  <a:gd name="T9" fmla="*/ 0 w 52"/>
                        <a:gd name="T10" fmla="*/ 0 h 91"/>
                        <a:gd name="T11" fmla="*/ 52 w 52"/>
                        <a:gd name="T12" fmla="*/ 91 h 9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>
                      <a:solidFill>
                        <a:srgbClr val="A5002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" name="Oval 6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9" y="3452"/>
                      <a:ext cx="112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2094" name="Group 641"/>
                  <p:cNvGrpSpPr>
                    <a:grpSpLocks/>
                  </p:cNvGrpSpPr>
                  <p:nvPr/>
                </p:nvGrpSpPr>
                <p:grpSpPr bwMode="auto">
                  <a:xfrm flipH="1">
                    <a:off x="3569" y="2035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42118" name="Freeform 642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9" name="Oval 643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0" name="Oval 644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1" name="Oval 645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2" name="Oval 646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3" name="Oval 64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2" name="Oval 648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42125" name="Freeform 649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6" name="Oval 65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7" name="Oval 65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8" name="Oval 65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29" name="Oval 6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30" name="Oval 6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95" name="Group 655"/>
                  <p:cNvGrpSpPr>
                    <a:grpSpLocks/>
                  </p:cNvGrpSpPr>
                  <p:nvPr/>
                </p:nvGrpSpPr>
                <p:grpSpPr bwMode="auto">
                  <a:xfrm>
                    <a:off x="3202" y="2035"/>
                    <a:ext cx="81" cy="163"/>
                    <a:chOff x="2721" y="3203"/>
                    <a:chExt cx="90" cy="181"/>
                  </a:xfrm>
                </p:grpSpPr>
                <p:sp>
                  <p:nvSpPr>
                    <p:cNvPr id="42105" name="Freeform 656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06" name="Oval 65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07" name="Oval 658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08" name="Oval 659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09" name="Oval 66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0" name="Oval 66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9" name="Oval 662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7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42112" name="Freeform 663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3" name="Oval 664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4" name="Oval 66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5" name="Oval 66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6" name="Oval 66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17" name="Oval 668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4" name="AutoShape 669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443"/>
                    <a:ext cx="348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097" name="AutoShape 670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444"/>
                    <a:ext cx="244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8" name="Oval 671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178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9" name="Oval 672"/>
                  <p:cNvSpPr>
                    <a:spLocks noChangeArrowheads="1"/>
                  </p:cNvSpPr>
                  <p:nvPr/>
                </p:nvSpPr>
                <p:spPr bwMode="auto">
                  <a:xfrm>
                    <a:off x="3406" y="197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AutoShape 673"/>
                  <p:cNvSpPr>
                    <a:spLocks noChangeArrowheads="1"/>
                  </p:cNvSpPr>
                  <p:nvPr/>
                </p:nvSpPr>
                <p:spPr bwMode="auto">
                  <a:xfrm>
                    <a:off x="3181" y="2423"/>
                    <a:ext cx="306" cy="20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2101" name="AutoShape 674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02" name="AutoShape 675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03" name="AutoShape 676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04" name="AutoShape 677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018" name="Group 678"/>
                <p:cNvGrpSpPr>
                  <a:grpSpLocks/>
                </p:cNvGrpSpPr>
                <p:nvPr/>
              </p:nvGrpSpPr>
              <p:grpSpPr bwMode="auto">
                <a:xfrm>
                  <a:off x="3243" y="825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42019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3240" y="825"/>
                    <a:ext cx="71" cy="57"/>
                    <a:chOff x="2993" y="3227"/>
                    <a:chExt cx="113" cy="90"/>
                  </a:xfrm>
                </p:grpSpPr>
                <p:sp>
                  <p:nvSpPr>
                    <p:cNvPr id="42032" name="Oval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33" name="Freeform 681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020" name="Group 682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42030" name="Oval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31" name="Freeform 684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21" name="Oval 685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22" name="Group 686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42028" name="Oval 6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8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29" name="Oval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2023" name="AutoShape 689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24" name="Oval 690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2025" name="Group 691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42026" name="Oval 6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27" name="Freeform 693"/>
                    <p:cNvSpPr>
                      <a:spLocks/>
                    </p:cNvSpPr>
                    <p:nvPr/>
                  </p:nvSpPr>
                  <p:spPr bwMode="auto">
                    <a:xfrm>
                      <a:off x="4572" y="3204"/>
                      <a:ext cx="61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35 w 68"/>
                        <a:gd name="T3" fmla="*/ 4 h 4"/>
                        <a:gd name="T4" fmla="*/ 0 60000 65536"/>
                        <a:gd name="T5" fmla="*/ 0 60000 65536"/>
                        <a:gd name="T6" fmla="*/ 0 w 68"/>
                        <a:gd name="T7" fmla="*/ 0 h 4"/>
                        <a:gd name="T8" fmla="*/ 68 w 68"/>
                        <a:gd name="T9" fmla="*/ 4 h 4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>
                      <a:solidFill>
                        <a:srgbClr val="F6D3AC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333375"/>
            <a:ext cx="4724400" cy="762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b="1" smtClean="0">
                <a:solidFill>
                  <a:srgbClr val="6666FF"/>
                </a:solidFill>
                <a:ea typeface="隶书" pitchFamily="49" charset="-122"/>
              </a:rPr>
              <a:t>回味无穷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 bwMode="auto">
          <a:xfrm>
            <a:off x="179388" y="1341438"/>
            <a:ext cx="6408737" cy="424656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zh-CN" altLang="en-US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定理（文字语言）</a:t>
            </a:r>
            <a:r>
              <a:rPr lang="en-US" altLang="zh-CN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: 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角平分线上的点到这个角的两边的距离相等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.</a:t>
            </a:r>
          </a:p>
          <a:p>
            <a:pPr eaLnBrk="1" hangingPunct="1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w"/>
            </a:pPr>
            <a:endParaRPr lang="en-US" altLang="zh-CN" b="1" smtClean="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zh-CN" altLang="en-US" b="1" smtClean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符号语言：</a:t>
            </a:r>
          </a:p>
          <a:p>
            <a:pPr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∵∠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1</a:t>
            </a:r>
            <a:r>
              <a:rPr lang="en-US" altLang="en-US" b="1" smtClean="0"/>
              <a:t>＝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∠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2  PD⊥OA,PE⊥OB(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已知）</a:t>
            </a:r>
          </a:p>
          <a:p>
            <a:pPr>
              <a:spcBef>
                <a:spcPct val="0"/>
              </a:spcBef>
              <a:buClr>
                <a:schemeClr val="tx2"/>
              </a:buClr>
              <a:buFontTx/>
              <a:buNone/>
            </a:pP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  ∴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PD=PE(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角平分线上的点到这个角的两边距离相等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).</a:t>
            </a:r>
          </a:p>
          <a:p>
            <a:pPr>
              <a:spcBef>
                <a:spcPct val="0"/>
              </a:spcBef>
              <a:buClr>
                <a:schemeClr val="tx2"/>
              </a:buClr>
              <a:buFontTx/>
              <a:buNone/>
            </a:pPr>
            <a:endParaRPr lang="en-US" altLang="zh-CN" b="1" smtClean="0">
              <a:latin typeface="隶书" pitchFamily="49" charset="-122"/>
              <a:ea typeface="隶书" pitchFamily="49" charset="-122"/>
            </a:endParaRPr>
          </a:p>
          <a:p>
            <a:pPr eaLnBrk="1" hangingPunct="1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zh-CN" altLang="en-US" b="1" smtClean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用尺规作角的平分线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.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943600" y="1905000"/>
            <a:ext cx="2971800" cy="2895600"/>
            <a:chOff x="3648" y="1152"/>
            <a:chExt cx="1872" cy="1824"/>
          </a:xfrm>
        </p:grpSpPr>
        <p:grpSp>
          <p:nvGrpSpPr>
            <p:cNvPr id="43013" name="Group 13"/>
            <p:cNvGrpSpPr>
              <a:grpSpLocks/>
            </p:cNvGrpSpPr>
            <p:nvPr/>
          </p:nvGrpSpPr>
          <p:grpSpPr bwMode="auto">
            <a:xfrm>
              <a:off x="3648" y="1152"/>
              <a:ext cx="1872" cy="1824"/>
              <a:chOff x="3648" y="1152"/>
              <a:chExt cx="1872" cy="1824"/>
            </a:xfrm>
          </p:grpSpPr>
          <p:sp>
            <p:nvSpPr>
              <p:cNvPr id="43016" name="Text Box 14"/>
              <p:cNvSpPr txBox="1">
                <a:spLocks noChangeArrowheads="1"/>
              </p:cNvSpPr>
              <p:nvPr/>
            </p:nvSpPr>
            <p:spPr bwMode="auto">
              <a:xfrm>
                <a:off x="3648" y="1968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Times New Roman" pitchFamily="18" charset="0"/>
                  </a:rPr>
                  <a:t>O</a:t>
                </a:r>
              </a:p>
            </p:txBody>
          </p:sp>
          <p:sp>
            <p:nvSpPr>
              <p:cNvPr id="43017" name="Text Box 15"/>
              <p:cNvSpPr txBox="1">
                <a:spLocks noChangeArrowheads="1"/>
              </p:cNvSpPr>
              <p:nvPr/>
            </p:nvSpPr>
            <p:spPr bwMode="auto">
              <a:xfrm>
                <a:off x="5232" y="2016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43018" name="Text Box 16"/>
              <p:cNvSpPr txBox="1">
                <a:spLocks noChangeArrowheads="1"/>
              </p:cNvSpPr>
              <p:nvPr/>
            </p:nvSpPr>
            <p:spPr bwMode="auto">
              <a:xfrm>
                <a:off x="4800" y="2688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solidFill>
                      <a:srgbClr val="FF0000"/>
                    </a:solidFill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43019" name="Text Box 17"/>
              <p:cNvSpPr txBox="1">
                <a:spLocks noChangeArrowheads="1"/>
              </p:cNvSpPr>
              <p:nvPr/>
            </p:nvSpPr>
            <p:spPr bwMode="auto">
              <a:xfrm>
                <a:off x="4224" y="1824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43020" name="Text Box 18"/>
              <p:cNvSpPr txBox="1">
                <a:spLocks noChangeArrowheads="1"/>
              </p:cNvSpPr>
              <p:nvPr/>
            </p:nvSpPr>
            <p:spPr bwMode="auto">
              <a:xfrm>
                <a:off x="4793" y="115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43021" name="Line 19"/>
              <p:cNvSpPr>
                <a:spLocks noChangeShapeType="1"/>
              </p:cNvSpPr>
              <p:nvPr/>
            </p:nvSpPr>
            <p:spPr bwMode="auto">
              <a:xfrm>
                <a:off x="3936" y="2064"/>
                <a:ext cx="13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22" name="Line 20"/>
              <p:cNvSpPr>
                <a:spLocks noChangeShapeType="1"/>
              </p:cNvSpPr>
              <p:nvPr/>
            </p:nvSpPr>
            <p:spPr bwMode="auto">
              <a:xfrm>
                <a:off x="4896" y="201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23" name="Line 21"/>
              <p:cNvSpPr>
                <a:spLocks noChangeShapeType="1"/>
              </p:cNvSpPr>
              <p:nvPr/>
            </p:nvSpPr>
            <p:spPr bwMode="auto">
              <a:xfrm flipH="1">
                <a:off x="3936" y="1440"/>
                <a:ext cx="1001" cy="6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24" name="Line 22"/>
              <p:cNvSpPr>
                <a:spLocks noChangeShapeType="1"/>
              </p:cNvSpPr>
              <p:nvPr/>
            </p:nvSpPr>
            <p:spPr bwMode="auto">
              <a:xfrm flipH="1" flipV="1">
                <a:off x="3943" y="2064"/>
                <a:ext cx="1001" cy="6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25" name="Arc 23"/>
              <p:cNvSpPr>
                <a:spLocks/>
              </p:cNvSpPr>
              <p:nvPr/>
            </p:nvSpPr>
            <p:spPr bwMode="auto">
              <a:xfrm>
                <a:off x="4176" y="1920"/>
                <a:ext cx="96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26" name="Arc 24"/>
              <p:cNvSpPr>
                <a:spLocks/>
              </p:cNvSpPr>
              <p:nvPr/>
            </p:nvSpPr>
            <p:spPr bwMode="auto">
              <a:xfrm>
                <a:off x="4128" y="2064"/>
                <a:ext cx="48" cy="1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27" name="Text Box 25"/>
              <p:cNvSpPr txBox="1">
                <a:spLocks noChangeArrowheads="1"/>
              </p:cNvSpPr>
              <p:nvPr/>
            </p:nvSpPr>
            <p:spPr bwMode="auto">
              <a:xfrm>
                <a:off x="4224" y="2016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43028" name="Text Box 26"/>
              <p:cNvSpPr txBox="1">
                <a:spLocks noChangeArrowheads="1"/>
              </p:cNvSpPr>
              <p:nvPr/>
            </p:nvSpPr>
            <p:spPr bwMode="auto">
              <a:xfrm>
                <a:off x="4848" y="1824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>
                    <a:latin typeface="Times New Roman" pitchFamily="18" charset="0"/>
                  </a:rPr>
                  <a:t>P</a:t>
                </a:r>
              </a:p>
            </p:txBody>
          </p:sp>
          <p:sp>
            <p:nvSpPr>
              <p:cNvPr id="43029" name="Line 27"/>
              <p:cNvSpPr>
                <a:spLocks noChangeShapeType="1"/>
              </p:cNvSpPr>
              <p:nvPr/>
            </p:nvSpPr>
            <p:spPr bwMode="auto">
              <a:xfrm flipH="1" flipV="1">
                <a:off x="4620" y="1634"/>
                <a:ext cx="276" cy="4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30" name="Line 28"/>
              <p:cNvSpPr>
                <a:spLocks noChangeShapeType="1"/>
              </p:cNvSpPr>
              <p:nvPr/>
            </p:nvSpPr>
            <p:spPr bwMode="auto">
              <a:xfrm>
                <a:off x="4514" y="1716"/>
                <a:ext cx="70" cy="1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31" name="Line 29"/>
              <p:cNvSpPr>
                <a:spLocks noChangeShapeType="1"/>
              </p:cNvSpPr>
              <p:nvPr/>
            </p:nvSpPr>
            <p:spPr bwMode="auto">
              <a:xfrm flipV="1">
                <a:off x="4584" y="1728"/>
                <a:ext cx="132" cy="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32" name="Line 30"/>
              <p:cNvSpPr>
                <a:spLocks noChangeShapeType="1"/>
              </p:cNvSpPr>
              <p:nvPr/>
            </p:nvSpPr>
            <p:spPr bwMode="auto">
              <a:xfrm flipV="1">
                <a:off x="4894" y="2448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33" name="Line 31"/>
              <p:cNvSpPr>
                <a:spLocks noChangeShapeType="1"/>
              </p:cNvSpPr>
              <p:nvPr/>
            </p:nvSpPr>
            <p:spPr bwMode="auto">
              <a:xfrm flipH="1">
                <a:off x="4618" y="2066"/>
                <a:ext cx="276" cy="4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34" name="Line 32"/>
              <p:cNvSpPr>
                <a:spLocks noChangeShapeType="1"/>
              </p:cNvSpPr>
              <p:nvPr/>
            </p:nvSpPr>
            <p:spPr bwMode="auto">
              <a:xfrm flipV="1">
                <a:off x="4512" y="2342"/>
                <a:ext cx="70" cy="1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3035" name="Line 33"/>
              <p:cNvSpPr>
                <a:spLocks noChangeShapeType="1"/>
              </p:cNvSpPr>
              <p:nvPr/>
            </p:nvSpPr>
            <p:spPr bwMode="auto">
              <a:xfrm>
                <a:off x="4582" y="2354"/>
                <a:ext cx="132" cy="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43014" name="Text Box 34"/>
            <p:cNvSpPr txBox="1">
              <a:spLocks noChangeArrowheads="1"/>
            </p:cNvSpPr>
            <p:nvPr/>
          </p:nvSpPr>
          <p:spPr bwMode="auto">
            <a:xfrm>
              <a:off x="4438" y="1392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43015" name="Text Box 35"/>
            <p:cNvSpPr txBox="1">
              <a:spLocks noChangeArrowheads="1"/>
            </p:cNvSpPr>
            <p:nvPr/>
          </p:nvSpPr>
          <p:spPr bwMode="auto">
            <a:xfrm>
              <a:off x="4440" y="2448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>
                  <a:latin typeface="Times New Roman" pitchFamily="18" charset="0"/>
                </a:rPr>
                <a:t>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327525" y="320040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</a:rPr>
              <a:t>，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04800" y="1371600"/>
            <a:ext cx="7543800" cy="5105400"/>
            <a:chOff x="192" y="864"/>
            <a:chExt cx="4752" cy="3216"/>
          </a:xfrm>
        </p:grpSpPr>
        <p:sp>
          <p:nvSpPr>
            <p:cNvPr id="44061" name="Rectangle 4"/>
            <p:cNvSpPr>
              <a:spLocks noChangeArrowheads="1"/>
            </p:cNvSpPr>
            <p:nvPr/>
          </p:nvSpPr>
          <p:spPr bwMode="auto">
            <a:xfrm>
              <a:off x="192" y="864"/>
              <a:ext cx="4752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1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、在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Rt△ABC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中，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BD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是角平分线，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DE⊥AB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，垂足为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E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，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DE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与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</a:rPr>
                <a:t>DC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</a:rPr>
                <a:t>相等吗？为什么？ </a:t>
              </a:r>
            </a:p>
          </p:txBody>
        </p:sp>
        <p:grpSp>
          <p:nvGrpSpPr>
            <p:cNvPr id="44062" name="Group 5"/>
            <p:cNvGrpSpPr>
              <a:grpSpLocks/>
            </p:cNvGrpSpPr>
            <p:nvPr/>
          </p:nvGrpSpPr>
          <p:grpSpPr bwMode="auto">
            <a:xfrm>
              <a:off x="480" y="2640"/>
              <a:ext cx="1872" cy="1440"/>
              <a:chOff x="480" y="2640"/>
              <a:chExt cx="1872" cy="1440"/>
            </a:xfrm>
          </p:grpSpPr>
          <p:sp>
            <p:nvSpPr>
              <p:cNvPr id="44063" name="Line 6"/>
              <p:cNvSpPr>
                <a:spLocks noChangeShapeType="1"/>
              </p:cNvSpPr>
              <p:nvPr/>
            </p:nvSpPr>
            <p:spPr bwMode="ltGray">
              <a:xfrm flipH="1">
                <a:off x="672" y="2784"/>
                <a:ext cx="1200" cy="1008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64" name="Line 7"/>
              <p:cNvSpPr>
                <a:spLocks noChangeShapeType="1"/>
              </p:cNvSpPr>
              <p:nvPr/>
            </p:nvSpPr>
            <p:spPr bwMode="ltGray">
              <a:xfrm>
                <a:off x="720" y="3792"/>
                <a:ext cx="1152" cy="0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65" name="Line 8"/>
              <p:cNvSpPr>
                <a:spLocks noChangeShapeType="1"/>
              </p:cNvSpPr>
              <p:nvPr/>
            </p:nvSpPr>
            <p:spPr bwMode="ltGray">
              <a:xfrm>
                <a:off x="1872" y="2784"/>
                <a:ext cx="0" cy="1008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66" name="Line 9"/>
              <p:cNvSpPr>
                <a:spLocks noChangeShapeType="1"/>
              </p:cNvSpPr>
              <p:nvPr/>
            </p:nvSpPr>
            <p:spPr bwMode="ltGray">
              <a:xfrm flipV="1">
                <a:off x="672" y="3360"/>
                <a:ext cx="1200" cy="432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67" name="Line 10"/>
              <p:cNvSpPr>
                <a:spLocks noChangeShapeType="1"/>
              </p:cNvSpPr>
              <p:nvPr/>
            </p:nvSpPr>
            <p:spPr bwMode="ltGray">
              <a:xfrm flipH="1" flipV="1">
                <a:off x="1584" y="3024"/>
                <a:ext cx="288" cy="336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68" name="Line 11"/>
              <p:cNvSpPr>
                <a:spLocks noChangeShapeType="1"/>
              </p:cNvSpPr>
              <p:nvPr/>
            </p:nvSpPr>
            <p:spPr bwMode="ltGray">
              <a:xfrm flipH="1">
                <a:off x="1776" y="3696"/>
                <a:ext cx="96" cy="0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69" name="Line 12"/>
              <p:cNvSpPr>
                <a:spLocks noChangeShapeType="1"/>
              </p:cNvSpPr>
              <p:nvPr/>
            </p:nvSpPr>
            <p:spPr bwMode="ltGray">
              <a:xfrm>
                <a:off x="1776" y="3696"/>
                <a:ext cx="0" cy="96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70" name="Line 13"/>
              <p:cNvSpPr>
                <a:spLocks noChangeShapeType="1"/>
              </p:cNvSpPr>
              <p:nvPr/>
            </p:nvSpPr>
            <p:spPr bwMode="ltGray">
              <a:xfrm>
                <a:off x="1536" y="3072"/>
                <a:ext cx="48" cy="48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71" name="Line 14"/>
              <p:cNvSpPr>
                <a:spLocks noChangeShapeType="1"/>
              </p:cNvSpPr>
              <p:nvPr/>
            </p:nvSpPr>
            <p:spPr bwMode="ltGray">
              <a:xfrm flipV="1">
                <a:off x="1584" y="3072"/>
                <a:ext cx="48" cy="48"/>
              </a:xfrm>
              <a:prstGeom prst="line">
                <a:avLst/>
              </a:prstGeom>
              <a:noFill/>
              <a:ln w="28575">
                <a:solidFill>
                  <a:srgbClr val="A3463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4072" name="Text Box 15"/>
              <p:cNvSpPr txBox="1">
                <a:spLocks noChangeArrowheads="1"/>
              </p:cNvSpPr>
              <p:nvPr/>
            </p:nvSpPr>
            <p:spPr bwMode="ltGray">
              <a:xfrm>
                <a:off x="1872" y="2640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44073" name="Text Box 16"/>
              <p:cNvSpPr txBox="1">
                <a:spLocks noChangeArrowheads="1"/>
              </p:cNvSpPr>
              <p:nvPr/>
            </p:nvSpPr>
            <p:spPr bwMode="ltGray">
              <a:xfrm>
                <a:off x="480" y="3792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44074" name="Text Box 17"/>
              <p:cNvSpPr txBox="1">
                <a:spLocks noChangeArrowheads="1"/>
              </p:cNvSpPr>
              <p:nvPr/>
            </p:nvSpPr>
            <p:spPr bwMode="ltGray">
              <a:xfrm>
                <a:off x="1728" y="3792"/>
                <a:ext cx="62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44075" name="Text Box 18"/>
              <p:cNvSpPr txBox="1">
                <a:spLocks noChangeArrowheads="1"/>
              </p:cNvSpPr>
              <p:nvPr/>
            </p:nvSpPr>
            <p:spPr bwMode="ltGray">
              <a:xfrm>
                <a:off x="1872" y="3216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D</a:t>
                </a:r>
              </a:p>
            </p:txBody>
          </p:sp>
          <p:sp>
            <p:nvSpPr>
              <p:cNvPr id="44076" name="Text Box 19"/>
              <p:cNvSpPr txBox="1">
                <a:spLocks noChangeArrowheads="1"/>
              </p:cNvSpPr>
              <p:nvPr/>
            </p:nvSpPr>
            <p:spPr bwMode="ltGray">
              <a:xfrm>
                <a:off x="1296" y="2784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E</a:t>
                </a:r>
              </a:p>
            </p:txBody>
          </p:sp>
        </p:grp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228600" y="2667000"/>
            <a:ext cx="8458200" cy="3810000"/>
            <a:chOff x="144" y="1680"/>
            <a:chExt cx="5328" cy="2400"/>
          </a:xfrm>
        </p:grpSpPr>
        <p:sp>
          <p:nvSpPr>
            <p:cNvPr id="44042" name="Rectangle 21"/>
            <p:cNvSpPr>
              <a:spLocks noChangeArrowheads="1"/>
            </p:cNvSpPr>
            <p:nvPr/>
          </p:nvSpPr>
          <p:spPr bwMode="auto">
            <a:xfrm>
              <a:off x="144" y="1680"/>
              <a:ext cx="5328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152400" algn="just">
                <a:tabLst>
                  <a:tab pos="228600" algn="l"/>
                </a:tabLst>
              </a:pPr>
              <a:r>
                <a:rPr kumimoji="1" lang="en-US" altLang="zh-CN" sz="70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2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、如图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,OC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是∠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AOB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的平分线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,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点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P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在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OC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上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,PD ⊥OA,PE⊥OB,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垂足分别是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D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、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E,PD=4cm,</a:t>
              </a:r>
              <a:r>
                <a:rPr kumimoji="1" lang="zh-CN" altLang="en-US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则</a:t>
              </a:r>
              <a:r>
                <a:rPr kumimoji="1" lang="en-US" altLang="zh-CN" sz="2800" b="1">
                  <a:latin typeface="华文中宋" pitchFamily="2" charset="-122"/>
                  <a:ea typeface="华文中宋" pitchFamily="2" charset="-122"/>
                  <a:cs typeface="Times New Roman" pitchFamily="18" charset="0"/>
                </a:rPr>
                <a:t>PE=__________cm.</a:t>
              </a:r>
            </a:p>
          </p:txBody>
        </p:sp>
        <p:grpSp>
          <p:nvGrpSpPr>
            <p:cNvPr id="44043" name="Group 22"/>
            <p:cNvGrpSpPr>
              <a:grpSpLocks/>
            </p:cNvGrpSpPr>
            <p:nvPr/>
          </p:nvGrpSpPr>
          <p:grpSpPr bwMode="auto">
            <a:xfrm>
              <a:off x="3264" y="2592"/>
              <a:ext cx="1920" cy="1488"/>
              <a:chOff x="3264" y="2592"/>
              <a:chExt cx="1920" cy="1488"/>
            </a:xfrm>
          </p:grpSpPr>
          <p:grpSp>
            <p:nvGrpSpPr>
              <p:cNvPr id="44044" name="Group 23"/>
              <p:cNvGrpSpPr>
                <a:grpSpLocks/>
              </p:cNvGrpSpPr>
              <p:nvPr/>
            </p:nvGrpSpPr>
            <p:grpSpPr bwMode="auto">
              <a:xfrm>
                <a:off x="3648" y="2784"/>
                <a:ext cx="1056" cy="1008"/>
                <a:chOff x="3648" y="2784"/>
                <a:chExt cx="1056" cy="1008"/>
              </a:xfrm>
            </p:grpSpPr>
            <p:sp>
              <p:nvSpPr>
                <p:cNvPr id="44052" name="Line 24"/>
                <p:cNvSpPr>
                  <a:spLocks noChangeShapeType="1"/>
                </p:cNvSpPr>
                <p:nvPr/>
              </p:nvSpPr>
              <p:spPr bwMode="ltGray">
                <a:xfrm>
                  <a:off x="3648" y="2784"/>
                  <a:ext cx="0" cy="1008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3" name="Line 25"/>
                <p:cNvSpPr>
                  <a:spLocks noChangeShapeType="1"/>
                </p:cNvSpPr>
                <p:nvPr/>
              </p:nvSpPr>
              <p:spPr bwMode="ltGray">
                <a:xfrm flipV="1">
                  <a:off x="3648" y="3168"/>
                  <a:ext cx="1056" cy="624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4" name="Line 26"/>
                <p:cNvSpPr>
                  <a:spLocks noChangeShapeType="1"/>
                </p:cNvSpPr>
                <p:nvPr/>
              </p:nvSpPr>
              <p:spPr bwMode="ltGray">
                <a:xfrm flipV="1">
                  <a:off x="3648" y="2784"/>
                  <a:ext cx="576" cy="1008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5" name="Line 27"/>
                <p:cNvSpPr>
                  <a:spLocks noChangeShapeType="1"/>
                </p:cNvSpPr>
                <p:nvPr/>
              </p:nvSpPr>
              <p:spPr bwMode="ltGray">
                <a:xfrm>
                  <a:off x="3648" y="3072"/>
                  <a:ext cx="432" cy="0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6" name="Line 28"/>
                <p:cNvSpPr>
                  <a:spLocks noChangeShapeType="1"/>
                </p:cNvSpPr>
                <p:nvPr/>
              </p:nvSpPr>
              <p:spPr bwMode="ltGray">
                <a:xfrm>
                  <a:off x="4080" y="3072"/>
                  <a:ext cx="240" cy="336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7" name="Line 29"/>
                <p:cNvSpPr>
                  <a:spLocks noChangeShapeType="1"/>
                </p:cNvSpPr>
                <p:nvPr/>
              </p:nvSpPr>
              <p:spPr bwMode="ltGray">
                <a:xfrm flipV="1">
                  <a:off x="4272" y="3264"/>
                  <a:ext cx="96" cy="48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8" name="Line 30"/>
                <p:cNvSpPr>
                  <a:spLocks noChangeShapeType="1"/>
                </p:cNvSpPr>
                <p:nvPr/>
              </p:nvSpPr>
              <p:spPr bwMode="ltGray">
                <a:xfrm>
                  <a:off x="4368" y="3264"/>
                  <a:ext cx="48" cy="96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59" name="Line 31"/>
                <p:cNvSpPr>
                  <a:spLocks noChangeShapeType="1"/>
                </p:cNvSpPr>
                <p:nvPr/>
              </p:nvSpPr>
              <p:spPr bwMode="ltGray">
                <a:xfrm>
                  <a:off x="3648" y="297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44060" name="Line 32"/>
                <p:cNvSpPr>
                  <a:spLocks noChangeShapeType="1"/>
                </p:cNvSpPr>
                <p:nvPr/>
              </p:nvSpPr>
              <p:spPr bwMode="ltGray">
                <a:xfrm>
                  <a:off x="3744" y="2976"/>
                  <a:ext cx="0" cy="96"/>
                </a:xfrm>
                <a:prstGeom prst="line">
                  <a:avLst/>
                </a:prstGeom>
                <a:noFill/>
                <a:ln w="28575">
                  <a:solidFill>
                    <a:srgbClr val="A34637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44045" name="Text Box 33"/>
              <p:cNvSpPr txBox="1">
                <a:spLocks noChangeArrowheads="1"/>
              </p:cNvSpPr>
              <p:nvPr/>
            </p:nvSpPr>
            <p:spPr bwMode="ltGray">
              <a:xfrm>
                <a:off x="3264" y="2688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44046" name="Text Box 34"/>
              <p:cNvSpPr txBox="1">
                <a:spLocks noChangeArrowheads="1"/>
              </p:cNvSpPr>
              <p:nvPr/>
            </p:nvSpPr>
            <p:spPr bwMode="ltGray">
              <a:xfrm>
                <a:off x="3360" y="3024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D</a:t>
                </a:r>
              </a:p>
            </p:txBody>
          </p:sp>
          <p:sp>
            <p:nvSpPr>
              <p:cNvPr id="44047" name="Text Box 35"/>
              <p:cNvSpPr txBox="1">
                <a:spLocks noChangeArrowheads="1"/>
              </p:cNvSpPr>
              <p:nvPr/>
            </p:nvSpPr>
            <p:spPr bwMode="ltGray">
              <a:xfrm>
                <a:off x="3408" y="3792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O</a:t>
                </a:r>
              </a:p>
            </p:txBody>
          </p:sp>
          <p:sp>
            <p:nvSpPr>
              <p:cNvPr id="44048" name="Text Box 36"/>
              <p:cNvSpPr txBox="1">
                <a:spLocks noChangeArrowheads="1"/>
              </p:cNvSpPr>
              <p:nvPr/>
            </p:nvSpPr>
            <p:spPr bwMode="ltGray">
              <a:xfrm>
                <a:off x="4704" y="3168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44049" name="Text Box 37"/>
              <p:cNvSpPr txBox="1">
                <a:spLocks noChangeArrowheads="1"/>
              </p:cNvSpPr>
              <p:nvPr/>
            </p:nvSpPr>
            <p:spPr bwMode="ltGray">
              <a:xfrm>
                <a:off x="4224" y="3456"/>
                <a:ext cx="43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E</a:t>
                </a:r>
              </a:p>
            </p:txBody>
          </p:sp>
          <p:sp>
            <p:nvSpPr>
              <p:cNvPr id="44050" name="Text Box 38"/>
              <p:cNvSpPr txBox="1">
                <a:spLocks noChangeArrowheads="1"/>
              </p:cNvSpPr>
              <p:nvPr/>
            </p:nvSpPr>
            <p:spPr bwMode="ltGray">
              <a:xfrm>
                <a:off x="3936" y="2832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P</a:t>
                </a:r>
              </a:p>
            </p:txBody>
          </p:sp>
          <p:sp>
            <p:nvSpPr>
              <p:cNvPr id="44051" name="Text Box 39"/>
              <p:cNvSpPr txBox="1">
                <a:spLocks noChangeArrowheads="1"/>
              </p:cNvSpPr>
              <p:nvPr/>
            </p:nvSpPr>
            <p:spPr bwMode="ltGray">
              <a:xfrm>
                <a:off x="4272" y="259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C</a:t>
                </a:r>
              </a:p>
            </p:txBody>
          </p:sp>
        </p:grpSp>
      </p:grpSp>
      <p:grpSp>
        <p:nvGrpSpPr>
          <p:cNvPr id="44037" name="Group 40"/>
          <p:cNvGrpSpPr>
            <a:grpSpLocks/>
          </p:cNvGrpSpPr>
          <p:nvPr/>
        </p:nvGrpSpPr>
        <p:grpSpPr bwMode="auto">
          <a:xfrm>
            <a:off x="838200" y="228600"/>
            <a:ext cx="5403850" cy="1066800"/>
            <a:chOff x="528" y="144"/>
            <a:chExt cx="3404" cy="672"/>
          </a:xfrm>
        </p:grpSpPr>
        <p:grpSp>
          <p:nvGrpSpPr>
            <p:cNvPr id="44038" name="Group 41"/>
            <p:cNvGrpSpPr>
              <a:grpSpLocks/>
            </p:cNvGrpSpPr>
            <p:nvPr/>
          </p:nvGrpSpPr>
          <p:grpSpPr bwMode="auto">
            <a:xfrm>
              <a:off x="1152" y="144"/>
              <a:ext cx="2780" cy="672"/>
              <a:chOff x="240" y="48"/>
              <a:chExt cx="2780" cy="681"/>
            </a:xfrm>
          </p:grpSpPr>
          <p:sp>
            <p:nvSpPr>
              <p:cNvPr id="44040" name="AutoShape 42"/>
              <p:cNvSpPr>
                <a:spLocks noChangeArrowheads="1"/>
              </p:cNvSpPr>
              <p:nvPr/>
            </p:nvSpPr>
            <p:spPr bwMode="auto">
              <a:xfrm>
                <a:off x="240" y="48"/>
                <a:ext cx="2224" cy="681"/>
              </a:xfrm>
              <a:prstGeom prst="wave">
                <a:avLst>
                  <a:gd name="adj1" fmla="val 13005"/>
                  <a:gd name="adj2" fmla="val 0"/>
                </a:avLst>
              </a:prstGeom>
              <a:gradFill rotWithShape="1">
                <a:gsLst>
                  <a:gs pos="0">
                    <a:srgbClr val="FFFF00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041" name="Text Box 43"/>
              <p:cNvSpPr txBox="1">
                <a:spLocks noChangeArrowheads="1"/>
              </p:cNvSpPr>
              <p:nvPr/>
            </p:nvSpPr>
            <p:spPr bwMode="auto">
              <a:xfrm>
                <a:off x="518" y="139"/>
                <a:ext cx="2502" cy="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kumimoji="1" lang="zh-CN" altLang="en-US" sz="4400" b="1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知识应用</a:t>
                </a:r>
              </a:p>
            </p:txBody>
          </p:sp>
        </p:grpSp>
        <p:pic>
          <p:nvPicPr>
            <p:cNvPr id="44039" name="Picture 44" descr="猪八戒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192"/>
              <a:ext cx="624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632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468313" y="836613"/>
            <a:ext cx="5867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黑体" pitchFamily="2" charset="-122"/>
              </a:rPr>
              <a:t>1 . </a:t>
            </a:r>
            <a:r>
              <a:rPr kumimoji="1" lang="zh-CN" altLang="en-US" sz="2800" b="1">
                <a:latin typeface="黑体" pitchFamily="2" charset="-122"/>
              </a:rPr>
              <a:t>如图，</a:t>
            </a:r>
            <a:r>
              <a:rPr kumimoji="1" lang="en-US" altLang="zh-CN" sz="2800" b="1">
                <a:latin typeface="黑体" pitchFamily="2" charset="-122"/>
              </a:rPr>
              <a:t>DE⊥AB</a:t>
            </a:r>
            <a:r>
              <a:rPr kumimoji="1" lang="zh-CN" altLang="en-US" sz="2800" b="1">
                <a:latin typeface="黑体" pitchFamily="2" charset="-122"/>
              </a:rPr>
              <a:t>，</a:t>
            </a:r>
            <a:r>
              <a:rPr kumimoji="1" lang="en-US" altLang="zh-CN" sz="2800" b="1">
                <a:latin typeface="黑体" pitchFamily="2" charset="-122"/>
              </a:rPr>
              <a:t>DF⊥BC</a:t>
            </a:r>
            <a:r>
              <a:rPr kumimoji="1" lang="zh-CN" altLang="en-US" sz="2800" b="1">
                <a:latin typeface="黑体" pitchFamily="2" charset="-122"/>
              </a:rPr>
              <a:t>，垂足分别是</a:t>
            </a:r>
            <a:r>
              <a:rPr kumimoji="1" lang="en-US" altLang="zh-CN" sz="2800" b="1">
                <a:latin typeface="黑体" pitchFamily="2" charset="-122"/>
              </a:rPr>
              <a:t>E</a:t>
            </a:r>
            <a:r>
              <a:rPr kumimoji="1" lang="zh-CN" altLang="en-US" sz="2800" b="1">
                <a:latin typeface="黑体" pitchFamily="2" charset="-122"/>
              </a:rPr>
              <a:t>，</a:t>
            </a:r>
            <a:r>
              <a:rPr kumimoji="1" lang="en-US" altLang="zh-CN" sz="2800" b="1">
                <a:latin typeface="黑体" pitchFamily="2" charset="-122"/>
              </a:rPr>
              <a:t>F</a:t>
            </a:r>
            <a:r>
              <a:rPr kumimoji="1" lang="zh-CN" altLang="en-US" sz="2800" b="1">
                <a:latin typeface="黑体" pitchFamily="2" charset="-122"/>
              </a:rPr>
              <a:t>， </a:t>
            </a:r>
            <a:r>
              <a:rPr kumimoji="1" lang="en-US" altLang="zh-CN" sz="2800" b="1">
                <a:latin typeface="黑体" pitchFamily="2" charset="-122"/>
              </a:rPr>
              <a:t>DE =DF</a:t>
            </a:r>
            <a:r>
              <a:rPr kumimoji="1" lang="zh-CN" altLang="en-US" sz="2800" b="1">
                <a:latin typeface="黑体" pitchFamily="2" charset="-122"/>
              </a:rPr>
              <a:t>， </a:t>
            </a:r>
            <a:r>
              <a:rPr kumimoji="1" lang="zh-CN" altLang="en-US" b="1">
                <a:latin typeface="黑体" pitchFamily="2" charset="-122"/>
              </a:rPr>
              <a:t>∠</a:t>
            </a:r>
            <a:r>
              <a:rPr kumimoji="1" lang="en-US" altLang="zh-CN" b="1">
                <a:latin typeface="黑体" pitchFamily="2" charset="-122"/>
              </a:rPr>
              <a:t>EDB= </a:t>
            </a:r>
            <a:r>
              <a:rPr kumimoji="1" lang="en-US" altLang="zh-CN" sz="2800" b="1">
                <a:latin typeface="黑体" pitchFamily="2" charset="-122"/>
              </a:rPr>
              <a:t>60°</a:t>
            </a:r>
            <a:r>
              <a:rPr kumimoji="1" lang="zh-CN" altLang="en-US" sz="2800" b="1">
                <a:latin typeface="黑体" pitchFamily="2" charset="-122"/>
              </a:rPr>
              <a:t>，则 </a:t>
            </a:r>
            <a:r>
              <a:rPr kumimoji="1" lang="zh-CN" altLang="en-US" b="1">
                <a:latin typeface="黑体" pitchFamily="2" charset="-122"/>
              </a:rPr>
              <a:t>∠</a:t>
            </a:r>
            <a:r>
              <a:rPr kumimoji="1" lang="en-US" altLang="zh-CN" b="1">
                <a:latin typeface="黑体" pitchFamily="2" charset="-122"/>
              </a:rPr>
              <a:t>EBF=</a:t>
            </a:r>
            <a:r>
              <a:rPr kumimoji="1" lang="en-US" altLang="zh-CN" b="1" u="sng">
                <a:latin typeface="黑体" pitchFamily="2" charset="-122"/>
              </a:rPr>
              <a:t>        </a:t>
            </a:r>
            <a:r>
              <a:rPr kumimoji="1" lang="zh-CN" altLang="en-US" b="1">
                <a:latin typeface="黑体" pitchFamily="2" charset="-122"/>
              </a:rPr>
              <a:t>度，</a:t>
            </a:r>
            <a:r>
              <a:rPr kumimoji="1" lang="en-US" altLang="zh-CN" b="1">
                <a:latin typeface="黑体" pitchFamily="2" charset="-122"/>
              </a:rPr>
              <a:t>BE=</a:t>
            </a:r>
            <a:r>
              <a:rPr kumimoji="1" lang="en-US" altLang="zh-CN" b="1" u="sng">
                <a:latin typeface="黑体" pitchFamily="2" charset="-122"/>
              </a:rPr>
              <a:t>       </a:t>
            </a:r>
            <a:r>
              <a:rPr kumimoji="1" lang="zh-CN" altLang="en-US" b="1">
                <a:latin typeface="黑体" pitchFamily="2" charset="-122"/>
              </a:rPr>
              <a:t>。</a:t>
            </a:r>
          </a:p>
        </p:txBody>
      </p:sp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620713"/>
            <a:ext cx="3659188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3590925" y="1770063"/>
            <a:ext cx="9096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Times New Roman" pitchFamily="18" charset="0"/>
              </a:rPr>
              <a:t>60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1360488" y="2273300"/>
            <a:ext cx="908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Times New Roman" pitchFamily="18" charset="0"/>
              </a:rPr>
              <a:t>BF</a:t>
            </a: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354013" y="3141663"/>
            <a:ext cx="8610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latin typeface="黑体" pitchFamily="2" charset="-122"/>
              </a:rPr>
              <a:t>2 </a:t>
            </a:r>
            <a:r>
              <a:rPr kumimoji="1" lang="zh-CN" altLang="en-US" b="1">
                <a:latin typeface="黑体" pitchFamily="2" charset="-122"/>
              </a:rPr>
              <a:t>如图，在△</a:t>
            </a:r>
            <a:r>
              <a:rPr kumimoji="1" lang="en-US" altLang="zh-CN" b="1">
                <a:latin typeface="黑体" pitchFamily="2" charset="-122"/>
              </a:rPr>
              <a:t>ABC</a:t>
            </a:r>
            <a:r>
              <a:rPr kumimoji="1" lang="zh-CN" altLang="en-US" b="1">
                <a:latin typeface="黑体" pitchFamily="2" charset="-122"/>
              </a:rPr>
              <a:t>中，∠</a:t>
            </a:r>
            <a:r>
              <a:rPr kumimoji="1" lang="en-US" altLang="zh-CN" b="1">
                <a:latin typeface="黑体" pitchFamily="2" charset="-122"/>
              </a:rPr>
              <a:t>C=90°</a:t>
            </a:r>
            <a:r>
              <a:rPr kumimoji="1" lang="zh-CN" altLang="en-US" b="1">
                <a:latin typeface="黑体" pitchFamily="2" charset="-122"/>
              </a:rPr>
              <a:t>，</a:t>
            </a:r>
            <a:r>
              <a:rPr kumimoji="1" lang="en-US" altLang="zh-CN" b="1">
                <a:latin typeface="黑体" pitchFamily="2" charset="-122"/>
              </a:rPr>
              <a:t>DE⊥AB</a:t>
            </a:r>
            <a:r>
              <a:rPr kumimoji="1" lang="zh-CN" altLang="en-US" b="1">
                <a:latin typeface="黑体" pitchFamily="2" charset="-122"/>
              </a:rPr>
              <a:t>，∠</a:t>
            </a:r>
            <a:r>
              <a:rPr kumimoji="1" lang="en-US" altLang="zh-CN" b="1">
                <a:latin typeface="黑体" pitchFamily="2" charset="-122"/>
              </a:rPr>
              <a:t>1=∠2</a:t>
            </a:r>
            <a:r>
              <a:rPr kumimoji="1" lang="zh-CN" altLang="en-US" b="1">
                <a:latin typeface="黑体" pitchFamily="2" charset="-122"/>
              </a:rPr>
              <a:t>，且</a:t>
            </a:r>
            <a:r>
              <a:rPr kumimoji="1" lang="en-US" altLang="zh-CN" b="1">
                <a:latin typeface="黑体" pitchFamily="2" charset="-122"/>
              </a:rPr>
              <a:t>AC=6cm</a:t>
            </a:r>
            <a:r>
              <a:rPr kumimoji="1" lang="zh-CN" altLang="en-US" b="1">
                <a:latin typeface="黑体" pitchFamily="2" charset="-122"/>
              </a:rPr>
              <a:t>，那么线段</a:t>
            </a:r>
            <a:r>
              <a:rPr kumimoji="1" lang="en-US" altLang="zh-CN" b="1">
                <a:latin typeface="黑体" pitchFamily="2" charset="-122"/>
              </a:rPr>
              <a:t>BE</a:t>
            </a:r>
            <a:r>
              <a:rPr kumimoji="1" lang="zh-CN" altLang="en-US" b="1">
                <a:latin typeface="黑体" pitchFamily="2" charset="-122"/>
              </a:rPr>
              <a:t>是△</a:t>
            </a:r>
            <a:r>
              <a:rPr kumimoji="1" lang="en-US" altLang="zh-CN" b="1">
                <a:latin typeface="黑体" pitchFamily="2" charset="-122"/>
              </a:rPr>
              <a:t>ABC </a:t>
            </a:r>
            <a:r>
              <a:rPr kumimoji="1" lang="zh-CN" altLang="en-US" b="1">
                <a:latin typeface="黑体" pitchFamily="2" charset="-122"/>
              </a:rPr>
              <a:t>的</a:t>
            </a:r>
            <a:r>
              <a:rPr kumimoji="1" lang="zh-CN" altLang="en-US" b="1" u="sng">
                <a:latin typeface="黑体" pitchFamily="2" charset="-122"/>
              </a:rPr>
              <a:t>　　　     </a:t>
            </a:r>
            <a:r>
              <a:rPr kumimoji="1" lang="zh-CN" altLang="en-US" b="1">
                <a:latin typeface="黑体" pitchFamily="2" charset="-122"/>
              </a:rPr>
              <a:t>，</a:t>
            </a:r>
            <a:r>
              <a:rPr kumimoji="1" lang="en-US" altLang="zh-CN" b="1">
                <a:latin typeface="黑体" pitchFamily="2" charset="-122"/>
              </a:rPr>
              <a:t>AE+DE=</a:t>
            </a:r>
            <a:r>
              <a:rPr kumimoji="1" lang="zh-CN" altLang="en-US" b="1" u="sng">
                <a:latin typeface="黑体" pitchFamily="2" charset="-122"/>
              </a:rPr>
              <a:t>　　　</a:t>
            </a:r>
            <a:r>
              <a:rPr kumimoji="1" lang="zh-CN" altLang="en-US" b="1">
                <a:latin typeface="黑体" pitchFamily="2" charset="-122"/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endParaRPr kumimoji="1" lang="en-US" altLang="zh-CN" b="1">
              <a:latin typeface="黑体" pitchFamily="2" charset="-122"/>
            </a:endParaRPr>
          </a:p>
        </p:txBody>
      </p:sp>
      <p:pic>
        <p:nvPicPr>
          <p:cNvPr id="115720" name="Picture 8" descr="p18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00525"/>
            <a:ext cx="3313113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900113" y="4076700"/>
            <a:ext cx="2232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</a:rPr>
              <a:t>角的平分线</a:t>
            </a:r>
          </a:p>
        </p:txBody>
      </p:sp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5002213" y="4076700"/>
            <a:ext cx="865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黑体" pitchFamily="2" charset="-122"/>
              </a:rPr>
              <a:t>6cm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6011863" y="188913"/>
            <a:ext cx="1008062" cy="5191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7" grpId="0"/>
      <p:bldP spid="115718" grpId="0"/>
      <p:bldP spid="115719" grpId="0"/>
      <p:bldP spid="115721" grpId="0"/>
      <p:bldP spid="115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411413" y="0"/>
            <a:ext cx="34194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ea typeface="华文新魏" pitchFamily="2" charset="-122"/>
              </a:rPr>
              <a:t>知识回顾：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187450" y="1125538"/>
            <a:ext cx="5543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i="1" u="sng">
                <a:solidFill>
                  <a:srgbClr val="FF3300"/>
                </a:solidFill>
                <a:ea typeface="黑体" pitchFamily="2" charset="-122"/>
              </a:rPr>
              <a:t>三角形</a:t>
            </a:r>
            <a:r>
              <a:rPr lang="zh-CN" altLang="en-US" sz="3600" b="1" i="1">
                <a:solidFill>
                  <a:srgbClr val="FF3300"/>
                </a:solidFill>
                <a:ea typeface="黑体" pitchFamily="2" charset="-122"/>
              </a:rPr>
              <a:t> </a:t>
            </a:r>
            <a:r>
              <a:rPr lang="zh-CN" altLang="en-US" sz="3600" b="1">
                <a:ea typeface="黑体" pitchFamily="2" charset="-122"/>
              </a:rPr>
              <a:t>全等的条件：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7088" y="1844675"/>
            <a:ext cx="50403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）定义（重合）法；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492500" y="2781300"/>
            <a:ext cx="3097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SSS</a:t>
            </a:r>
            <a:r>
              <a:rPr lang="zh-CN" altLang="en-US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；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492500" y="3429000"/>
            <a:ext cx="3097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SAS</a:t>
            </a:r>
            <a:r>
              <a:rPr lang="zh-CN" altLang="en-US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；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492500" y="4005263"/>
            <a:ext cx="3097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ASA</a:t>
            </a:r>
            <a:r>
              <a:rPr lang="zh-CN" altLang="en-US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；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563938" y="4724400"/>
            <a:ext cx="3097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AAS.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27088" y="2708275"/>
            <a:ext cx="2195512" cy="2406650"/>
            <a:chOff x="0" y="1551"/>
            <a:chExt cx="839" cy="1516"/>
          </a:xfrm>
        </p:grpSpPr>
        <p:sp>
          <p:nvSpPr>
            <p:cNvPr id="18444" name="Text Box 10"/>
            <p:cNvSpPr txBox="1">
              <a:spLocks noChangeArrowheads="1"/>
            </p:cNvSpPr>
            <p:nvPr/>
          </p:nvSpPr>
          <p:spPr bwMode="auto">
            <a:xfrm>
              <a:off x="0" y="1551"/>
              <a:ext cx="793" cy="1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008000"/>
                  </a:solidFill>
                  <a:latin typeface="黑体" pitchFamily="2" charset="-122"/>
                  <a:ea typeface="黑体" pitchFamily="2" charset="-122"/>
                </a:rPr>
                <a:t>2</a:t>
              </a:r>
              <a:r>
                <a:rPr lang="zh-CN" altLang="en-US" sz="3600" b="1">
                  <a:solidFill>
                    <a:srgbClr val="008000"/>
                  </a:solidFill>
                  <a:latin typeface="黑体" pitchFamily="2" charset="-122"/>
                  <a:ea typeface="黑体" pitchFamily="2" charset="-122"/>
                </a:rPr>
                <a:t>）解题中常用的</a:t>
              </a:r>
              <a:r>
                <a:rPr lang="en-US" altLang="zh-CN" sz="3600" b="1">
                  <a:solidFill>
                    <a:srgbClr val="008000"/>
                  </a:solidFill>
                  <a:latin typeface="黑体" pitchFamily="2" charset="-122"/>
                  <a:ea typeface="黑体" pitchFamily="2" charset="-122"/>
                </a:rPr>
                <a:t>4</a:t>
              </a:r>
              <a:r>
                <a:rPr lang="zh-CN" altLang="en-US" sz="3600" b="1">
                  <a:solidFill>
                    <a:srgbClr val="008000"/>
                  </a:solidFill>
                  <a:latin typeface="黑体" pitchFamily="2" charset="-122"/>
                  <a:ea typeface="黑体" pitchFamily="2" charset="-122"/>
                </a:rPr>
                <a:t>种方法</a:t>
              </a:r>
            </a:p>
          </p:txBody>
        </p:sp>
        <p:sp>
          <p:nvSpPr>
            <p:cNvPr id="18445" name="AutoShape 11"/>
            <p:cNvSpPr>
              <a:spLocks/>
            </p:cNvSpPr>
            <p:nvPr/>
          </p:nvSpPr>
          <p:spPr bwMode="auto">
            <a:xfrm>
              <a:off x="748" y="1842"/>
              <a:ext cx="91" cy="1225"/>
            </a:xfrm>
            <a:prstGeom prst="leftBrace">
              <a:avLst>
                <a:gd name="adj1" fmla="val 11217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950913" y="5654675"/>
            <a:ext cx="13827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8000"/>
                </a:solidFill>
              </a:rPr>
              <a:t>3</a:t>
            </a:r>
            <a:r>
              <a:rPr lang="zh-CN" altLang="en-US" b="1">
                <a:solidFill>
                  <a:srgbClr val="008000"/>
                </a:solidFill>
              </a:rPr>
              <a:t>）</a:t>
            </a:r>
            <a:r>
              <a:rPr lang="en-US" altLang="zh-CN" b="1">
                <a:solidFill>
                  <a:srgbClr val="008000"/>
                </a:solidFill>
              </a:rPr>
              <a:t>HL</a:t>
            </a: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3132138" y="5516563"/>
            <a:ext cx="3455987" cy="865187"/>
          </a:xfrm>
          <a:prstGeom prst="wedgeRoundRectCallout">
            <a:avLst>
              <a:gd name="adj1" fmla="val -74023"/>
              <a:gd name="adj2" fmla="val 577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直角三角形全等用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  <p:bldP spid="24588" grpId="0"/>
      <p:bldP spid="2458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618"/>
          <p:cNvGrpSpPr>
            <a:grpSpLocks/>
          </p:cNvGrpSpPr>
          <p:nvPr/>
        </p:nvGrpSpPr>
        <p:grpSpPr bwMode="auto">
          <a:xfrm>
            <a:off x="-36513" y="-26988"/>
            <a:ext cx="9217026" cy="5638801"/>
            <a:chOff x="-23" y="-17"/>
            <a:chExt cx="5806" cy="3552"/>
          </a:xfrm>
        </p:grpSpPr>
        <p:sp>
          <p:nvSpPr>
            <p:cNvPr id="46084" name="Freeform 45"/>
            <p:cNvSpPr>
              <a:spLocks/>
            </p:cNvSpPr>
            <p:nvPr/>
          </p:nvSpPr>
          <p:spPr bwMode="auto">
            <a:xfrm>
              <a:off x="3402" y="5"/>
              <a:ext cx="336" cy="1566"/>
            </a:xfrm>
            <a:custGeom>
              <a:avLst/>
              <a:gdLst>
                <a:gd name="T0" fmla="*/ 325 w 336"/>
                <a:gd name="T1" fmla="*/ 0 h 1566"/>
                <a:gd name="T2" fmla="*/ 212 w 336"/>
                <a:gd name="T3" fmla="*/ 273 h 1566"/>
                <a:gd name="T4" fmla="*/ 76 w 336"/>
                <a:gd name="T5" fmla="*/ 794 h 1566"/>
                <a:gd name="T6" fmla="*/ 7 w 336"/>
                <a:gd name="T7" fmla="*/ 1384 h 1566"/>
                <a:gd name="T8" fmla="*/ 121 w 336"/>
                <a:gd name="T9" fmla="*/ 1543 h 1566"/>
                <a:gd name="T10" fmla="*/ 280 w 336"/>
                <a:gd name="T11" fmla="*/ 1520 h 1566"/>
                <a:gd name="T12" fmla="*/ 325 w 336"/>
                <a:gd name="T13" fmla="*/ 1339 h 1566"/>
                <a:gd name="T14" fmla="*/ 212 w 336"/>
                <a:gd name="T15" fmla="*/ 1248 h 1566"/>
                <a:gd name="T16" fmla="*/ 98 w 336"/>
                <a:gd name="T17" fmla="*/ 1293 h 1566"/>
                <a:gd name="T18" fmla="*/ 76 w 336"/>
                <a:gd name="T19" fmla="*/ 1407 h 1566"/>
                <a:gd name="T20" fmla="*/ 166 w 336"/>
                <a:gd name="T21" fmla="*/ 1497 h 1566"/>
                <a:gd name="T22" fmla="*/ 234 w 336"/>
                <a:gd name="T23" fmla="*/ 1475 h 1566"/>
                <a:gd name="T24" fmla="*/ 257 w 336"/>
                <a:gd name="T25" fmla="*/ 1407 h 1566"/>
                <a:gd name="T26" fmla="*/ 234 w 336"/>
                <a:gd name="T27" fmla="*/ 1339 h 1566"/>
                <a:gd name="T28" fmla="*/ 166 w 336"/>
                <a:gd name="T29" fmla="*/ 1339 h 1566"/>
                <a:gd name="T30" fmla="*/ 144 w 336"/>
                <a:gd name="T31" fmla="*/ 1407 h 15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36"/>
                <a:gd name="T49" fmla="*/ 0 h 1566"/>
                <a:gd name="T50" fmla="*/ 336 w 336"/>
                <a:gd name="T51" fmla="*/ 1566 h 15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36" h="1566">
                  <a:moveTo>
                    <a:pt x="325" y="0"/>
                  </a:moveTo>
                  <a:cubicBezTo>
                    <a:pt x="289" y="70"/>
                    <a:pt x="253" y="141"/>
                    <a:pt x="212" y="273"/>
                  </a:cubicBezTo>
                  <a:cubicBezTo>
                    <a:pt x="171" y="405"/>
                    <a:pt x="110" y="609"/>
                    <a:pt x="76" y="794"/>
                  </a:cubicBezTo>
                  <a:cubicBezTo>
                    <a:pt x="42" y="979"/>
                    <a:pt x="0" y="1259"/>
                    <a:pt x="7" y="1384"/>
                  </a:cubicBezTo>
                  <a:cubicBezTo>
                    <a:pt x="14" y="1509"/>
                    <a:pt x="76" y="1520"/>
                    <a:pt x="121" y="1543"/>
                  </a:cubicBezTo>
                  <a:cubicBezTo>
                    <a:pt x="166" y="1566"/>
                    <a:pt x="246" y="1554"/>
                    <a:pt x="280" y="1520"/>
                  </a:cubicBezTo>
                  <a:cubicBezTo>
                    <a:pt x="314" y="1486"/>
                    <a:pt x="336" y="1384"/>
                    <a:pt x="325" y="1339"/>
                  </a:cubicBezTo>
                  <a:cubicBezTo>
                    <a:pt x="314" y="1294"/>
                    <a:pt x="250" y="1256"/>
                    <a:pt x="212" y="1248"/>
                  </a:cubicBezTo>
                  <a:cubicBezTo>
                    <a:pt x="174" y="1240"/>
                    <a:pt x="121" y="1267"/>
                    <a:pt x="98" y="1293"/>
                  </a:cubicBezTo>
                  <a:cubicBezTo>
                    <a:pt x="75" y="1319"/>
                    <a:pt x="65" y="1373"/>
                    <a:pt x="76" y="1407"/>
                  </a:cubicBezTo>
                  <a:cubicBezTo>
                    <a:pt x="87" y="1441"/>
                    <a:pt x="140" y="1486"/>
                    <a:pt x="166" y="1497"/>
                  </a:cubicBezTo>
                  <a:cubicBezTo>
                    <a:pt x="192" y="1508"/>
                    <a:pt x="219" y="1490"/>
                    <a:pt x="234" y="1475"/>
                  </a:cubicBezTo>
                  <a:cubicBezTo>
                    <a:pt x="249" y="1460"/>
                    <a:pt x="257" y="1430"/>
                    <a:pt x="257" y="1407"/>
                  </a:cubicBezTo>
                  <a:cubicBezTo>
                    <a:pt x="257" y="1384"/>
                    <a:pt x="249" y="1350"/>
                    <a:pt x="234" y="1339"/>
                  </a:cubicBezTo>
                  <a:cubicBezTo>
                    <a:pt x="219" y="1328"/>
                    <a:pt x="181" y="1328"/>
                    <a:pt x="166" y="1339"/>
                  </a:cubicBezTo>
                  <a:cubicBezTo>
                    <a:pt x="151" y="1350"/>
                    <a:pt x="144" y="1400"/>
                    <a:pt x="144" y="1407"/>
                  </a:cubicBezTo>
                </a:path>
              </a:pathLst>
            </a:custGeom>
            <a:noFill/>
            <a:ln w="1587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5" name="Freeform 46"/>
            <p:cNvSpPr>
              <a:spLocks/>
            </p:cNvSpPr>
            <p:nvPr/>
          </p:nvSpPr>
          <p:spPr bwMode="auto">
            <a:xfrm>
              <a:off x="3674" y="-17"/>
              <a:ext cx="276" cy="1542"/>
            </a:xfrm>
            <a:custGeom>
              <a:avLst/>
              <a:gdLst>
                <a:gd name="T0" fmla="*/ 94 w 276"/>
                <a:gd name="T1" fmla="*/ 0 h 1316"/>
                <a:gd name="T2" fmla="*/ 4 w 276"/>
                <a:gd name="T3" fmla="*/ 1406 h 1316"/>
                <a:gd name="T4" fmla="*/ 117 w 276"/>
                <a:gd name="T5" fmla="*/ 3051 h 1316"/>
                <a:gd name="T6" fmla="*/ 276 w 276"/>
                <a:gd name="T7" fmla="*/ 3406 h 13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6"/>
                <a:gd name="T13" fmla="*/ 0 h 1316"/>
                <a:gd name="T14" fmla="*/ 276 w 276"/>
                <a:gd name="T15" fmla="*/ 1316 h 13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6" h="1316">
                  <a:moveTo>
                    <a:pt x="94" y="0"/>
                  </a:moveTo>
                  <a:cubicBezTo>
                    <a:pt x="47" y="174"/>
                    <a:pt x="0" y="348"/>
                    <a:pt x="4" y="544"/>
                  </a:cubicBezTo>
                  <a:cubicBezTo>
                    <a:pt x="8" y="740"/>
                    <a:pt x="72" y="1050"/>
                    <a:pt x="117" y="1179"/>
                  </a:cubicBezTo>
                  <a:cubicBezTo>
                    <a:pt x="162" y="1308"/>
                    <a:pt x="246" y="1293"/>
                    <a:pt x="276" y="1316"/>
                  </a:cubicBezTo>
                </a:path>
              </a:pathLst>
            </a:custGeom>
            <a:noFill/>
            <a:ln w="1587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6" name="Freeform 47"/>
            <p:cNvSpPr>
              <a:spLocks/>
            </p:cNvSpPr>
            <p:nvPr/>
          </p:nvSpPr>
          <p:spPr bwMode="auto">
            <a:xfrm>
              <a:off x="3923" y="5"/>
              <a:ext cx="265" cy="1270"/>
            </a:xfrm>
            <a:custGeom>
              <a:avLst/>
              <a:gdLst>
                <a:gd name="T0" fmla="*/ 5 w 514"/>
                <a:gd name="T1" fmla="*/ 0 h 2155"/>
                <a:gd name="T2" fmla="*/ 7 w 514"/>
                <a:gd name="T3" fmla="*/ 6 h 2155"/>
                <a:gd name="T4" fmla="*/ 10 w 514"/>
                <a:gd name="T5" fmla="*/ 27 h 2155"/>
                <a:gd name="T6" fmla="*/ 7 w 514"/>
                <a:gd name="T7" fmla="*/ 76 h 2155"/>
                <a:gd name="T8" fmla="*/ 3 w 514"/>
                <a:gd name="T9" fmla="*/ 88 h 2155"/>
                <a:gd name="T10" fmla="*/ 1 w 514"/>
                <a:gd name="T11" fmla="*/ 88 h 2155"/>
                <a:gd name="T12" fmla="*/ 1 w 514"/>
                <a:gd name="T13" fmla="*/ 82 h 2155"/>
                <a:gd name="T14" fmla="*/ 3 w 514"/>
                <a:gd name="T15" fmla="*/ 79 h 2155"/>
                <a:gd name="T16" fmla="*/ 5 w 514"/>
                <a:gd name="T17" fmla="*/ 82 h 2155"/>
                <a:gd name="T18" fmla="*/ 5 w 514"/>
                <a:gd name="T19" fmla="*/ 85 h 2155"/>
                <a:gd name="T20" fmla="*/ 3 w 514"/>
                <a:gd name="T21" fmla="*/ 87 h 2155"/>
                <a:gd name="T22" fmla="*/ 2 w 514"/>
                <a:gd name="T23" fmla="*/ 83 h 2155"/>
                <a:gd name="T24" fmla="*/ 3 w 514"/>
                <a:gd name="T25" fmla="*/ 81 h 2155"/>
                <a:gd name="T26" fmla="*/ 3 w 514"/>
                <a:gd name="T27" fmla="*/ 81 h 2155"/>
                <a:gd name="T28" fmla="*/ 4 w 514"/>
                <a:gd name="T29" fmla="*/ 83 h 2155"/>
                <a:gd name="T30" fmla="*/ 3 w 514"/>
                <a:gd name="T31" fmla="*/ 84 h 21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14"/>
                <a:gd name="T49" fmla="*/ 0 h 2155"/>
                <a:gd name="T50" fmla="*/ 514 w 514"/>
                <a:gd name="T51" fmla="*/ 2155 h 215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14" h="2155">
                  <a:moveTo>
                    <a:pt x="287" y="0"/>
                  </a:moveTo>
                  <a:cubicBezTo>
                    <a:pt x="325" y="26"/>
                    <a:pt x="363" y="53"/>
                    <a:pt x="401" y="159"/>
                  </a:cubicBezTo>
                  <a:cubicBezTo>
                    <a:pt x="439" y="265"/>
                    <a:pt x="514" y="359"/>
                    <a:pt x="514" y="635"/>
                  </a:cubicBezTo>
                  <a:cubicBezTo>
                    <a:pt x="514" y="911"/>
                    <a:pt x="458" y="1569"/>
                    <a:pt x="401" y="1815"/>
                  </a:cubicBezTo>
                  <a:cubicBezTo>
                    <a:pt x="344" y="2061"/>
                    <a:pt x="231" y="2065"/>
                    <a:pt x="174" y="2110"/>
                  </a:cubicBezTo>
                  <a:cubicBezTo>
                    <a:pt x="117" y="2155"/>
                    <a:pt x="87" y="2113"/>
                    <a:pt x="61" y="2087"/>
                  </a:cubicBezTo>
                  <a:cubicBezTo>
                    <a:pt x="35" y="2061"/>
                    <a:pt x="0" y="1985"/>
                    <a:pt x="15" y="1951"/>
                  </a:cubicBezTo>
                  <a:cubicBezTo>
                    <a:pt x="30" y="1917"/>
                    <a:pt x="113" y="1883"/>
                    <a:pt x="151" y="1883"/>
                  </a:cubicBezTo>
                  <a:cubicBezTo>
                    <a:pt x="189" y="1883"/>
                    <a:pt x="227" y="1925"/>
                    <a:pt x="242" y="1951"/>
                  </a:cubicBezTo>
                  <a:cubicBezTo>
                    <a:pt x="257" y="1977"/>
                    <a:pt x="257" y="2023"/>
                    <a:pt x="242" y="2042"/>
                  </a:cubicBezTo>
                  <a:cubicBezTo>
                    <a:pt x="227" y="2061"/>
                    <a:pt x="177" y="2072"/>
                    <a:pt x="151" y="2064"/>
                  </a:cubicBezTo>
                  <a:cubicBezTo>
                    <a:pt x="125" y="2056"/>
                    <a:pt x="87" y="2019"/>
                    <a:pt x="83" y="1996"/>
                  </a:cubicBezTo>
                  <a:cubicBezTo>
                    <a:pt x="79" y="1973"/>
                    <a:pt x="114" y="1939"/>
                    <a:pt x="129" y="1928"/>
                  </a:cubicBezTo>
                  <a:cubicBezTo>
                    <a:pt x="144" y="1917"/>
                    <a:pt x="163" y="1917"/>
                    <a:pt x="174" y="1928"/>
                  </a:cubicBezTo>
                  <a:cubicBezTo>
                    <a:pt x="185" y="1939"/>
                    <a:pt x="201" y="1981"/>
                    <a:pt x="197" y="1996"/>
                  </a:cubicBezTo>
                  <a:cubicBezTo>
                    <a:pt x="193" y="2011"/>
                    <a:pt x="162" y="2027"/>
                    <a:pt x="151" y="2019"/>
                  </a:cubicBezTo>
                </a:path>
              </a:pathLst>
            </a:custGeom>
            <a:noFill/>
            <a:ln w="12700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7" name="Freeform 48"/>
            <p:cNvSpPr>
              <a:spLocks/>
            </p:cNvSpPr>
            <p:nvPr/>
          </p:nvSpPr>
          <p:spPr bwMode="auto">
            <a:xfrm>
              <a:off x="4154" y="28"/>
              <a:ext cx="389" cy="1535"/>
            </a:xfrm>
            <a:custGeom>
              <a:avLst/>
              <a:gdLst>
                <a:gd name="T0" fmla="*/ 359 w 389"/>
                <a:gd name="T1" fmla="*/ 0 h 1535"/>
                <a:gd name="T2" fmla="*/ 178 w 389"/>
                <a:gd name="T3" fmla="*/ 386 h 1535"/>
                <a:gd name="T4" fmla="*/ 19 w 389"/>
                <a:gd name="T5" fmla="*/ 1021 h 1535"/>
                <a:gd name="T6" fmla="*/ 64 w 389"/>
                <a:gd name="T7" fmla="*/ 1452 h 1535"/>
                <a:gd name="T8" fmla="*/ 291 w 389"/>
                <a:gd name="T9" fmla="*/ 1520 h 1535"/>
                <a:gd name="T10" fmla="*/ 382 w 389"/>
                <a:gd name="T11" fmla="*/ 1384 h 1535"/>
                <a:gd name="T12" fmla="*/ 336 w 389"/>
                <a:gd name="T13" fmla="*/ 1225 h 1535"/>
                <a:gd name="T14" fmla="*/ 155 w 389"/>
                <a:gd name="T15" fmla="*/ 1157 h 15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9"/>
                <a:gd name="T25" fmla="*/ 0 h 1535"/>
                <a:gd name="T26" fmla="*/ 389 w 389"/>
                <a:gd name="T27" fmla="*/ 1535 h 15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9" h="1535">
                  <a:moveTo>
                    <a:pt x="359" y="0"/>
                  </a:moveTo>
                  <a:cubicBezTo>
                    <a:pt x="297" y="108"/>
                    <a:pt x="235" y="216"/>
                    <a:pt x="178" y="386"/>
                  </a:cubicBezTo>
                  <a:cubicBezTo>
                    <a:pt x="121" y="556"/>
                    <a:pt x="38" y="843"/>
                    <a:pt x="19" y="1021"/>
                  </a:cubicBezTo>
                  <a:cubicBezTo>
                    <a:pt x="0" y="1199"/>
                    <a:pt x="19" y="1369"/>
                    <a:pt x="64" y="1452"/>
                  </a:cubicBezTo>
                  <a:cubicBezTo>
                    <a:pt x="109" y="1535"/>
                    <a:pt x="238" y="1531"/>
                    <a:pt x="291" y="1520"/>
                  </a:cubicBezTo>
                  <a:cubicBezTo>
                    <a:pt x="344" y="1509"/>
                    <a:pt x="375" y="1433"/>
                    <a:pt x="382" y="1384"/>
                  </a:cubicBezTo>
                  <a:cubicBezTo>
                    <a:pt x="389" y="1335"/>
                    <a:pt x="374" y="1263"/>
                    <a:pt x="336" y="1225"/>
                  </a:cubicBezTo>
                  <a:cubicBezTo>
                    <a:pt x="298" y="1187"/>
                    <a:pt x="189" y="1168"/>
                    <a:pt x="155" y="1157"/>
                  </a:cubicBezTo>
                </a:path>
              </a:pathLst>
            </a:custGeom>
            <a:noFill/>
            <a:ln w="19050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8" name="Freeform 49"/>
            <p:cNvSpPr>
              <a:spLocks/>
            </p:cNvSpPr>
            <p:nvPr/>
          </p:nvSpPr>
          <p:spPr bwMode="auto">
            <a:xfrm>
              <a:off x="5375" y="5"/>
              <a:ext cx="408" cy="1792"/>
            </a:xfrm>
            <a:custGeom>
              <a:avLst/>
              <a:gdLst>
                <a:gd name="T0" fmla="*/ 0 w 408"/>
                <a:gd name="T1" fmla="*/ 0 h 1792"/>
                <a:gd name="T2" fmla="*/ 45 w 408"/>
                <a:gd name="T3" fmla="*/ 612 h 1792"/>
                <a:gd name="T4" fmla="*/ 136 w 408"/>
                <a:gd name="T5" fmla="*/ 1384 h 1792"/>
                <a:gd name="T6" fmla="*/ 408 w 408"/>
                <a:gd name="T7" fmla="*/ 1792 h 17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8"/>
                <a:gd name="T13" fmla="*/ 0 h 1792"/>
                <a:gd name="T14" fmla="*/ 408 w 408"/>
                <a:gd name="T15" fmla="*/ 1792 h 17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8" h="1792">
                  <a:moveTo>
                    <a:pt x="0" y="0"/>
                  </a:moveTo>
                  <a:cubicBezTo>
                    <a:pt x="11" y="190"/>
                    <a:pt x="22" y="381"/>
                    <a:pt x="45" y="612"/>
                  </a:cubicBezTo>
                  <a:cubicBezTo>
                    <a:pt x="68" y="843"/>
                    <a:pt x="75" y="1187"/>
                    <a:pt x="136" y="1384"/>
                  </a:cubicBezTo>
                  <a:cubicBezTo>
                    <a:pt x="197" y="1581"/>
                    <a:pt x="340" y="1694"/>
                    <a:pt x="408" y="1792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9" name="Freeform 50"/>
            <p:cNvSpPr>
              <a:spLocks/>
            </p:cNvSpPr>
            <p:nvPr/>
          </p:nvSpPr>
          <p:spPr bwMode="auto">
            <a:xfrm>
              <a:off x="4898" y="5"/>
              <a:ext cx="567" cy="2420"/>
            </a:xfrm>
            <a:custGeom>
              <a:avLst/>
              <a:gdLst>
                <a:gd name="T0" fmla="*/ 0 w 567"/>
                <a:gd name="T1" fmla="*/ 0 h 2420"/>
                <a:gd name="T2" fmla="*/ 114 w 567"/>
                <a:gd name="T3" fmla="*/ 499 h 2420"/>
                <a:gd name="T4" fmla="*/ 205 w 567"/>
                <a:gd name="T5" fmla="*/ 2110 h 2420"/>
                <a:gd name="T6" fmla="*/ 454 w 567"/>
                <a:gd name="T7" fmla="*/ 2359 h 2420"/>
                <a:gd name="T8" fmla="*/ 567 w 567"/>
                <a:gd name="T9" fmla="*/ 2178 h 2420"/>
                <a:gd name="T10" fmla="*/ 454 w 567"/>
                <a:gd name="T11" fmla="*/ 2042 h 2420"/>
                <a:gd name="T12" fmla="*/ 341 w 567"/>
                <a:gd name="T13" fmla="*/ 2110 h 2420"/>
                <a:gd name="T14" fmla="*/ 341 w 567"/>
                <a:gd name="T15" fmla="*/ 2246 h 2420"/>
                <a:gd name="T16" fmla="*/ 454 w 567"/>
                <a:gd name="T17" fmla="*/ 2268 h 24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7"/>
                <a:gd name="T28" fmla="*/ 0 h 2420"/>
                <a:gd name="T29" fmla="*/ 567 w 567"/>
                <a:gd name="T30" fmla="*/ 2420 h 24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7" h="2420">
                  <a:moveTo>
                    <a:pt x="0" y="0"/>
                  </a:moveTo>
                  <a:cubicBezTo>
                    <a:pt x="40" y="73"/>
                    <a:pt x="80" y="147"/>
                    <a:pt x="114" y="499"/>
                  </a:cubicBezTo>
                  <a:cubicBezTo>
                    <a:pt x="148" y="851"/>
                    <a:pt x="148" y="1800"/>
                    <a:pt x="205" y="2110"/>
                  </a:cubicBezTo>
                  <a:cubicBezTo>
                    <a:pt x="262" y="2420"/>
                    <a:pt x="394" y="2348"/>
                    <a:pt x="454" y="2359"/>
                  </a:cubicBezTo>
                  <a:cubicBezTo>
                    <a:pt x="514" y="2370"/>
                    <a:pt x="567" y="2231"/>
                    <a:pt x="567" y="2178"/>
                  </a:cubicBezTo>
                  <a:cubicBezTo>
                    <a:pt x="567" y="2125"/>
                    <a:pt x="492" y="2053"/>
                    <a:pt x="454" y="2042"/>
                  </a:cubicBezTo>
                  <a:cubicBezTo>
                    <a:pt x="416" y="2031"/>
                    <a:pt x="360" y="2076"/>
                    <a:pt x="341" y="2110"/>
                  </a:cubicBezTo>
                  <a:cubicBezTo>
                    <a:pt x="322" y="2144"/>
                    <a:pt x="322" y="2220"/>
                    <a:pt x="341" y="2246"/>
                  </a:cubicBezTo>
                  <a:cubicBezTo>
                    <a:pt x="360" y="2272"/>
                    <a:pt x="431" y="2279"/>
                    <a:pt x="454" y="2268"/>
                  </a:cubicBezTo>
                </a:path>
              </a:pathLst>
            </a:custGeom>
            <a:noFill/>
            <a:ln w="952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0" name="Freeform 51"/>
            <p:cNvSpPr>
              <a:spLocks/>
            </p:cNvSpPr>
            <p:nvPr/>
          </p:nvSpPr>
          <p:spPr bwMode="auto">
            <a:xfrm>
              <a:off x="4604" y="5"/>
              <a:ext cx="385" cy="1860"/>
            </a:xfrm>
            <a:custGeom>
              <a:avLst/>
              <a:gdLst>
                <a:gd name="T0" fmla="*/ 720 w 321"/>
                <a:gd name="T1" fmla="*/ 0 h 1916"/>
                <a:gd name="T2" fmla="*/ 924 w 321"/>
                <a:gd name="T3" fmla="*/ 816 h 1916"/>
                <a:gd name="T4" fmla="*/ 854 w 321"/>
                <a:gd name="T5" fmla="*/ 1480 h 1916"/>
                <a:gd name="T6" fmla="*/ 312 w 321"/>
                <a:gd name="T7" fmla="*/ 1557 h 1916"/>
                <a:gd name="T8" fmla="*/ 44 w 321"/>
                <a:gd name="T9" fmla="*/ 1462 h 1916"/>
                <a:gd name="T10" fmla="*/ 44 w 321"/>
                <a:gd name="T11" fmla="*/ 1386 h 1916"/>
                <a:gd name="T12" fmla="*/ 179 w 321"/>
                <a:gd name="T13" fmla="*/ 1330 h 1916"/>
                <a:gd name="T14" fmla="*/ 512 w 321"/>
                <a:gd name="T15" fmla="*/ 1310 h 1916"/>
                <a:gd name="T16" fmla="*/ 651 w 321"/>
                <a:gd name="T17" fmla="*/ 1330 h 1916"/>
                <a:gd name="T18" fmla="*/ 720 w 321"/>
                <a:gd name="T19" fmla="*/ 1367 h 1916"/>
                <a:gd name="T20" fmla="*/ 787 w 321"/>
                <a:gd name="T21" fmla="*/ 1405 h 1916"/>
                <a:gd name="T22" fmla="*/ 787 w 321"/>
                <a:gd name="T23" fmla="*/ 1462 h 1916"/>
                <a:gd name="T24" fmla="*/ 651 w 321"/>
                <a:gd name="T25" fmla="*/ 1500 h 1916"/>
                <a:gd name="T26" fmla="*/ 312 w 321"/>
                <a:gd name="T27" fmla="*/ 1519 h 1916"/>
                <a:gd name="T28" fmla="*/ 179 w 321"/>
                <a:gd name="T29" fmla="*/ 1462 h 1916"/>
                <a:gd name="T30" fmla="*/ 110 w 321"/>
                <a:gd name="T31" fmla="*/ 1405 h 1916"/>
                <a:gd name="T32" fmla="*/ 179 w 321"/>
                <a:gd name="T33" fmla="*/ 1367 h 1916"/>
                <a:gd name="T34" fmla="*/ 383 w 321"/>
                <a:gd name="T35" fmla="*/ 1348 h 1916"/>
                <a:gd name="T36" fmla="*/ 512 w 321"/>
                <a:gd name="T37" fmla="*/ 1348 h 1916"/>
                <a:gd name="T38" fmla="*/ 651 w 321"/>
                <a:gd name="T39" fmla="*/ 1405 h 1916"/>
                <a:gd name="T40" fmla="*/ 583 w 321"/>
                <a:gd name="T41" fmla="*/ 1462 h 1916"/>
                <a:gd name="T42" fmla="*/ 383 w 321"/>
                <a:gd name="T43" fmla="*/ 1462 h 1916"/>
                <a:gd name="T44" fmla="*/ 312 w 321"/>
                <a:gd name="T45" fmla="*/ 1424 h 19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1"/>
                <a:gd name="T70" fmla="*/ 0 h 1916"/>
                <a:gd name="T71" fmla="*/ 321 w 321"/>
                <a:gd name="T72" fmla="*/ 1916 h 19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1" h="1916">
                  <a:moveTo>
                    <a:pt x="242" y="0"/>
                  </a:moveTo>
                  <a:cubicBezTo>
                    <a:pt x="272" y="340"/>
                    <a:pt x="303" y="681"/>
                    <a:pt x="310" y="976"/>
                  </a:cubicBezTo>
                  <a:cubicBezTo>
                    <a:pt x="317" y="1271"/>
                    <a:pt x="321" y="1622"/>
                    <a:pt x="287" y="1769"/>
                  </a:cubicBezTo>
                  <a:cubicBezTo>
                    <a:pt x="253" y="1916"/>
                    <a:pt x="150" y="1864"/>
                    <a:pt x="105" y="1860"/>
                  </a:cubicBezTo>
                  <a:cubicBezTo>
                    <a:pt x="60" y="1856"/>
                    <a:pt x="30" y="1781"/>
                    <a:pt x="15" y="1747"/>
                  </a:cubicBezTo>
                  <a:cubicBezTo>
                    <a:pt x="0" y="1713"/>
                    <a:pt x="8" y="1682"/>
                    <a:pt x="15" y="1656"/>
                  </a:cubicBezTo>
                  <a:cubicBezTo>
                    <a:pt x="22" y="1630"/>
                    <a:pt x="34" y="1603"/>
                    <a:pt x="60" y="1588"/>
                  </a:cubicBezTo>
                  <a:cubicBezTo>
                    <a:pt x="86" y="1573"/>
                    <a:pt x="147" y="1565"/>
                    <a:pt x="173" y="1565"/>
                  </a:cubicBezTo>
                  <a:cubicBezTo>
                    <a:pt x="199" y="1565"/>
                    <a:pt x="208" y="1577"/>
                    <a:pt x="219" y="1588"/>
                  </a:cubicBezTo>
                  <a:cubicBezTo>
                    <a:pt x="230" y="1599"/>
                    <a:pt x="235" y="1618"/>
                    <a:pt x="242" y="1633"/>
                  </a:cubicBezTo>
                  <a:cubicBezTo>
                    <a:pt x="249" y="1648"/>
                    <a:pt x="260" y="1660"/>
                    <a:pt x="264" y="1679"/>
                  </a:cubicBezTo>
                  <a:cubicBezTo>
                    <a:pt x="268" y="1698"/>
                    <a:pt x="271" y="1728"/>
                    <a:pt x="264" y="1747"/>
                  </a:cubicBezTo>
                  <a:cubicBezTo>
                    <a:pt x="257" y="1766"/>
                    <a:pt x="245" y="1781"/>
                    <a:pt x="219" y="1792"/>
                  </a:cubicBezTo>
                  <a:cubicBezTo>
                    <a:pt x="193" y="1803"/>
                    <a:pt x="131" y="1822"/>
                    <a:pt x="105" y="1815"/>
                  </a:cubicBezTo>
                  <a:cubicBezTo>
                    <a:pt x="79" y="1808"/>
                    <a:pt x="71" y="1770"/>
                    <a:pt x="60" y="1747"/>
                  </a:cubicBezTo>
                  <a:cubicBezTo>
                    <a:pt x="49" y="1724"/>
                    <a:pt x="37" y="1698"/>
                    <a:pt x="37" y="1679"/>
                  </a:cubicBezTo>
                  <a:cubicBezTo>
                    <a:pt x="37" y="1660"/>
                    <a:pt x="45" y="1644"/>
                    <a:pt x="60" y="1633"/>
                  </a:cubicBezTo>
                  <a:cubicBezTo>
                    <a:pt x="75" y="1622"/>
                    <a:pt x="109" y="1615"/>
                    <a:pt x="128" y="1611"/>
                  </a:cubicBezTo>
                  <a:cubicBezTo>
                    <a:pt x="147" y="1607"/>
                    <a:pt x="158" y="1600"/>
                    <a:pt x="173" y="1611"/>
                  </a:cubicBezTo>
                  <a:cubicBezTo>
                    <a:pt x="188" y="1622"/>
                    <a:pt x="215" y="1656"/>
                    <a:pt x="219" y="1679"/>
                  </a:cubicBezTo>
                  <a:cubicBezTo>
                    <a:pt x="223" y="1702"/>
                    <a:pt x="211" y="1736"/>
                    <a:pt x="196" y="1747"/>
                  </a:cubicBezTo>
                  <a:cubicBezTo>
                    <a:pt x="181" y="1758"/>
                    <a:pt x="143" y="1755"/>
                    <a:pt x="128" y="1747"/>
                  </a:cubicBezTo>
                  <a:cubicBezTo>
                    <a:pt x="113" y="1739"/>
                    <a:pt x="112" y="1709"/>
                    <a:pt x="105" y="1701"/>
                  </a:cubicBezTo>
                </a:path>
              </a:pathLst>
            </a:custGeom>
            <a:noFill/>
            <a:ln w="2857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1" name="AutoShape 52"/>
            <p:cNvSpPr>
              <a:spLocks noChangeArrowheads="1"/>
            </p:cNvSpPr>
            <p:nvPr/>
          </p:nvSpPr>
          <p:spPr bwMode="auto">
            <a:xfrm>
              <a:off x="5566" y="0"/>
              <a:ext cx="23" cy="2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696 w 21600"/>
                <a:gd name="T13" fmla="*/ 4503 h 21600"/>
                <a:gd name="T14" fmla="*/ 16904 w 21600"/>
                <a:gd name="T15" fmla="*/ 170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092" name="Group 53"/>
            <p:cNvGrpSpPr>
              <a:grpSpLocks/>
            </p:cNvGrpSpPr>
            <p:nvPr/>
          </p:nvGrpSpPr>
          <p:grpSpPr bwMode="auto">
            <a:xfrm rot="-2928192">
              <a:off x="5502" y="2419"/>
              <a:ext cx="175" cy="111"/>
              <a:chOff x="2825" y="3007"/>
              <a:chExt cx="229" cy="242"/>
            </a:xfrm>
          </p:grpSpPr>
          <p:sp>
            <p:nvSpPr>
              <p:cNvPr id="46654" name="Freeform 54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655" name="Freeform 55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093" name="Group 56"/>
            <p:cNvGrpSpPr>
              <a:grpSpLocks/>
            </p:cNvGrpSpPr>
            <p:nvPr/>
          </p:nvGrpSpPr>
          <p:grpSpPr bwMode="auto">
            <a:xfrm>
              <a:off x="4581" y="0"/>
              <a:ext cx="409" cy="2251"/>
              <a:chOff x="4694" y="0"/>
              <a:chExt cx="431" cy="2750"/>
            </a:xfrm>
          </p:grpSpPr>
          <p:grpSp>
            <p:nvGrpSpPr>
              <p:cNvPr id="46614" name="Group 57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46652" name="Freeform 5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53" name="Freeform 5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615" name="AutoShape 60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696 w 21600"/>
                  <a:gd name="T13" fmla="*/ 4500 h 21600"/>
                  <a:gd name="T14" fmla="*/ 16904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616" name="Group 61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46650" name="Freeform 6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51" name="Freeform 6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17" name="Group 64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46648" name="Freeform 6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49" name="Freeform 6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18" name="Group 67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46646" name="Freeform 6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47" name="Freeform 6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19" name="Group 70"/>
              <p:cNvGrpSpPr>
                <a:grpSpLocks/>
              </p:cNvGrpSpPr>
              <p:nvPr/>
            </p:nvGrpSpPr>
            <p:grpSpPr bwMode="auto">
              <a:xfrm rot="1368130">
                <a:off x="4694" y="363"/>
                <a:ext cx="252" cy="242"/>
                <a:chOff x="2825" y="3007"/>
                <a:chExt cx="229" cy="242"/>
              </a:xfrm>
            </p:grpSpPr>
            <p:sp>
              <p:nvSpPr>
                <p:cNvPr id="46644" name="Freeform 7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45" name="Freeform 7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0" name="Group 73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46642" name="Freeform 7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43" name="Freeform 7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1" name="Group 76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46640" name="Freeform 7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41" name="Freeform 7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2" name="Group 79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46638" name="Freeform 8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39" name="Freeform 8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3" name="Group 82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46636" name="Freeform 8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37" name="Freeform 8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4" name="Group 85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46634" name="Freeform 8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35" name="Freeform 8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5" name="Group 88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46632" name="Freeform 8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33" name="Freeform 9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6" name="Group 91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46630" name="Freeform 9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31" name="Freeform 9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627" name="Group 94"/>
              <p:cNvGrpSpPr>
                <a:grpSpLocks/>
              </p:cNvGrpSpPr>
              <p:nvPr/>
            </p:nvGrpSpPr>
            <p:grpSpPr bwMode="auto">
              <a:xfrm rot="-4994473">
                <a:off x="4896" y="2434"/>
                <a:ext cx="206" cy="157"/>
                <a:chOff x="2825" y="3007"/>
                <a:chExt cx="229" cy="242"/>
              </a:xfrm>
            </p:grpSpPr>
            <p:sp>
              <p:nvSpPr>
                <p:cNvPr id="46628" name="Freeform 9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29" name="Freeform 9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094" name="Group 97"/>
            <p:cNvGrpSpPr>
              <a:grpSpLocks/>
            </p:cNvGrpSpPr>
            <p:nvPr/>
          </p:nvGrpSpPr>
          <p:grpSpPr bwMode="auto">
            <a:xfrm>
              <a:off x="4989" y="0"/>
              <a:ext cx="363" cy="1774"/>
              <a:chOff x="4694" y="0"/>
              <a:chExt cx="431" cy="2750"/>
            </a:xfrm>
          </p:grpSpPr>
          <p:grpSp>
            <p:nvGrpSpPr>
              <p:cNvPr id="46574" name="Group 98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46612" name="Freeform 9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13" name="Freeform 10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575" name="AutoShape 101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696 w 21600"/>
                  <a:gd name="T13" fmla="*/ 4500 h 21600"/>
                  <a:gd name="T14" fmla="*/ 16904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576" name="Group 102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46610" name="Freeform 10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11" name="Freeform 10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77" name="Group 105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46608" name="Freeform 10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09" name="Freeform 10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78" name="Group 108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46606" name="Freeform 10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07" name="Freeform 11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79" name="Group 111"/>
              <p:cNvGrpSpPr>
                <a:grpSpLocks/>
              </p:cNvGrpSpPr>
              <p:nvPr/>
            </p:nvGrpSpPr>
            <p:grpSpPr bwMode="auto">
              <a:xfrm rot="1368130">
                <a:off x="4694" y="363"/>
                <a:ext cx="252" cy="242"/>
                <a:chOff x="2825" y="3007"/>
                <a:chExt cx="229" cy="242"/>
              </a:xfrm>
            </p:grpSpPr>
            <p:sp>
              <p:nvSpPr>
                <p:cNvPr id="46604" name="Freeform 11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05" name="Freeform 11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0" name="Group 114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46602" name="Freeform 11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03" name="Freeform 11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1" name="Group 117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46600" name="Freeform 11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601" name="Freeform 11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2" name="Group 120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46598" name="Freeform 12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99" name="Freeform 12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3" name="Group 123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46596" name="Freeform 12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97" name="Freeform 12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4" name="Group 126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46594" name="Freeform 12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95" name="Freeform 12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5" name="Group 129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46592" name="Freeform 13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93" name="Freeform 13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6" name="Group 132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46590" name="Freeform 13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91" name="Freeform 13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87" name="Group 135"/>
              <p:cNvGrpSpPr>
                <a:grpSpLocks/>
              </p:cNvGrpSpPr>
              <p:nvPr/>
            </p:nvGrpSpPr>
            <p:grpSpPr bwMode="auto">
              <a:xfrm rot="-4994473">
                <a:off x="4896" y="2434"/>
                <a:ext cx="206" cy="157"/>
                <a:chOff x="2825" y="3007"/>
                <a:chExt cx="229" cy="242"/>
              </a:xfrm>
            </p:grpSpPr>
            <p:sp>
              <p:nvSpPr>
                <p:cNvPr id="46588" name="Freeform 13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89" name="Freeform 13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095" name="Rectangle 138"/>
            <p:cNvSpPr>
              <a:spLocks noChangeArrowheads="1"/>
            </p:cNvSpPr>
            <p:nvPr/>
          </p:nvSpPr>
          <p:spPr bwMode="auto">
            <a:xfrm>
              <a:off x="4944" y="0"/>
              <a:ext cx="454" cy="1933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096" name="Group 139"/>
            <p:cNvGrpSpPr>
              <a:grpSpLocks/>
            </p:cNvGrpSpPr>
            <p:nvPr/>
          </p:nvGrpSpPr>
          <p:grpSpPr bwMode="auto">
            <a:xfrm rot="1368130">
              <a:off x="5373" y="0"/>
              <a:ext cx="217" cy="198"/>
              <a:chOff x="2825" y="3007"/>
              <a:chExt cx="229" cy="242"/>
            </a:xfrm>
          </p:grpSpPr>
          <p:sp>
            <p:nvSpPr>
              <p:cNvPr id="46572" name="Freeform 140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73" name="Freeform 141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85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097" name="Group 142"/>
            <p:cNvGrpSpPr>
              <a:grpSpLocks/>
            </p:cNvGrpSpPr>
            <p:nvPr/>
          </p:nvGrpSpPr>
          <p:grpSpPr bwMode="auto">
            <a:xfrm rot="-3920841">
              <a:off x="5545" y="169"/>
              <a:ext cx="187" cy="229"/>
              <a:chOff x="2825" y="3007"/>
              <a:chExt cx="229" cy="242"/>
            </a:xfrm>
          </p:grpSpPr>
          <p:sp>
            <p:nvSpPr>
              <p:cNvPr id="46570" name="Freeform 143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71" name="Freeform 144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098" name="Group 145"/>
            <p:cNvGrpSpPr>
              <a:grpSpLocks/>
            </p:cNvGrpSpPr>
            <p:nvPr/>
          </p:nvGrpSpPr>
          <p:grpSpPr bwMode="auto">
            <a:xfrm rot="801070">
              <a:off x="5418" y="1104"/>
              <a:ext cx="197" cy="148"/>
              <a:chOff x="2825" y="3007"/>
              <a:chExt cx="229" cy="242"/>
            </a:xfrm>
          </p:grpSpPr>
          <p:sp>
            <p:nvSpPr>
              <p:cNvPr id="46568" name="Freeform 146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69" name="Freeform 147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099" name="Group 148"/>
            <p:cNvGrpSpPr>
              <a:grpSpLocks/>
            </p:cNvGrpSpPr>
            <p:nvPr/>
          </p:nvGrpSpPr>
          <p:grpSpPr bwMode="auto">
            <a:xfrm rot="1368130">
              <a:off x="5373" y="636"/>
              <a:ext cx="217" cy="167"/>
              <a:chOff x="2825" y="3007"/>
              <a:chExt cx="229" cy="242"/>
            </a:xfrm>
          </p:grpSpPr>
          <p:sp>
            <p:nvSpPr>
              <p:cNvPr id="46566" name="Freeform 149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67" name="Freeform 150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0" name="Group 151"/>
            <p:cNvGrpSpPr>
              <a:grpSpLocks/>
            </p:cNvGrpSpPr>
            <p:nvPr/>
          </p:nvGrpSpPr>
          <p:grpSpPr bwMode="auto">
            <a:xfrm rot="1368130">
              <a:off x="5351" y="297"/>
              <a:ext cx="239" cy="198"/>
              <a:chOff x="2825" y="3007"/>
              <a:chExt cx="229" cy="242"/>
            </a:xfrm>
          </p:grpSpPr>
          <p:sp>
            <p:nvSpPr>
              <p:cNvPr id="46564" name="Freeform 152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65" name="Freeform 153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1" name="Group 154"/>
            <p:cNvGrpSpPr>
              <a:grpSpLocks/>
            </p:cNvGrpSpPr>
            <p:nvPr/>
          </p:nvGrpSpPr>
          <p:grpSpPr bwMode="auto">
            <a:xfrm rot="-3920841">
              <a:off x="5545" y="410"/>
              <a:ext cx="188" cy="229"/>
              <a:chOff x="2825" y="3007"/>
              <a:chExt cx="229" cy="242"/>
            </a:xfrm>
          </p:grpSpPr>
          <p:sp>
            <p:nvSpPr>
              <p:cNvPr id="46562" name="Freeform 155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63" name="Freeform 156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2" name="Group 157"/>
            <p:cNvGrpSpPr>
              <a:grpSpLocks/>
            </p:cNvGrpSpPr>
            <p:nvPr/>
          </p:nvGrpSpPr>
          <p:grpSpPr bwMode="auto">
            <a:xfrm rot="-3920841">
              <a:off x="5559" y="826"/>
              <a:ext cx="187" cy="215"/>
              <a:chOff x="2825" y="3007"/>
              <a:chExt cx="229" cy="242"/>
            </a:xfrm>
          </p:grpSpPr>
          <p:sp>
            <p:nvSpPr>
              <p:cNvPr id="46560" name="Freeform 158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61" name="Freeform 159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3" name="Group 160"/>
            <p:cNvGrpSpPr>
              <a:grpSpLocks/>
            </p:cNvGrpSpPr>
            <p:nvPr/>
          </p:nvGrpSpPr>
          <p:grpSpPr bwMode="auto">
            <a:xfrm rot="-3920841">
              <a:off x="5529" y="1252"/>
              <a:ext cx="187" cy="151"/>
              <a:chOff x="2825" y="3007"/>
              <a:chExt cx="229" cy="242"/>
            </a:xfrm>
          </p:grpSpPr>
          <p:sp>
            <p:nvSpPr>
              <p:cNvPr id="46558" name="Freeform 161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59" name="Freeform 162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4" name="Group 163"/>
            <p:cNvGrpSpPr>
              <a:grpSpLocks/>
            </p:cNvGrpSpPr>
            <p:nvPr/>
          </p:nvGrpSpPr>
          <p:grpSpPr bwMode="auto">
            <a:xfrm rot="-4535453">
              <a:off x="5560" y="1793"/>
              <a:ext cx="187" cy="150"/>
              <a:chOff x="2825" y="3007"/>
              <a:chExt cx="229" cy="242"/>
            </a:xfrm>
          </p:grpSpPr>
          <p:sp>
            <p:nvSpPr>
              <p:cNvPr id="46556" name="Freeform 164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57" name="Freeform 165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5" name="Group 166"/>
            <p:cNvGrpSpPr>
              <a:grpSpLocks/>
            </p:cNvGrpSpPr>
            <p:nvPr/>
          </p:nvGrpSpPr>
          <p:grpSpPr bwMode="auto">
            <a:xfrm rot="801070">
              <a:off x="5397" y="1525"/>
              <a:ext cx="196" cy="148"/>
              <a:chOff x="2825" y="3007"/>
              <a:chExt cx="229" cy="242"/>
            </a:xfrm>
          </p:grpSpPr>
          <p:sp>
            <p:nvSpPr>
              <p:cNvPr id="46554" name="Freeform 167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55" name="Freeform 168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6" name="Group 169"/>
            <p:cNvGrpSpPr>
              <a:grpSpLocks/>
            </p:cNvGrpSpPr>
            <p:nvPr/>
          </p:nvGrpSpPr>
          <p:grpSpPr bwMode="auto">
            <a:xfrm rot="801070">
              <a:off x="5397" y="1979"/>
              <a:ext cx="196" cy="149"/>
              <a:chOff x="2825" y="3007"/>
              <a:chExt cx="229" cy="242"/>
            </a:xfrm>
          </p:grpSpPr>
          <p:sp>
            <p:nvSpPr>
              <p:cNvPr id="46552" name="Freeform 170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53" name="Freeform 171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7" name="Group 172"/>
            <p:cNvGrpSpPr>
              <a:grpSpLocks/>
            </p:cNvGrpSpPr>
            <p:nvPr/>
          </p:nvGrpSpPr>
          <p:grpSpPr bwMode="auto">
            <a:xfrm rot="-4994473">
              <a:off x="5534" y="2169"/>
              <a:ext cx="168" cy="149"/>
              <a:chOff x="2825" y="3007"/>
              <a:chExt cx="229" cy="242"/>
            </a:xfrm>
          </p:grpSpPr>
          <p:sp>
            <p:nvSpPr>
              <p:cNvPr id="46550" name="Freeform 173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551" name="Freeform 174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08" name="Group 175"/>
            <p:cNvGrpSpPr>
              <a:grpSpLocks/>
            </p:cNvGrpSpPr>
            <p:nvPr/>
          </p:nvGrpSpPr>
          <p:grpSpPr bwMode="auto">
            <a:xfrm>
              <a:off x="4196" y="0"/>
              <a:ext cx="402" cy="997"/>
              <a:chOff x="4082" y="0"/>
              <a:chExt cx="402" cy="997"/>
            </a:xfrm>
          </p:grpSpPr>
          <p:grpSp>
            <p:nvGrpSpPr>
              <p:cNvPr id="46537" name="Group 176"/>
              <p:cNvGrpSpPr>
                <a:grpSpLocks/>
              </p:cNvGrpSpPr>
              <p:nvPr/>
            </p:nvGrpSpPr>
            <p:grpSpPr bwMode="auto">
              <a:xfrm rot="1368130">
                <a:off x="4104" y="0"/>
                <a:ext cx="217" cy="198"/>
                <a:chOff x="2825" y="3007"/>
                <a:chExt cx="229" cy="242"/>
              </a:xfrm>
            </p:grpSpPr>
            <p:sp>
              <p:nvSpPr>
                <p:cNvPr id="46548" name="Freeform 17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49" name="Freeform 17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538" name="AutoShape 179"/>
              <p:cNvSpPr>
                <a:spLocks noChangeArrowheads="1"/>
              </p:cNvSpPr>
              <p:nvPr/>
            </p:nvSpPr>
            <p:spPr bwMode="auto">
              <a:xfrm>
                <a:off x="4286" y="0"/>
                <a:ext cx="22" cy="84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99 h 21600"/>
                  <a:gd name="T14" fmla="*/ 16691 w 21600"/>
                  <a:gd name="T15" fmla="*/ 1710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539" name="Group 180"/>
              <p:cNvGrpSpPr>
                <a:grpSpLocks/>
              </p:cNvGrpSpPr>
              <p:nvPr/>
            </p:nvGrpSpPr>
            <p:grpSpPr bwMode="auto">
              <a:xfrm rot="-3920841">
                <a:off x="4276" y="169"/>
                <a:ext cx="187" cy="229"/>
                <a:chOff x="2825" y="3007"/>
                <a:chExt cx="229" cy="242"/>
              </a:xfrm>
            </p:grpSpPr>
            <p:sp>
              <p:nvSpPr>
                <p:cNvPr id="46546" name="Freeform 18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47" name="Freeform 18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40" name="Group 183"/>
              <p:cNvGrpSpPr>
                <a:grpSpLocks/>
              </p:cNvGrpSpPr>
              <p:nvPr/>
            </p:nvGrpSpPr>
            <p:grpSpPr bwMode="auto">
              <a:xfrm rot="1368130">
                <a:off x="4082" y="297"/>
                <a:ext cx="239" cy="198"/>
                <a:chOff x="2825" y="3007"/>
                <a:chExt cx="229" cy="242"/>
              </a:xfrm>
            </p:grpSpPr>
            <p:sp>
              <p:nvSpPr>
                <p:cNvPr id="46544" name="Freeform 18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45" name="Freeform 18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41" name="Group 186"/>
              <p:cNvGrpSpPr>
                <a:grpSpLocks/>
              </p:cNvGrpSpPr>
              <p:nvPr/>
            </p:nvGrpSpPr>
            <p:grpSpPr bwMode="auto">
              <a:xfrm rot="-2869968">
                <a:off x="4209" y="854"/>
                <a:ext cx="175" cy="111"/>
                <a:chOff x="2825" y="3007"/>
                <a:chExt cx="229" cy="242"/>
              </a:xfrm>
            </p:grpSpPr>
            <p:sp>
              <p:nvSpPr>
                <p:cNvPr id="46542" name="Freeform 18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43" name="Freeform 18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109" name="Rectangle 189"/>
            <p:cNvSpPr>
              <a:spLocks noChangeArrowheads="1"/>
            </p:cNvSpPr>
            <p:nvPr/>
          </p:nvSpPr>
          <p:spPr bwMode="auto">
            <a:xfrm>
              <a:off x="4173" y="0"/>
              <a:ext cx="431" cy="799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62000"/>
                  </a:schemeClr>
                </a:gs>
                <a:gs pos="100000">
                  <a:schemeClr val="bg1">
                    <a:alpha val="3000"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110" name="Group 190"/>
            <p:cNvGrpSpPr>
              <a:grpSpLocks/>
            </p:cNvGrpSpPr>
            <p:nvPr/>
          </p:nvGrpSpPr>
          <p:grpSpPr bwMode="auto">
            <a:xfrm>
              <a:off x="3719" y="0"/>
              <a:ext cx="499" cy="1638"/>
              <a:chOff x="3719" y="0"/>
              <a:chExt cx="499" cy="1833"/>
            </a:xfrm>
          </p:grpSpPr>
          <p:grpSp>
            <p:nvGrpSpPr>
              <p:cNvPr id="46503" name="Group 191"/>
              <p:cNvGrpSpPr>
                <a:grpSpLocks/>
              </p:cNvGrpSpPr>
              <p:nvPr/>
            </p:nvGrpSpPr>
            <p:grpSpPr bwMode="auto">
              <a:xfrm rot="1368130">
                <a:off x="3744" y="0"/>
                <a:ext cx="253" cy="198"/>
                <a:chOff x="2825" y="3007"/>
                <a:chExt cx="229" cy="242"/>
              </a:xfrm>
            </p:grpSpPr>
            <p:sp>
              <p:nvSpPr>
                <p:cNvPr id="46535" name="Freeform 19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36" name="Freeform 19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504" name="AutoShape 194"/>
              <p:cNvSpPr>
                <a:spLocks noChangeArrowheads="1"/>
              </p:cNvSpPr>
              <p:nvPr/>
            </p:nvSpPr>
            <p:spPr bwMode="auto">
              <a:xfrm>
                <a:off x="3970" y="0"/>
                <a:ext cx="22" cy="170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95 h 21600"/>
                  <a:gd name="T14" fmla="*/ 16691 w 21600"/>
                  <a:gd name="T15" fmla="*/ 1710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505" name="Group 195"/>
              <p:cNvGrpSpPr>
                <a:grpSpLocks/>
              </p:cNvGrpSpPr>
              <p:nvPr/>
            </p:nvGrpSpPr>
            <p:grpSpPr bwMode="auto">
              <a:xfrm rot="-3920841">
                <a:off x="3968" y="150"/>
                <a:ext cx="187" cy="267"/>
                <a:chOff x="2825" y="3007"/>
                <a:chExt cx="229" cy="242"/>
              </a:xfrm>
            </p:grpSpPr>
            <p:sp>
              <p:nvSpPr>
                <p:cNvPr id="46533" name="Freeform 19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34" name="Freeform 19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06" name="Group 198"/>
              <p:cNvGrpSpPr>
                <a:grpSpLocks/>
              </p:cNvGrpSpPr>
              <p:nvPr/>
            </p:nvGrpSpPr>
            <p:grpSpPr bwMode="auto">
              <a:xfrm rot="801070">
                <a:off x="3797" y="686"/>
                <a:ext cx="229" cy="148"/>
                <a:chOff x="2825" y="3007"/>
                <a:chExt cx="229" cy="242"/>
              </a:xfrm>
            </p:grpSpPr>
            <p:sp>
              <p:nvSpPr>
                <p:cNvPr id="46531" name="Freeform 19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32" name="Freeform 20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07" name="Group 201"/>
              <p:cNvGrpSpPr>
                <a:grpSpLocks/>
              </p:cNvGrpSpPr>
              <p:nvPr/>
            </p:nvGrpSpPr>
            <p:grpSpPr bwMode="auto">
              <a:xfrm rot="1368130">
                <a:off x="3719" y="297"/>
                <a:ext cx="278" cy="198"/>
                <a:chOff x="2825" y="3007"/>
                <a:chExt cx="229" cy="242"/>
              </a:xfrm>
            </p:grpSpPr>
            <p:sp>
              <p:nvSpPr>
                <p:cNvPr id="46529" name="Freeform 20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30" name="Freeform 20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08" name="Group 204"/>
              <p:cNvGrpSpPr>
                <a:grpSpLocks/>
              </p:cNvGrpSpPr>
              <p:nvPr/>
            </p:nvGrpSpPr>
            <p:grpSpPr bwMode="auto">
              <a:xfrm rot="-3920841">
                <a:off x="3991" y="571"/>
                <a:ext cx="188" cy="267"/>
                <a:chOff x="2825" y="3007"/>
                <a:chExt cx="229" cy="242"/>
              </a:xfrm>
            </p:grpSpPr>
            <p:sp>
              <p:nvSpPr>
                <p:cNvPr id="46527" name="Freeform 20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28" name="Freeform 20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09" name="Group 207"/>
              <p:cNvGrpSpPr>
                <a:grpSpLocks/>
              </p:cNvGrpSpPr>
              <p:nvPr/>
            </p:nvGrpSpPr>
            <p:grpSpPr bwMode="auto">
              <a:xfrm rot="-3920841">
                <a:off x="3942" y="822"/>
                <a:ext cx="187" cy="175"/>
                <a:chOff x="2825" y="3007"/>
                <a:chExt cx="229" cy="242"/>
              </a:xfrm>
            </p:grpSpPr>
            <p:sp>
              <p:nvSpPr>
                <p:cNvPr id="46525" name="Freeform 20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26" name="Freeform 20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10" name="Group 210"/>
              <p:cNvGrpSpPr>
                <a:grpSpLocks/>
              </p:cNvGrpSpPr>
              <p:nvPr/>
            </p:nvGrpSpPr>
            <p:grpSpPr bwMode="auto">
              <a:xfrm rot="-4306443">
                <a:off x="3938" y="1264"/>
                <a:ext cx="187" cy="176"/>
                <a:chOff x="2825" y="3007"/>
                <a:chExt cx="229" cy="242"/>
              </a:xfrm>
            </p:grpSpPr>
            <p:sp>
              <p:nvSpPr>
                <p:cNvPr id="46523" name="Freeform 21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24" name="Freeform 21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11" name="Group 213"/>
              <p:cNvGrpSpPr>
                <a:grpSpLocks/>
              </p:cNvGrpSpPr>
              <p:nvPr/>
            </p:nvGrpSpPr>
            <p:grpSpPr bwMode="auto">
              <a:xfrm rot="801070">
                <a:off x="3770" y="1053"/>
                <a:ext cx="228" cy="148"/>
                <a:chOff x="2825" y="3007"/>
                <a:chExt cx="229" cy="242"/>
              </a:xfrm>
            </p:grpSpPr>
            <p:sp>
              <p:nvSpPr>
                <p:cNvPr id="46521" name="Freeform 21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22" name="Freeform 21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12" name="Group 216"/>
              <p:cNvGrpSpPr>
                <a:grpSpLocks/>
              </p:cNvGrpSpPr>
              <p:nvPr/>
            </p:nvGrpSpPr>
            <p:grpSpPr bwMode="auto">
              <a:xfrm rot="801070">
                <a:off x="3770" y="1461"/>
                <a:ext cx="228" cy="149"/>
                <a:chOff x="2825" y="3007"/>
                <a:chExt cx="229" cy="242"/>
              </a:xfrm>
            </p:grpSpPr>
            <p:sp>
              <p:nvSpPr>
                <p:cNvPr id="46519" name="Freeform 21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20" name="Freeform 21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13" name="Group 219"/>
              <p:cNvGrpSpPr>
                <a:grpSpLocks/>
              </p:cNvGrpSpPr>
              <p:nvPr/>
            </p:nvGrpSpPr>
            <p:grpSpPr bwMode="auto">
              <a:xfrm rot="-2487186">
                <a:off x="3869" y="1722"/>
                <a:ext cx="203" cy="111"/>
                <a:chOff x="2825" y="3007"/>
                <a:chExt cx="229" cy="242"/>
              </a:xfrm>
            </p:grpSpPr>
            <p:sp>
              <p:nvSpPr>
                <p:cNvPr id="46517" name="Freeform 22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18" name="Freeform 22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514" name="Group 222"/>
              <p:cNvGrpSpPr>
                <a:grpSpLocks/>
              </p:cNvGrpSpPr>
              <p:nvPr/>
            </p:nvGrpSpPr>
            <p:grpSpPr bwMode="auto">
              <a:xfrm rot="-4994473">
                <a:off x="3972" y="1552"/>
                <a:ext cx="168" cy="173"/>
                <a:chOff x="2825" y="3007"/>
                <a:chExt cx="229" cy="242"/>
              </a:xfrm>
            </p:grpSpPr>
            <p:sp>
              <p:nvSpPr>
                <p:cNvPr id="46515" name="Freeform 22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16" name="Freeform 22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111" name="Group 225"/>
            <p:cNvGrpSpPr>
              <a:grpSpLocks/>
            </p:cNvGrpSpPr>
            <p:nvPr/>
          </p:nvGrpSpPr>
          <p:grpSpPr bwMode="auto">
            <a:xfrm>
              <a:off x="3220" y="0"/>
              <a:ext cx="340" cy="1587"/>
              <a:chOff x="4694" y="0"/>
              <a:chExt cx="431" cy="2750"/>
            </a:xfrm>
          </p:grpSpPr>
          <p:grpSp>
            <p:nvGrpSpPr>
              <p:cNvPr id="46463" name="Group 226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46501" name="Freeform 22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02" name="Freeform 22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464" name="AutoShape 229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696 w 21600"/>
                  <a:gd name="T13" fmla="*/ 4500 h 21600"/>
                  <a:gd name="T14" fmla="*/ 16904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465" name="Group 230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46499" name="Freeform 23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500" name="Freeform 23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66" name="Group 233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46497" name="Freeform 23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98" name="Freeform 23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67" name="Group 236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46495" name="Freeform 23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96" name="Freeform 23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68" name="Group 239"/>
              <p:cNvGrpSpPr>
                <a:grpSpLocks/>
              </p:cNvGrpSpPr>
              <p:nvPr/>
            </p:nvGrpSpPr>
            <p:grpSpPr bwMode="auto">
              <a:xfrm rot="1368130">
                <a:off x="4694" y="363"/>
                <a:ext cx="252" cy="242"/>
                <a:chOff x="2825" y="3007"/>
                <a:chExt cx="229" cy="242"/>
              </a:xfrm>
            </p:grpSpPr>
            <p:sp>
              <p:nvSpPr>
                <p:cNvPr id="46493" name="Freeform 24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94" name="Freeform 24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69" name="Group 242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46491" name="Freeform 24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92" name="Freeform 24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0" name="Group 245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46489" name="Freeform 24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90" name="Freeform 24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1" name="Group 248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46487" name="Freeform 24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88" name="Freeform 25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2" name="Group 251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46485" name="Freeform 25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86" name="Freeform 25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3" name="Group 254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46483" name="Freeform 25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84" name="Freeform 25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4" name="Group 257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46481" name="Freeform 25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82" name="Freeform 25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5" name="Group 260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46479" name="Freeform 26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80" name="Freeform 26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76" name="Group 263"/>
              <p:cNvGrpSpPr>
                <a:grpSpLocks/>
              </p:cNvGrpSpPr>
              <p:nvPr/>
            </p:nvGrpSpPr>
            <p:grpSpPr bwMode="auto">
              <a:xfrm rot="-4994473">
                <a:off x="4896" y="2434"/>
                <a:ext cx="206" cy="157"/>
                <a:chOff x="2825" y="3007"/>
                <a:chExt cx="229" cy="242"/>
              </a:xfrm>
            </p:grpSpPr>
            <p:sp>
              <p:nvSpPr>
                <p:cNvPr id="46477" name="Freeform 26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78" name="Freeform 26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112" name="Rectangle 266"/>
            <p:cNvSpPr>
              <a:spLocks noChangeArrowheads="1"/>
            </p:cNvSpPr>
            <p:nvPr/>
          </p:nvSpPr>
          <p:spPr bwMode="auto">
            <a:xfrm>
              <a:off x="3175" y="5"/>
              <a:ext cx="425" cy="1729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113" name="Group 267"/>
            <p:cNvGrpSpPr>
              <a:grpSpLocks/>
            </p:cNvGrpSpPr>
            <p:nvPr/>
          </p:nvGrpSpPr>
          <p:grpSpPr bwMode="auto">
            <a:xfrm>
              <a:off x="2880" y="0"/>
              <a:ext cx="284" cy="1020"/>
              <a:chOff x="2715" y="754"/>
              <a:chExt cx="284" cy="1020"/>
            </a:xfrm>
          </p:grpSpPr>
          <p:sp>
            <p:nvSpPr>
              <p:cNvPr id="46441" name="AutoShape 268"/>
              <p:cNvSpPr>
                <a:spLocks noChangeArrowheads="1"/>
              </p:cNvSpPr>
              <p:nvPr/>
            </p:nvSpPr>
            <p:spPr bwMode="auto">
              <a:xfrm>
                <a:off x="2867" y="754"/>
                <a:ext cx="22" cy="96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95 h 21600"/>
                  <a:gd name="T14" fmla="*/ 16691 w 21600"/>
                  <a:gd name="T15" fmla="*/ 1710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442" name="Group 269"/>
              <p:cNvGrpSpPr>
                <a:grpSpLocks/>
              </p:cNvGrpSpPr>
              <p:nvPr/>
            </p:nvGrpSpPr>
            <p:grpSpPr bwMode="auto">
              <a:xfrm rot="801070">
                <a:off x="2736" y="870"/>
                <a:ext cx="174" cy="117"/>
                <a:chOff x="2825" y="3007"/>
                <a:chExt cx="229" cy="242"/>
              </a:xfrm>
            </p:grpSpPr>
            <p:sp>
              <p:nvSpPr>
                <p:cNvPr id="46461" name="Freeform 27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62" name="Freeform 27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43" name="Group 272"/>
              <p:cNvGrpSpPr>
                <a:grpSpLocks/>
              </p:cNvGrpSpPr>
              <p:nvPr/>
            </p:nvGrpSpPr>
            <p:grpSpPr bwMode="auto">
              <a:xfrm rot="-3920841">
                <a:off x="2843" y="979"/>
                <a:ext cx="148" cy="134"/>
                <a:chOff x="2825" y="3007"/>
                <a:chExt cx="229" cy="242"/>
              </a:xfrm>
            </p:grpSpPr>
            <p:sp>
              <p:nvSpPr>
                <p:cNvPr id="46459" name="Freeform 27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60" name="Freeform 27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44" name="Group 275"/>
              <p:cNvGrpSpPr>
                <a:grpSpLocks/>
              </p:cNvGrpSpPr>
              <p:nvPr/>
            </p:nvGrpSpPr>
            <p:grpSpPr bwMode="auto">
              <a:xfrm rot="-4306443">
                <a:off x="2841" y="1328"/>
                <a:ext cx="147" cy="134"/>
                <a:chOff x="2825" y="3007"/>
                <a:chExt cx="229" cy="242"/>
              </a:xfrm>
            </p:grpSpPr>
            <p:sp>
              <p:nvSpPr>
                <p:cNvPr id="46457" name="Freeform 27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58" name="Freeform 27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45" name="Group 278"/>
              <p:cNvGrpSpPr>
                <a:grpSpLocks/>
              </p:cNvGrpSpPr>
              <p:nvPr/>
            </p:nvGrpSpPr>
            <p:grpSpPr bwMode="auto">
              <a:xfrm rot="801070">
                <a:off x="2715" y="1159"/>
                <a:ext cx="174" cy="117"/>
                <a:chOff x="2825" y="3007"/>
                <a:chExt cx="229" cy="242"/>
              </a:xfrm>
            </p:grpSpPr>
            <p:sp>
              <p:nvSpPr>
                <p:cNvPr id="46455" name="Freeform 27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56" name="Freeform 28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46" name="Group 281"/>
              <p:cNvGrpSpPr>
                <a:grpSpLocks/>
              </p:cNvGrpSpPr>
              <p:nvPr/>
            </p:nvGrpSpPr>
            <p:grpSpPr bwMode="auto">
              <a:xfrm rot="801070">
                <a:off x="2715" y="1481"/>
                <a:ext cx="174" cy="117"/>
                <a:chOff x="2825" y="3007"/>
                <a:chExt cx="229" cy="242"/>
              </a:xfrm>
            </p:grpSpPr>
            <p:sp>
              <p:nvSpPr>
                <p:cNvPr id="46453" name="Freeform 28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54" name="Freeform 28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47" name="Group 284"/>
              <p:cNvGrpSpPr>
                <a:grpSpLocks/>
              </p:cNvGrpSpPr>
              <p:nvPr/>
            </p:nvGrpSpPr>
            <p:grpSpPr bwMode="auto">
              <a:xfrm rot="-1941087">
                <a:off x="2791" y="1686"/>
                <a:ext cx="155" cy="88"/>
                <a:chOff x="2825" y="3007"/>
                <a:chExt cx="229" cy="242"/>
              </a:xfrm>
            </p:grpSpPr>
            <p:sp>
              <p:nvSpPr>
                <p:cNvPr id="46451" name="Freeform 28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52" name="Freeform 28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48" name="Group 287"/>
              <p:cNvGrpSpPr>
                <a:grpSpLocks/>
              </p:cNvGrpSpPr>
              <p:nvPr/>
            </p:nvGrpSpPr>
            <p:grpSpPr bwMode="auto">
              <a:xfrm rot="-4994473">
                <a:off x="2866" y="1555"/>
                <a:ext cx="133" cy="133"/>
                <a:chOff x="2825" y="3007"/>
                <a:chExt cx="229" cy="242"/>
              </a:xfrm>
            </p:grpSpPr>
            <p:sp>
              <p:nvSpPr>
                <p:cNvPr id="46449" name="Freeform 28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50" name="Freeform 28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114" name="Group 290"/>
            <p:cNvGrpSpPr>
              <a:grpSpLocks/>
            </p:cNvGrpSpPr>
            <p:nvPr/>
          </p:nvGrpSpPr>
          <p:grpSpPr bwMode="auto">
            <a:xfrm>
              <a:off x="2222" y="0"/>
              <a:ext cx="284" cy="864"/>
              <a:chOff x="2222" y="0"/>
              <a:chExt cx="284" cy="864"/>
            </a:xfrm>
          </p:grpSpPr>
          <p:sp>
            <p:nvSpPr>
              <p:cNvPr id="46425" name="AutoShape 291"/>
              <p:cNvSpPr>
                <a:spLocks noChangeArrowheads="1"/>
              </p:cNvSpPr>
              <p:nvPr/>
            </p:nvSpPr>
            <p:spPr bwMode="auto">
              <a:xfrm>
                <a:off x="2374" y="0"/>
                <a:ext cx="22" cy="7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501 h 21600"/>
                  <a:gd name="T14" fmla="*/ 16691 w 21600"/>
                  <a:gd name="T15" fmla="*/ 1709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426" name="Group 292"/>
              <p:cNvGrpSpPr>
                <a:grpSpLocks/>
              </p:cNvGrpSpPr>
              <p:nvPr/>
            </p:nvGrpSpPr>
            <p:grpSpPr bwMode="auto">
              <a:xfrm rot="-4306443">
                <a:off x="2348" y="376"/>
                <a:ext cx="147" cy="134"/>
                <a:chOff x="2825" y="3007"/>
                <a:chExt cx="229" cy="242"/>
              </a:xfrm>
            </p:grpSpPr>
            <p:sp>
              <p:nvSpPr>
                <p:cNvPr id="46439" name="Freeform 29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40" name="Freeform 29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27" name="Group 295"/>
              <p:cNvGrpSpPr>
                <a:grpSpLocks/>
              </p:cNvGrpSpPr>
              <p:nvPr/>
            </p:nvGrpSpPr>
            <p:grpSpPr bwMode="auto">
              <a:xfrm rot="801070">
                <a:off x="2222" y="207"/>
                <a:ext cx="174" cy="117"/>
                <a:chOff x="2825" y="3007"/>
                <a:chExt cx="229" cy="242"/>
              </a:xfrm>
            </p:grpSpPr>
            <p:sp>
              <p:nvSpPr>
                <p:cNvPr id="46437" name="Freeform 29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38" name="Freeform 29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28" name="Group 298"/>
              <p:cNvGrpSpPr>
                <a:grpSpLocks/>
              </p:cNvGrpSpPr>
              <p:nvPr/>
            </p:nvGrpSpPr>
            <p:grpSpPr bwMode="auto">
              <a:xfrm rot="801070">
                <a:off x="2222" y="529"/>
                <a:ext cx="174" cy="117"/>
                <a:chOff x="2825" y="3007"/>
                <a:chExt cx="229" cy="242"/>
              </a:xfrm>
            </p:grpSpPr>
            <p:sp>
              <p:nvSpPr>
                <p:cNvPr id="46435" name="Freeform 29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36" name="Freeform 30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29" name="Group 301"/>
              <p:cNvGrpSpPr>
                <a:grpSpLocks/>
              </p:cNvGrpSpPr>
              <p:nvPr/>
            </p:nvGrpSpPr>
            <p:grpSpPr bwMode="auto">
              <a:xfrm rot="-3120000">
                <a:off x="2302" y="743"/>
                <a:ext cx="155" cy="88"/>
                <a:chOff x="2825" y="3007"/>
                <a:chExt cx="229" cy="242"/>
              </a:xfrm>
            </p:grpSpPr>
            <p:sp>
              <p:nvSpPr>
                <p:cNvPr id="46433" name="Freeform 30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34" name="Freeform 30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30" name="Group 304"/>
              <p:cNvGrpSpPr>
                <a:grpSpLocks/>
              </p:cNvGrpSpPr>
              <p:nvPr/>
            </p:nvGrpSpPr>
            <p:grpSpPr bwMode="auto">
              <a:xfrm rot="-4994473">
                <a:off x="2373" y="603"/>
                <a:ext cx="133" cy="133"/>
                <a:chOff x="2825" y="3007"/>
                <a:chExt cx="229" cy="242"/>
              </a:xfrm>
            </p:grpSpPr>
            <p:sp>
              <p:nvSpPr>
                <p:cNvPr id="46431" name="Freeform 30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32" name="Freeform 30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115" name="Group 307"/>
            <p:cNvGrpSpPr>
              <a:grpSpLocks/>
            </p:cNvGrpSpPr>
            <p:nvPr/>
          </p:nvGrpSpPr>
          <p:grpSpPr bwMode="auto">
            <a:xfrm>
              <a:off x="1678" y="0"/>
              <a:ext cx="284" cy="368"/>
              <a:chOff x="2715" y="3022"/>
              <a:chExt cx="284" cy="368"/>
            </a:xfrm>
          </p:grpSpPr>
          <p:sp>
            <p:nvSpPr>
              <p:cNvPr id="46415" name="AutoShape 308"/>
              <p:cNvSpPr>
                <a:spLocks noChangeArrowheads="1"/>
              </p:cNvSpPr>
              <p:nvPr/>
            </p:nvSpPr>
            <p:spPr bwMode="auto">
              <a:xfrm>
                <a:off x="2867" y="3022"/>
                <a:ext cx="22" cy="30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474 h 21600"/>
                  <a:gd name="T14" fmla="*/ 16691 w 21600"/>
                  <a:gd name="T15" fmla="*/ 1712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416" name="Group 309"/>
              <p:cNvGrpSpPr>
                <a:grpSpLocks/>
              </p:cNvGrpSpPr>
              <p:nvPr/>
            </p:nvGrpSpPr>
            <p:grpSpPr bwMode="auto">
              <a:xfrm rot="801070">
                <a:off x="2715" y="3097"/>
                <a:ext cx="174" cy="117"/>
                <a:chOff x="2825" y="3007"/>
                <a:chExt cx="229" cy="242"/>
              </a:xfrm>
            </p:grpSpPr>
            <p:sp>
              <p:nvSpPr>
                <p:cNvPr id="46423" name="Freeform 31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24" name="Freeform 31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17" name="Group 312"/>
              <p:cNvGrpSpPr>
                <a:grpSpLocks/>
              </p:cNvGrpSpPr>
              <p:nvPr/>
            </p:nvGrpSpPr>
            <p:grpSpPr bwMode="auto">
              <a:xfrm rot="-1941087">
                <a:off x="2791" y="3302"/>
                <a:ext cx="155" cy="88"/>
                <a:chOff x="2825" y="3007"/>
                <a:chExt cx="229" cy="242"/>
              </a:xfrm>
            </p:grpSpPr>
            <p:sp>
              <p:nvSpPr>
                <p:cNvPr id="46421" name="Freeform 31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22" name="Freeform 31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18" name="Group 315"/>
              <p:cNvGrpSpPr>
                <a:grpSpLocks/>
              </p:cNvGrpSpPr>
              <p:nvPr/>
            </p:nvGrpSpPr>
            <p:grpSpPr bwMode="auto">
              <a:xfrm rot="-4994473">
                <a:off x="2866" y="3171"/>
                <a:ext cx="133" cy="133"/>
                <a:chOff x="2825" y="3007"/>
                <a:chExt cx="229" cy="242"/>
              </a:xfrm>
            </p:grpSpPr>
            <p:sp>
              <p:nvSpPr>
                <p:cNvPr id="46419" name="Freeform 31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20" name="Freeform 31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116" name="Group 318"/>
            <p:cNvGrpSpPr>
              <a:grpSpLocks/>
            </p:cNvGrpSpPr>
            <p:nvPr/>
          </p:nvGrpSpPr>
          <p:grpSpPr bwMode="auto">
            <a:xfrm rot="-3920841">
              <a:off x="1382" y="-22"/>
              <a:ext cx="148" cy="191"/>
              <a:chOff x="2825" y="3007"/>
              <a:chExt cx="229" cy="242"/>
            </a:xfrm>
          </p:grpSpPr>
          <p:sp>
            <p:nvSpPr>
              <p:cNvPr id="46413" name="Freeform 319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>
                  <a:gd name="T0" fmla="*/ 20 w 213"/>
                  <a:gd name="T1" fmla="*/ 4 h 343"/>
                  <a:gd name="T2" fmla="*/ 7 w 213"/>
                  <a:gd name="T3" fmla="*/ 13 h 343"/>
                  <a:gd name="T4" fmla="*/ 2 w 213"/>
                  <a:gd name="T5" fmla="*/ 41 h 343"/>
                  <a:gd name="T6" fmla="*/ 20 w 213"/>
                  <a:gd name="T7" fmla="*/ 4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414" name="Freeform 320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4" cy="229"/>
              </a:xfrm>
              <a:custGeom>
                <a:avLst/>
                <a:gdLst>
                  <a:gd name="T0" fmla="*/ 60 w 213"/>
                  <a:gd name="T1" fmla="*/ 3 h 343"/>
                  <a:gd name="T2" fmla="*/ 20 w 213"/>
                  <a:gd name="T3" fmla="*/ 9 h 343"/>
                  <a:gd name="T4" fmla="*/ 7 w 213"/>
                  <a:gd name="T5" fmla="*/ 29 h 343"/>
                  <a:gd name="T6" fmla="*/ 60 w 213"/>
                  <a:gd name="T7" fmla="*/ 3 h 3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3"/>
                  <a:gd name="T13" fmla="*/ 0 h 343"/>
                  <a:gd name="T14" fmla="*/ 213 w 213"/>
                  <a:gd name="T15" fmla="*/ 343 h 3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6117" name="Group 321"/>
            <p:cNvGrpSpPr>
              <a:grpSpLocks/>
            </p:cNvGrpSpPr>
            <p:nvPr/>
          </p:nvGrpSpPr>
          <p:grpSpPr bwMode="auto">
            <a:xfrm>
              <a:off x="635" y="0"/>
              <a:ext cx="284" cy="631"/>
              <a:chOff x="2692" y="2886"/>
              <a:chExt cx="284" cy="631"/>
            </a:xfrm>
          </p:grpSpPr>
          <p:sp>
            <p:nvSpPr>
              <p:cNvPr id="46400" name="AutoShape 322"/>
              <p:cNvSpPr>
                <a:spLocks noChangeArrowheads="1"/>
              </p:cNvSpPr>
              <p:nvPr/>
            </p:nvSpPr>
            <p:spPr bwMode="auto">
              <a:xfrm flipH="1">
                <a:off x="2825" y="2886"/>
                <a:ext cx="32" cy="5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725 w 21600"/>
                  <a:gd name="T13" fmla="*/ 4505 h 21600"/>
                  <a:gd name="T14" fmla="*/ 16875 w 21600"/>
                  <a:gd name="T15" fmla="*/ 1709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401" name="Group 323"/>
              <p:cNvGrpSpPr>
                <a:grpSpLocks/>
              </p:cNvGrpSpPr>
              <p:nvPr/>
            </p:nvGrpSpPr>
            <p:grpSpPr bwMode="auto">
              <a:xfrm rot="-4306443">
                <a:off x="2818" y="3012"/>
                <a:ext cx="147" cy="134"/>
                <a:chOff x="2825" y="3007"/>
                <a:chExt cx="229" cy="242"/>
              </a:xfrm>
            </p:grpSpPr>
            <p:sp>
              <p:nvSpPr>
                <p:cNvPr id="46411" name="Freeform 32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12" name="Freeform 32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02" name="Group 326"/>
              <p:cNvGrpSpPr>
                <a:grpSpLocks/>
              </p:cNvGrpSpPr>
              <p:nvPr/>
            </p:nvGrpSpPr>
            <p:grpSpPr bwMode="auto">
              <a:xfrm rot="801070">
                <a:off x="2692" y="3165"/>
                <a:ext cx="174" cy="117"/>
                <a:chOff x="2825" y="3007"/>
                <a:chExt cx="229" cy="242"/>
              </a:xfrm>
            </p:grpSpPr>
            <p:sp>
              <p:nvSpPr>
                <p:cNvPr id="46409" name="Freeform 32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10" name="Freeform 32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03" name="Group 329"/>
              <p:cNvGrpSpPr>
                <a:grpSpLocks/>
              </p:cNvGrpSpPr>
              <p:nvPr/>
            </p:nvGrpSpPr>
            <p:grpSpPr bwMode="auto">
              <a:xfrm rot="-4320000">
                <a:off x="2778" y="3396"/>
                <a:ext cx="155" cy="88"/>
                <a:chOff x="2825" y="3007"/>
                <a:chExt cx="229" cy="242"/>
              </a:xfrm>
            </p:grpSpPr>
            <p:sp>
              <p:nvSpPr>
                <p:cNvPr id="46407" name="Freeform 33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08" name="Freeform 33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04" name="Group 332"/>
              <p:cNvGrpSpPr>
                <a:grpSpLocks/>
              </p:cNvGrpSpPr>
              <p:nvPr/>
            </p:nvGrpSpPr>
            <p:grpSpPr bwMode="auto">
              <a:xfrm rot="-4994473">
                <a:off x="2843" y="3239"/>
                <a:ext cx="133" cy="133"/>
                <a:chOff x="2825" y="3007"/>
                <a:chExt cx="229" cy="242"/>
              </a:xfrm>
            </p:grpSpPr>
            <p:sp>
              <p:nvSpPr>
                <p:cNvPr id="46405" name="Freeform 33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406" name="Freeform 33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118" name="Rectangle 335"/>
            <p:cNvSpPr>
              <a:spLocks noChangeArrowheads="1"/>
            </p:cNvSpPr>
            <p:nvPr/>
          </p:nvSpPr>
          <p:spPr bwMode="auto">
            <a:xfrm>
              <a:off x="1655" y="0"/>
              <a:ext cx="454" cy="686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119" name="Group 336"/>
            <p:cNvGrpSpPr>
              <a:grpSpLocks/>
            </p:cNvGrpSpPr>
            <p:nvPr/>
          </p:nvGrpSpPr>
          <p:grpSpPr bwMode="auto">
            <a:xfrm>
              <a:off x="295" y="0"/>
              <a:ext cx="363" cy="1774"/>
              <a:chOff x="4694" y="0"/>
              <a:chExt cx="431" cy="2750"/>
            </a:xfrm>
          </p:grpSpPr>
          <p:grpSp>
            <p:nvGrpSpPr>
              <p:cNvPr id="46360" name="Group 337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46398" name="Freeform 33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99" name="Freeform 33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361" name="AutoShape 340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696 w 21600"/>
                  <a:gd name="T13" fmla="*/ 4500 h 21600"/>
                  <a:gd name="T14" fmla="*/ 16904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362" name="Group 341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46396" name="Freeform 34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97" name="Freeform 34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3" name="Group 344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46394" name="Freeform 34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95" name="Freeform 34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4" name="Group 347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46392" name="Freeform 348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93" name="Freeform 34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5" name="Group 350"/>
              <p:cNvGrpSpPr>
                <a:grpSpLocks/>
              </p:cNvGrpSpPr>
              <p:nvPr/>
            </p:nvGrpSpPr>
            <p:grpSpPr bwMode="auto">
              <a:xfrm rot="1368130">
                <a:off x="4694" y="363"/>
                <a:ext cx="252" cy="242"/>
                <a:chOff x="2825" y="3007"/>
                <a:chExt cx="229" cy="242"/>
              </a:xfrm>
            </p:grpSpPr>
            <p:sp>
              <p:nvSpPr>
                <p:cNvPr id="46390" name="Freeform 35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91" name="Freeform 35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6" name="Group 353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46388" name="Freeform 35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89" name="Freeform 35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7" name="Group 356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46386" name="Freeform 35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87" name="Freeform 35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8" name="Group 359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46384" name="Freeform 36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85" name="Freeform 36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69" name="Group 362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46382" name="Freeform 36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83" name="Freeform 36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70" name="Group 365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46380" name="Freeform 36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81" name="Freeform 367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71" name="Group 368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46378" name="Freeform 36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79" name="Freeform 370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72" name="Group 371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46376" name="Freeform 37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77" name="Freeform 37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73" name="Group 374"/>
              <p:cNvGrpSpPr>
                <a:grpSpLocks/>
              </p:cNvGrpSpPr>
              <p:nvPr/>
            </p:nvGrpSpPr>
            <p:grpSpPr bwMode="auto">
              <a:xfrm rot="-4994473">
                <a:off x="4896" y="2434"/>
                <a:ext cx="206" cy="157"/>
                <a:chOff x="2825" y="3007"/>
                <a:chExt cx="229" cy="242"/>
              </a:xfrm>
            </p:grpSpPr>
            <p:sp>
              <p:nvSpPr>
                <p:cNvPr id="46374" name="Freeform 37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75" name="Freeform 37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120" name="Rectangle 377"/>
            <p:cNvSpPr>
              <a:spLocks noChangeArrowheads="1"/>
            </p:cNvSpPr>
            <p:nvPr/>
          </p:nvSpPr>
          <p:spPr bwMode="auto">
            <a:xfrm>
              <a:off x="271" y="0"/>
              <a:ext cx="386" cy="1933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121" name="Group 378"/>
            <p:cNvGrpSpPr>
              <a:grpSpLocks/>
            </p:cNvGrpSpPr>
            <p:nvPr/>
          </p:nvGrpSpPr>
          <p:grpSpPr bwMode="auto">
            <a:xfrm>
              <a:off x="0" y="0"/>
              <a:ext cx="284" cy="864"/>
              <a:chOff x="2222" y="0"/>
              <a:chExt cx="284" cy="864"/>
            </a:xfrm>
          </p:grpSpPr>
          <p:sp>
            <p:nvSpPr>
              <p:cNvPr id="46344" name="AutoShape 379"/>
              <p:cNvSpPr>
                <a:spLocks noChangeArrowheads="1"/>
              </p:cNvSpPr>
              <p:nvPr/>
            </p:nvSpPr>
            <p:spPr bwMode="auto">
              <a:xfrm>
                <a:off x="2374" y="0"/>
                <a:ext cx="22" cy="76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909 w 21600"/>
                  <a:gd name="T13" fmla="*/ 4501 h 21600"/>
                  <a:gd name="T14" fmla="*/ 16691 w 21600"/>
                  <a:gd name="T15" fmla="*/ 1709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6345" name="Group 380"/>
              <p:cNvGrpSpPr>
                <a:grpSpLocks/>
              </p:cNvGrpSpPr>
              <p:nvPr/>
            </p:nvGrpSpPr>
            <p:grpSpPr bwMode="auto">
              <a:xfrm rot="-4306443">
                <a:off x="2348" y="376"/>
                <a:ext cx="147" cy="134"/>
                <a:chOff x="2825" y="3007"/>
                <a:chExt cx="229" cy="242"/>
              </a:xfrm>
            </p:grpSpPr>
            <p:sp>
              <p:nvSpPr>
                <p:cNvPr id="46358" name="Freeform 381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59" name="Freeform 38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46" name="Group 383"/>
              <p:cNvGrpSpPr>
                <a:grpSpLocks/>
              </p:cNvGrpSpPr>
              <p:nvPr/>
            </p:nvGrpSpPr>
            <p:grpSpPr bwMode="auto">
              <a:xfrm rot="801070">
                <a:off x="2222" y="207"/>
                <a:ext cx="174" cy="117"/>
                <a:chOff x="2825" y="3007"/>
                <a:chExt cx="229" cy="242"/>
              </a:xfrm>
            </p:grpSpPr>
            <p:sp>
              <p:nvSpPr>
                <p:cNvPr id="46356" name="Freeform 384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57" name="Freeform 38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47" name="Group 386"/>
              <p:cNvGrpSpPr>
                <a:grpSpLocks/>
              </p:cNvGrpSpPr>
              <p:nvPr/>
            </p:nvGrpSpPr>
            <p:grpSpPr bwMode="auto">
              <a:xfrm rot="801070">
                <a:off x="2222" y="529"/>
                <a:ext cx="174" cy="117"/>
                <a:chOff x="2825" y="3007"/>
                <a:chExt cx="229" cy="242"/>
              </a:xfrm>
            </p:grpSpPr>
            <p:sp>
              <p:nvSpPr>
                <p:cNvPr id="46354" name="Freeform 38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55" name="Freeform 388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48" name="Group 389"/>
              <p:cNvGrpSpPr>
                <a:grpSpLocks/>
              </p:cNvGrpSpPr>
              <p:nvPr/>
            </p:nvGrpSpPr>
            <p:grpSpPr bwMode="auto">
              <a:xfrm rot="-3120000">
                <a:off x="2302" y="743"/>
                <a:ext cx="155" cy="88"/>
                <a:chOff x="2825" y="3007"/>
                <a:chExt cx="229" cy="242"/>
              </a:xfrm>
            </p:grpSpPr>
            <p:sp>
              <p:nvSpPr>
                <p:cNvPr id="46352" name="Freeform 39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53" name="Freeform 39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349" name="Group 392"/>
              <p:cNvGrpSpPr>
                <a:grpSpLocks/>
              </p:cNvGrpSpPr>
              <p:nvPr/>
            </p:nvGrpSpPr>
            <p:grpSpPr bwMode="auto">
              <a:xfrm rot="-4994473">
                <a:off x="2373" y="603"/>
                <a:ext cx="133" cy="133"/>
                <a:chOff x="2825" y="3007"/>
                <a:chExt cx="229" cy="242"/>
              </a:xfrm>
            </p:grpSpPr>
            <p:sp>
              <p:nvSpPr>
                <p:cNvPr id="46350" name="Freeform 393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20 w 213"/>
                    <a:gd name="T1" fmla="*/ 4 h 343"/>
                    <a:gd name="T2" fmla="*/ 7 w 213"/>
                    <a:gd name="T3" fmla="*/ 13 h 343"/>
                    <a:gd name="T4" fmla="*/ 2 w 213"/>
                    <a:gd name="T5" fmla="*/ 41 h 343"/>
                    <a:gd name="T6" fmla="*/ 20 w 213"/>
                    <a:gd name="T7" fmla="*/ 4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351" name="Freeform 39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60 w 213"/>
                    <a:gd name="T1" fmla="*/ 3 h 343"/>
                    <a:gd name="T2" fmla="*/ 20 w 213"/>
                    <a:gd name="T3" fmla="*/ 9 h 343"/>
                    <a:gd name="T4" fmla="*/ 7 w 213"/>
                    <a:gd name="T5" fmla="*/ 29 h 343"/>
                    <a:gd name="T6" fmla="*/ 60 w 213"/>
                    <a:gd name="T7" fmla="*/ 3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122" name="Freeform 395"/>
            <p:cNvSpPr>
              <a:spLocks/>
            </p:cNvSpPr>
            <p:nvPr/>
          </p:nvSpPr>
          <p:spPr bwMode="auto">
            <a:xfrm flipH="1">
              <a:off x="-23" y="5"/>
              <a:ext cx="477" cy="862"/>
            </a:xfrm>
            <a:custGeom>
              <a:avLst/>
              <a:gdLst>
                <a:gd name="T0" fmla="*/ 0 w 408"/>
                <a:gd name="T1" fmla="*/ 0 h 1792"/>
                <a:gd name="T2" fmla="*/ 115 w 408"/>
                <a:gd name="T3" fmla="*/ 8 h 1792"/>
                <a:gd name="T4" fmla="*/ 347 w 408"/>
                <a:gd name="T5" fmla="*/ 17 h 1792"/>
                <a:gd name="T6" fmla="*/ 1042 w 408"/>
                <a:gd name="T7" fmla="*/ 22 h 17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8"/>
                <a:gd name="T13" fmla="*/ 0 h 1792"/>
                <a:gd name="T14" fmla="*/ 408 w 408"/>
                <a:gd name="T15" fmla="*/ 1792 h 17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8" h="1792">
                  <a:moveTo>
                    <a:pt x="0" y="0"/>
                  </a:moveTo>
                  <a:cubicBezTo>
                    <a:pt x="11" y="190"/>
                    <a:pt x="22" y="381"/>
                    <a:pt x="45" y="612"/>
                  </a:cubicBezTo>
                  <a:cubicBezTo>
                    <a:pt x="68" y="843"/>
                    <a:pt x="75" y="1187"/>
                    <a:pt x="136" y="1384"/>
                  </a:cubicBezTo>
                  <a:cubicBezTo>
                    <a:pt x="197" y="1581"/>
                    <a:pt x="340" y="1694"/>
                    <a:pt x="408" y="1792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3" name="Freeform 396"/>
            <p:cNvSpPr>
              <a:spLocks/>
            </p:cNvSpPr>
            <p:nvPr/>
          </p:nvSpPr>
          <p:spPr bwMode="auto">
            <a:xfrm>
              <a:off x="544" y="5"/>
              <a:ext cx="359" cy="1297"/>
            </a:xfrm>
            <a:custGeom>
              <a:avLst/>
              <a:gdLst>
                <a:gd name="T0" fmla="*/ 0 w 359"/>
                <a:gd name="T1" fmla="*/ 0 h 1297"/>
                <a:gd name="T2" fmla="*/ 68 w 359"/>
                <a:gd name="T3" fmla="*/ 341 h 1297"/>
                <a:gd name="T4" fmla="*/ 159 w 359"/>
                <a:gd name="T5" fmla="*/ 704 h 1297"/>
                <a:gd name="T6" fmla="*/ 340 w 359"/>
                <a:gd name="T7" fmla="*/ 998 h 1297"/>
                <a:gd name="T8" fmla="*/ 272 w 359"/>
                <a:gd name="T9" fmla="*/ 1248 h 1297"/>
                <a:gd name="T10" fmla="*/ 113 w 359"/>
                <a:gd name="T11" fmla="*/ 1293 h 1297"/>
                <a:gd name="T12" fmla="*/ 45 w 359"/>
                <a:gd name="T13" fmla="*/ 1225 h 1297"/>
                <a:gd name="T14" fmla="*/ 45 w 359"/>
                <a:gd name="T15" fmla="*/ 1112 h 1297"/>
                <a:gd name="T16" fmla="*/ 113 w 359"/>
                <a:gd name="T17" fmla="*/ 1044 h 1297"/>
                <a:gd name="T18" fmla="*/ 227 w 359"/>
                <a:gd name="T19" fmla="*/ 1044 h 1297"/>
                <a:gd name="T20" fmla="*/ 272 w 359"/>
                <a:gd name="T21" fmla="*/ 1134 h 1297"/>
                <a:gd name="T22" fmla="*/ 249 w 359"/>
                <a:gd name="T23" fmla="*/ 1225 h 1297"/>
                <a:gd name="T24" fmla="*/ 159 w 359"/>
                <a:gd name="T25" fmla="*/ 1248 h 1297"/>
                <a:gd name="T26" fmla="*/ 91 w 359"/>
                <a:gd name="T27" fmla="*/ 1202 h 1297"/>
                <a:gd name="T28" fmla="*/ 91 w 359"/>
                <a:gd name="T29" fmla="*/ 1134 h 1297"/>
                <a:gd name="T30" fmla="*/ 136 w 359"/>
                <a:gd name="T31" fmla="*/ 1089 h 1297"/>
                <a:gd name="T32" fmla="*/ 204 w 359"/>
                <a:gd name="T33" fmla="*/ 1089 h 1297"/>
                <a:gd name="T34" fmla="*/ 227 w 359"/>
                <a:gd name="T35" fmla="*/ 1157 h 1297"/>
                <a:gd name="T36" fmla="*/ 181 w 359"/>
                <a:gd name="T37" fmla="*/ 1202 h 1297"/>
                <a:gd name="T38" fmla="*/ 136 w 359"/>
                <a:gd name="T39" fmla="*/ 1202 h 12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9"/>
                <a:gd name="T61" fmla="*/ 0 h 1297"/>
                <a:gd name="T62" fmla="*/ 359 w 359"/>
                <a:gd name="T63" fmla="*/ 1297 h 129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9" h="1297">
                  <a:moveTo>
                    <a:pt x="0" y="0"/>
                  </a:moveTo>
                  <a:cubicBezTo>
                    <a:pt x="21" y="112"/>
                    <a:pt x="42" y="224"/>
                    <a:pt x="68" y="341"/>
                  </a:cubicBezTo>
                  <a:cubicBezTo>
                    <a:pt x="94" y="458"/>
                    <a:pt x="114" y="595"/>
                    <a:pt x="159" y="704"/>
                  </a:cubicBezTo>
                  <a:cubicBezTo>
                    <a:pt x="204" y="813"/>
                    <a:pt x="321" y="907"/>
                    <a:pt x="340" y="998"/>
                  </a:cubicBezTo>
                  <a:cubicBezTo>
                    <a:pt x="359" y="1089"/>
                    <a:pt x="310" y="1199"/>
                    <a:pt x="272" y="1248"/>
                  </a:cubicBezTo>
                  <a:cubicBezTo>
                    <a:pt x="234" y="1297"/>
                    <a:pt x="151" y="1297"/>
                    <a:pt x="113" y="1293"/>
                  </a:cubicBezTo>
                  <a:cubicBezTo>
                    <a:pt x="75" y="1289"/>
                    <a:pt x="56" y="1255"/>
                    <a:pt x="45" y="1225"/>
                  </a:cubicBezTo>
                  <a:cubicBezTo>
                    <a:pt x="34" y="1195"/>
                    <a:pt x="34" y="1142"/>
                    <a:pt x="45" y="1112"/>
                  </a:cubicBezTo>
                  <a:cubicBezTo>
                    <a:pt x="56" y="1082"/>
                    <a:pt x="83" y="1055"/>
                    <a:pt x="113" y="1044"/>
                  </a:cubicBezTo>
                  <a:cubicBezTo>
                    <a:pt x="143" y="1033"/>
                    <a:pt x="201" y="1029"/>
                    <a:pt x="227" y="1044"/>
                  </a:cubicBezTo>
                  <a:cubicBezTo>
                    <a:pt x="253" y="1059"/>
                    <a:pt x="268" y="1104"/>
                    <a:pt x="272" y="1134"/>
                  </a:cubicBezTo>
                  <a:cubicBezTo>
                    <a:pt x="276" y="1164"/>
                    <a:pt x="268" y="1206"/>
                    <a:pt x="249" y="1225"/>
                  </a:cubicBezTo>
                  <a:cubicBezTo>
                    <a:pt x="230" y="1244"/>
                    <a:pt x="185" y="1252"/>
                    <a:pt x="159" y="1248"/>
                  </a:cubicBezTo>
                  <a:cubicBezTo>
                    <a:pt x="133" y="1244"/>
                    <a:pt x="102" y="1221"/>
                    <a:pt x="91" y="1202"/>
                  </a:cubicBezTo>
                  <a:cubicBezTo>
                    <a:pt x="80" y="1183"/>
                    <a:pt x="84" y="1153"/>
                    <a:pt x="91" y="1134"/>
                  </a:cubicBezTo>
                  <a:cubicBezTo>
                    <a:pt x="98" y="1115"/>
                    <a:pt x="117" y="1097"/>
                    <a:pt x="136" y="1089"/>
                  </a:cubicBezTo>
                  <a:cubicBezTo>
                    <a:pt x="155" y="1081"/>
                    <a:pt x="189" y="1078"/>
                    <a:pt x="204" y="1089"/>
                  </a:cubicBezTo>
                  <a:cubicBezTo>
                    <a:pt x="219" y="1100"/>
                    <a:pt x="231" y="1138"/>
                    <a:pt x="227" y="1157"/>
                  </a:cubicBezTo>
                  <a:cubicBezTo>
                    <a:pt x="223" y="1176"/>
                    <a:pt x="196" y="1195"/>
                    <a:pt x="181" y="1202"/>
                  </a:cubicBezTo>
                  <a:cubicBezTo>
                    <a:pt x="166" y="1209"/>
                    <a:pt x="147" y="1209"/>
                    <a:pt x="136" y="1202"/>
                  </a:cubicBezTo>
                </a:path>
              </a:pathLst>
            </a:custGeom>
            <a:noFill/>
            <a:ln w="1587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398"/>
            <p:cNvSpPr>
              <a:spLocks/>
            </p:cNvSpPr>
            <p:nvPr/>
          </p:nvSpPr>
          <p:spPr bwMode="auto">
            <a:xfrm>
              <a:off x="975" y="5"/>
              <a:ext cx="227" cy="341"/>
            </a:xfrm>
            <a:custGeom>
              <a:avLst/>
              <a:gdLst>
                <a:gd name="T0" fmla="*/ 4 w 344"/>
                <a:gd name="T1" fmla="*/ 0 h 507"/>
                <a:gd name="T2" fmla="*/ 2 w 344"/>
                <a:gd name="T3" fmla="*/ 13 h 507"/>
                <a:gd name="T4" fmla="*/ 0 w 344"/>
                <a:gd name="T5" fmla="*/ 27 h 507"/>
                <a:gd name="T6" fmla="*/ 2 w 344"/>
                <a:gd name="T7" fmla="*/ 40 h 507"/>
                <a:gd name="T8" fmla="*/ 9 w 344"/>
                <a:gd name="T9" fmla="*/ 46 h 507"/>
                <a:gd name="T10" fmla="*/ 22 w 344"/>
                <a:gd name="T11" fmla="*/ 44 h 507"/>
                <a:gd name="T12" fmla="*/ 28 w 344"/>
                <a:gd name="T13" fmla="*/ 32 h 507"/>
                <a:gd name="T14" fmla="*/ 24 w 344"/>
                <a:gd name="T15" fmla="*/ 19 h 507"/>
                <a:gd name="T16" fmla="*/ 11 w 344"/>
                <a:gd name="T17" fmla="*/ 15 h 507"/>
                <a:gd name="T18" fmla="*/ 6 w 344"/>
                <a:gd name="T19" fmla="*/ 23 h 507"/>
                <a:gd name="T20" fmla="*/ 6 w 344"/>
                <a:gd name="T21" fmla="*/ 30 h 507"/>
                <a:gd name="T22" fmla="*/ 7 w 344"/>
                <a:gd name="T23" fmla="*/ 38 h 507"/>
                <a:gd name="T24" fmla="*/ 13 w 344"/>
                <a:gd name="T25" fmla="*/ 40 h 507"/>
                <a:gd name="T26" fmla="*/ 18 w 344"/>
                <a:gd name="T27" fmla="*/ 40 h 50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44"/>
                <a:gd name="T43" fmla="*/ 0 h 507"/>
                <a:gd name="T44" fmla="*/ 344 w 344"/>
                <a:gd name="T45" fmla="*/ 507 h 50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44" h="507">
                  <a:moveTo>
                    <a:pt x="45" y="0"/>
                  </a:moveTo>
                  <a:cubicBezTo>
                    <a:pt x="37" y="44"/>
                    <a:pt x="30" y="88"/>
                    <a:pt x="23" y="137"/>
                  </a:cubicBezTo>
                  <a:cubicBezTo>
                    <a:pt x="16" y="186"/>
                    <a:pt x="0" y="246"/>
                    <a:pt x="0" y="295"/>
                  </a:cubicBezTo>
                  <a:cubicBezTo>
                    <a:pt x="0" y="344"/>
                    <a:pt x="4" y="397"/>
                    <a:pt x="23" y="431"/>
                  </a:cubicBezTo>
                  <a:cubicBezTo>
                    <a:pt x="42" y="465"/>
                    <a:pt x="72" y="491"/>
                    <a:pt x="113" y="499"/>
                  </a:cubicBezTo>
                  <a:cubicBezTo>
                    <a:pt x="154" y="507"/>
                    <a:pt x="234" y="503"/>
                    <a:pt x="272" y="477"/>
                  </a:cubicBezTo>
                  <a:cubicBezTo>
                    <a:pt x="310" y="451"/>
                    <a:pt x="336" y="386"/>
                    <a:pt x="340" y="341"/>
                  </a:cubicBezTo>
                  <a:cubicBezTo>
                    <a:pt x="344" y="296"/>
                    <a:pt x="329" y="235"/>
                    <a:pt x="295" y="205"/>
                  </a:cubicBezTo>
                  <a:cubicBezTo>
                    <a:pt x="261" y="175"/>
                    <a:pt x="174" y="152"/>
                    <a:pt x="136" y="159"/>
                  </a:cubicBezTo>
                  <a:cubicBezTo>
                    <a:pt x="98" y="166"/>
                    <a:pt x="79" y="223"/>
                    <a:pt x="68" y="250"/>
                  </a:cubicBezTo>
                  <a:cubicBezTo>
                    <a:pt x="57" y="277"/>
                    <a:pt x="64" y="292"/>
                    <a:pt x="68" y="318"/>
                  </a:cubicBezTo>
                  <a:cubicBezTo>
                    <a:pt x="72" y="344"/>
                    <a:pt x="76" y="390"/>
                    <a:pt x="91" y="409"/>
                  </a:cubicBezTo>
                  <a:cubicBezTo>
                    <a:pt x="106" y="428"/>
                    <a:pt x="136" y="427"/>
                    <a:pt x="159" y="431"/>
                  </a:cubicBezTo>
                  <a:cubicBezTo>
                    <a:pt x="182" y="435"/>
                    <a:pt x="204" y="454"/>
                    <a:pt x="227" y="431"/>
                  </a:cubicBezTo>
                </a:path>
              </a:pathLst>
            </a:custGeom>
            <a:noFill/>
            <a:ln w="1587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5" name="Freeform 399"/>
            <p:cNvSpPr>
              <a:spLocks/>
            </p:cNvSpPr>
            <p:nvPr/>
          </p:nvSpPr>
          <p:spPr bwMode="auto">
            <a:xfrm>
              <a:off x="1512" y="5"/>
              <a:ext cx="143" cy="908"/>
            </a:xfrm>
            <a:custGeom>
              <a:avLst/>
              <a:gdLst>
                <a:gd name="T0" fmla="*/ 53 w 143"/>
                <a:gd name="T1" fmla="*/ 0 h 908"/>
                <a:gd name="T2" fmla="*/ 98 w 143"/>
                <a:gd name="T3" fmla="*/ 114 h 908"/>
                <a:gd name="T4" fmla="*/ 7 w 143"/>
                <a:gd name="T5" fmla="*/ 522 h 908"/>
                <a:gd name="T6" fmla="*/ 53 w 143"/>
                <a:gd name="T7" fmla="*/ 794 h 908"/>
                <a:gd name="T8" fmla="*/ 143 w 143"/>
                <a:gd name="T9" fmla="*/ 908 h 9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08"/>
                <a:gd name="T17" fmla="*/ 143 w 143"/>
                <a:gd name="T18" fmla="*/ 908 h 9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08">
                  <a:moveTo>
                    <a:pt x="53" y="0"/>
                  </a:moveTo>
                  <a:cubicBezTo>
                    <a:pt x="79" y="13"/>
                    <a:pt x="106" y="27"/>
                    <a:pt x="98" y="114"/>
                  </a:cubicBezTo>
                  <a:cubicBezTo>
                    <a:pt x="90" y="201"/>
                    <a:pt x="14" y="409"/>
                    <a:pt x="7" y="522"/>
                  </a:cubicBezTo>
                  <a:cubicBezTo>
                    <a:pt x="0" y="635"/>
                    <a:pt x="30" y="730"/>
                    <a:pt x="53" y="794"/>
                  </a:cubicBezTo>
                  <a:cubicBezTo>
                    <a:pt x="76" y="858"/>
                    <a:pt x="109" y="883"/>
                    <a:pt x="143" y="908"/>
                  </a:cubicBezTo>
                </a:path>
              </a:pathLst>
            </a:custGeom>
            <a:noFill/>
            <a:ln w="1587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6" name="Freeform 400"/>
            <p:cNvSpPr>
              <a:spLocks/>
            </p:cNvSpPr>
            <p:nvPr/>
          </p:nvSpPr>
          <p:spPr bwMode="auto">
            <a:xfrm>
              <a:off x="2094" y="5"/>
              <a:ext cx="386" cy="496"/>
            </a:xfrm>
            <a:custGeom>
              <a:avLst/>
              <a:gdLst>
                <a:gd name="T0" fmla="*/ 15 w 386"/>
                <a:gd name="T1" fmla="*/ 0 h 496"/>
                <a:gd name="T2" fmla="*/ 15 w 386"/>
                <a:gd name="T3" fmla="*/ 273 h 496"/>
                <a:gd name="T4" fmla="*/ 106 w 386"/>
                <a:gd name="T5" fmla="*/ 454 h 496"/>
                <a:gd name="T6" fmla="*/ 264 w 386"/>
                <a:gd name="T7" fmla="*/ 477 h 496"/>
                <a:gd name="T8" fmla="*/ 378 w 386"/>
                <a:gd name="T9" fmla="*/ 341 h 496"/>
                <a:gd name="T10" fmla="*/ 310 w 386"/>
                <a:gd name="T11" fmla="*/ 182 h 496"/>
                <a:gd name="T12" fmla="*/ 174 w 386"/>
                <a:gd name="T13" fmla="*/ 182 h 496"/>
                <a:gd name="T14" fmla="*/ 128 w 386"/>
                <a:gd name="T15" fmla="*/ 295 h 496"/>
                <a:gd name="T16" fmla="*/ 196 w 386"/>
                <a:gd name="T17" fmla="*/ 386 h 496"/>
                <a:gd name="T18" fmla="*/ 310 w 386"/>
                <a:gd name="T19" fmla="*/ 363 h 496"/>
                <a:gd name="T20" fmla="*/ 310 w 386"/>
                <a:gd name="T21" fmla="*/ 227 h 4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86"/>
                <a:gd name="T34" fmla="*/ 0 h 496"/>
                <a:gd name="T35" fmla="*/ 386 w 386"/>
                <a:gd name="T36" fmla="*/ 496 h 49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86" h="496">
                  <a:moveTo>
                    <a:pt x="15" y="0"/>
                  </a:moveTo>
                  <a:cubicBezTo>
                    <a:pt x="7" y="98"/>
                    <a:pt x="0" y="197"/>
                    <a:pt x="15" y="273"/>
                  </a:cubicBezTo>
                  <a:cubicBezTo>
                    <a:pt x="30" y="349"/>
                    <a:pt x="65" y="420"/>
                    <a:pt x="106" y="454"/>
                  </a:cubicBezTo>
                  <a:cubicBezTo>
                    <a:pt x="147" y="488"/>
                    <a:pt x="219" y="496"/>
                    <a:pt x="264" y="477"/>
                  </a:cubicBezTo>
                  <a:cubicBezTo>
                    <a:pt x="309" y="458"/>
                    <a:pt x="370" y="390"/>
                    <a:pt x="378" y="341"/>
                  </a:cubicBezTo>
                  <a:cubicBezTo>
                    <a:pt x="386" y="292"/>
                    <a:pt x="344" y="208"/>
                    <a:pt x="310" y="182"/>
                  </a:cubicBezTo>
                  <a:cubicBezTo>
                    <a:pt x="276" y="156"/>
                    <a:pt x="204" y="163"/>
                    <a:pt x="174" y="182"/>
                  </a:cubicBezTo>
                  <a:cubicBezTo>
                    <a:pt x="144" y="201"/>
                    <a:pt x="124" y="261"/>
                    <a:pt x="128" y="295"/>
                  </a:cubicBezTo>
                  <a:cubicBezTo>
                    <a:pt x="132" y="329"/>
                    <a:pt x="166" y="375"/>
                    <a:pt x="196" y="386"/>
                  </a:cubicBezTo>
                  <a:cubicBezTo>
                    <a:pt x="226" y="397"/>
                    <a:pt x="291" y="389"/>
                    <a:pt x="310" y="363"/>
                  </a:cubicBezTo>
                  <a:cubicBezTo>
                    <a:pt x="329" y="337"/>
                    <a:pt x="352" y="268"/>
                    <a:pt x="310" y="227"/>
                  </a:cubicBezTo>
                </a:path>
              </a:pathLst>
            </a:custGeom>
            <a:noFill/>
            <a:ln w="15875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7" name="Rectangle 617"/>
            <p:cNvSpPr>
              <a:spLocks noChangeArrowheads="1"/>
            </p:cNvSpPr>
            <p:nvPr/>
          </p:nvSpPr>
          <p:spPr bwMode="auto">
            <a:xfrm>
              <a:off x="0" y="0"/>
              <a:ext cx="2018" cy="18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128" name="Group 401"/>
            <p:cNvGrpSpPr>
              <a:grpSpLocks/>
            </p:cNvGrpSpPr>
            <p:nvPr/>
          </p:nvGrpSpPr>
          <p:grpSpPr bwMode="auto">
            <a:xfrm>
              <a:off x="249" y="142"/>
              <a:ext cx="658" cy="3039"/>
              <a:chOff x="2540" y="28"/>
              <a:chExt cx="658" cy="3039"/>
            </a:xfrm>
          </p:grpSpPr>
          <p:sp>
            <p:nvSpPr>
              <p:cNvPr id="46321" name="Oval 402"/>
              <p:cNvSpPr>
                <a:spLocks noChangeArrowheads="1"/>
              </p:cNvSpPr>
              <p:nvPr/>
            </p:nvSpPr>
            <p:spPr bwMode="auto">
              <a:xfrm>
                <a:off x="2540" y="28"/>
                <a:ext cx="658" cy="658"/>
              </a:xfrm>
              <a:prstGeom prst="ellipse">
                <a:avLst/>
              </a:prstGeom>
              <a:gradFill rotWithShape="1">
                <a:gsLst>
                  <a:gs pos="0">
                    <a:srgbClr val="33CCFF"/>
                  </a:gs>
                  <a:gs pos="100000">
                    <a:srgbClr val="185E76"/>
                  </a:gs>
                </a:gsLst>
                <a:path path="rect">
                  <a:fillToRect r="100000" b="100000"/>
                </a:path>
              </a:gradFill>
              <a:ln w="1587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219" name="Oval 403"/>
              <p:cNvSpPr>
                <a:spLocks noChangeArrowheads="1"/>
              </p:cNvSpPr>
              <p:nvPr/>
            </p:nvSpPr>
            <p:spPr bwMode="auto">
              <a:xfrm>
                <a:off x="2560" y="70"/>
                <a:ext cx="620" cy="56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6323" name="Oval 404"/>
              <p:cNvSpPr>
                <a:spLocks noChangeArrowheads="1"/>
              </p:cNvSpPr>
              <p:nvPr/>
            </p:nvSpPr>
            <p:spPr bwMode="auto">
              <a:xfrm>
                <a:off x="2596" y="115"/>
                <a:ext cx="545" cy="4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35221" name="AutoShape 405"/>
              <p:cNvSpPr>
                <a:spLocks noChangeArrowheads="1"/>
              </p:cNvSpPr>
              <p:nvPr/>
            </p:nvSpPr>
            <p:spPr bwMode="auto">
              <a:xfrm rot="720000">
                <a:off x="2716" y="187"/>
                <a:ext cx="308" cy="303"/>
              </a:xfrm>
              <a:prstGeom prst="star5">
                <a:avLst/>
              </a:prstGeom>
              <a:gradFill rotWithShape="1">
                <a:gsLst>
                  <a:gs pos="0">
                    <a:srgbClr val="33CCFF"/>
                  </a:gs>
                  <a:gs pos="100000">
                    <a:srgbClr val="33CCFF">
                      <a:gamma/>
                      <a:shade val="8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46325" name="Group 406"/>
              <p:cNvGrpSpPr>
                <a:grpSpLocks/>
              </p:cNvGrpSpPr>
              <p:nvPr/>
            </p:nvGrpSpPr>
            <p:grpSpPr bwMode="auto">
              <a:xfrm>
                <a:off x="2608" y="686"/>
                <a:ext cx="498" cy="2381"/>
                <a:chOff x="2608" y="686"/>
                <a:chExt cx="498" cy="2381"/>
              </a:xfrm>
            </p:grpSpPr>
            <p:sp>
              <p:nvSpPr>
                <p:cNvPr id="35223" name="Oval 407"/>
                <p:cNvSpPr>
                  <a:spLocks noChangeArrowheads="1"/>
                </p:cNvSpPr>
                <p:nvPr/>
              </p:nvSpPr>
              <p:spPr bwMode="auto">
                <a:xfrm>
                  <a:off x="2608" y="2908"/>
                  <a:ext cx="498" cy="15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/>
                    </a:gs>
                    <a:gs pos="100000">
                      <a:schemeClr val="tx1">
                        <a:gamma/>
                        <a:shade val="57647"/>
                        <a:invGamma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 w="1587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46327" name="Freeform 408"/>
                <p:cNvSpPr>
                  <a:spLocks/>
                </p:cNvSpPr>
                <p:nvPr/>
              </p:nvSpPr>
              <p:spPr bwMode="auto">
                <a:xfrm>
                  <a:off x="2722" y="686"/>
                  <a:ext cx="136" cy="2109"/>
                </a:xfrm>
                <a:custGeom>
                  <a:avLst/>
                  <a:gdLst>
                    <a:gd name="T0" fmla="*/ 56 w 151"/>
                    <a:gd name="T1" fmla="*/ 0 h 2291"/>
                    <a:gd name="T2" fmla="*/ 32 w 151"/>
                    <a:gd name="T3" fmla="*/ 180 h 2291"/>
                    <a:gd name="T4" fmla="*/ 9 w 151"/>
                    <a:gd name="T5" fmla="*/ 565 h 2291"/>
                    <a:gd name="T6" fmla="*/ 80 w 151"/>
                    <a:gd name="T7" fmla="*/ 1394 h 229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1"/>
                    <a:gd name="T13" fmla="*/ 0 h 2291"/>
                    <a:gd name="T14" fmla="*/ 151 w 151"/>
                    <a:gd name="T15" fmla="*/ 2291 h 229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1" h="2291">
                      <a:moveTo>
                        <a:pt x="105" y="0"/>
                      </a:moveTo>
                      <a:cubicBezTo>
                        <a:pt x="90" y="70"/>
                        <a:pt x="75" y="140"/>
                        <a:pt x="60" y="295"/>
                      </a:cubicBezTo>
                      <a:cubicBezTo>
                        <a:pt x="45" y="450"/>
                        <a:pt x="0" y="597"/>
                        <a:pt x="15" y="930"/>
                      </a:cubicBezTo>
                      <a:cubicBezTo>
                        <a:pt x="30" y="1263"/>
                        <a:pt x="121" y="2068"/>
                        <a:pt x="151" y="2291"/>
                      </a:cubicBezTo>
                    </a:path>
                  </a:pathLst>
                </a:custGeom>
                <a:noFill/>
                <a:ln w="69850">
                  <a:solidFill>
                    <a:srgbClr val="4D4D4D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28" name="Line 409"/>
                <p:cNvSpPr>
                  <a:spLocks noChangeShapeType="1"/>
                </p:cNvSpPr>
                <p:nvPr/>
              </p:nvSpPr>
              <p:spPr bwMode="auto">
                <a:xfrm>
                  <a:off x="2767" y="822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29" name="Line 410"/>
                <p:cNvSpPr>
                  <a:spLocks noChangeShapeType="1"/>
                </p:cNvSpPr>
                <p:nvPr/>
              </p:nvSpPr>
              <p:spPr bwMode="auto">
                <a:xfrm>
                  <a:off x="2744" y="958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0" name="Line 411"/>
                <p:cNvSpPr>
                  <a:spLocks noChangeShapeType="1"/>
                </p:cNvSpPr>
                <p:nvPr/>
              </p:nvSpPr>
              <p:spPr bwMode="auto">
                <a:xfrm>
                  <a:off x="2736" y="1094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1" name="Line 412"/>
                <p:cNvSpPr>
                  <a:spLocks noChangeShapeType="1"/>
                </p:cNvSpPr>
                <p:nvPr/>
              </p:nvSpPr>
              <p:spPr bwMode="auto">
                <a:xfrm>
                  <a:off x="2713" y="1253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2" name="Line 413"/>
                <p:cNvSpPr>
                  <a:spLocks noChangeShapeType="1"/>
                </p:cNvSpPr>
                <p:nvPr/>
              </p:nvSpPr>
              <p:spPr bwMode="auto">
                <a:xfrm>
                  <a:off x="2713" y="1412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3" name="Line 414"/>
                <p:cNvSpPr>
                  <a:spLocks noChangeShapeType="1"/>
                </p:cNvSpPr>
                <p:nvPr/>
              </p:nvSpPr>
              <p:spPr bwMode="auto">
                <a:xfrm>
                  <a:off x="2713" y="1570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4" name="Line 415"/>
                <p:cNvSpPr>
                  <a:spLocks noChangeShapeType="1"/>
                </p:cNvSpPr>
                <p:nvPr/>
              </p:nvSpPr>
              <p:spPr bwMode="auto">
                <a:xfrm>
                  <a:off x="2722" y="1729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5" name="Line 416"/>
                <p:cNvSpPr>
                  <a:spLocks noChangeShapeType="1"/>
                </p:cNvSpPr>
                <p:nvPr/>
              </p:nvSpPr>
              <p:spPr bwMode="auto">
                <a:xfrm>
                  <a:off x="2736" y="1888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6" name="Line 417"/>
                <p:cNvSpPr>
                  <a:spLocks noChangeShapeType="1"/>
                </p:cNvSpPr>
                <p:nvPr/>
              </p:nvSpPr>
              <p:spPr bwMode="auto">
                <a:xfrm>
                  <a:off x="2744" y="2047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7" name="Line 418"/>
                <p:cNvSpPr>
                  <a:spLocks noChangeShapeType="1"/>
                </p:cNvSpPr>
                <p:nvPr/>
              </p:nvSpPr>
              <p:spPr bwMode="auto">
                <a:xfrm>
                  <a:off x="2767" y="2205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8" name="Line 419"/>
                <p:cNvSpPr>
                  <a:spLocks noChangeShapeType="1"/>
                </p:cNvSpPr>
                <p:nvPr/>
              </p:nvSpPr>
              <p:spPr bwMode="auto">
                <a:xfrm>
                  <a:off x="2781" y="2364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39" name="Line 420"/>
                <p:cNvSpPr>
                  <a:spLocks noChangeShapeType="1"/>
                </p:cNvSpPr>
                <p:nvPr/>
              </p:nvSpPr>
              <p:spPr bwMode="auto">
                <a:xfrm>
                  <a:off x="2804" y="2523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340" name="Line 421"/>
                <p:cNvSpPr>
                  <a:spLocks noChangeShapeType="1"/>
                </p:cNvSpPr>
                <p:nvPr/>
              </p:nvSpPr>
              <p:spPr bwMode="auto">
                <a:xfrm>
                  <a:off x="2812" y="2682"/>
                  <a:ext cx="54" cy="0"/>
                </a:xfrm>
                <a:prstGeom prst="line">
                  <a:avLst/>
                </a:prstGeom>
                <a:noFill/>
                <a:ln w="101600">
                  <a:solidFill>
                    <a:srgbClr val="EAEAEA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6341" name="Group 422"/>
                <p:cNvGrpSpPr>
                  <a:grpSpLocks/>
                </p:cNvGrpSpPr>
                <p:nvPr/>
              </p:nvGrpSpPr>
              <p:grpSpPr bwMode="auto">
                <a:xfrm>
                  <a:off x="2767" y="2772"/>
                  <a:ext cx="181" cy="204"/>
                  <a:chOff x="2767" y="2795"/>
                  <a:chExt cx="158" cy="181"/>
                </a:xfrm>
              </p:grpSpPr>
              <p:sp>
                <p:nvSpPr>
                  <p:cNvPr id="35239" name="Freeform 423"/>
                  <p:cNvSpPr>
                    <a:spLocks/>
                  </p:cNvSpPr>
                  <p:nvPr/>
                </p:nvSpPr>
                <p:spPr bwMode="auto">
                  <a:xfrm>
                    <a:off x="2767" y="2795"/>
                    <a:ext cx="158" cy="91"/>
                  </a:xfrm>
                  <a:custGeom>
                    <a:avLst/>
                    <a:gdLst/>
                    <a:ahLst/>
                    <a:cxnLst>
                      <a:cxn ang="0">
                        <a:pos x="250" y="9"/>
                      </a:cxn>
                      <a:cxn ang="0">
                        <a:pos x="545" y="0"/>
                      </a:cxn>
                      <a:cxn ang="0">
                        <a:pos x="839" y="485"/>
                      </a:cxn>
                      <a:cxn ang="0">
                        <a:pos x="0" y="485"/>
                      </a:cxn>
                      <a:cxn ang="0">
                        <a:pos x="250" y="9"/>
                      </a:cxn>
                    </a:cxnLst>
                    <a:rect l="0" t="0" r="r" b="b"/>
                    <a:pathLst>
                      <a:path w="839" h="485">
                        <a:moveTo>
                          <a:pt x="250" y="9"/>
                        </a:moveTo>
                        <a:lnTo>
                          <a:pt x="545" y="0"/>
                        </a:lnTo>
                        <a:lnTo>
                          <a:pt x="839" y="485"/>
                        </a:lnTo>
                        <a:lnTo>
                          <a:pt x="0" y="485"/>
                        </a:lnTo>
                        <a:lnTo>
                          <a:pt x="250" y="9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343" name="Rectangle 424"/>
                  <p:cNvSpPr>
                    <a:spLocks noChangeArrowheads="1"/>
                  </p:cNvSpPr>
                  <p:nvPr/>
                </p:nvSpPr>
                <p:spPr bwMode="auto">
                  <a:xfrm>
                    <a:off x="2767" y="2886"/>
                    <a:ext cx="158" cy="90"/>
                  </a:xfrm>
                  <a:prstGeom prst="rect">
                    <a:avLst/>
                  </a:prstGeom>
                  <a:solidFill>
                    <a:srgbClr val="2929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6129" name="Group 425"/>
            <p:cNvGrpSpPr>
              <a:grpSpLocks/>
            </p:cNvGrpSpPr>
            <p:nvPr/>
          </p:nvGrpSpPr>
          <p:grpSpPr bwMode="auto">
            <a:xfrm>
              <a:off x="839" y="595"/>
              <a:ext cx="775" cy="2940"/>
              <a:chOff x="839" y="595"/>
              <a:chExt cx="775" cy="2940"/>
            </a:xfrm>
          </p:grpSpPr>
          <p:sp>
            <p:nvSpPr>
              <p:cNvPr id="35242" name="AutoShape 426"/>
              <p:cNvSpPr>
                <a:spLocks noChangeArrowheads="1"/>
              </p:cNvSpPr>
              <p:nvPr/>
            </p:nvSpPr>
            <p:spPr bwMode="auto">
              <a:xfrm>
                <a:off x="952" y="3218"/>
                <a:ext cx="545" cy="317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5243" name="Oval 427"/>
              <p:cNvSpPr>
                <a:spLocks noChangeArrowheads="1"/>
              </p:cNvSpPr>
              <p:nvPr/>
            </p:nvSpPr>
            <p:spPr bwMode="auto">
              <a:xfrm>
                <a:off x="1088" y="3262"/>
                <a:ext cx="272" cy="159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6132" name="AutoShape 428"/>
              <p:cNvSpPr>
                <a:spLocks noChangeArrowheads="1"/>
              </p:cNvSpPr>
              <p:nvPr/>
            </p:nvSpPr>
            <p:spPr bwMode="auto">
              <a:xfrm rot="7565382" flipH="1">
                <a:off x="1125" y="3257"/>
                <a:ext cx="70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600 h 21600"/>
                  <a:gd name="T14" fmla="*/ 17897 w 21600"/>
                  <a:gd name="T15" fmla="*/ 180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33" name="AutoShape 429"/>
              <p:cNvSpPr>
                <a:spLocks noChangeArrowheads="1"/>
              </p:cNvSpPr>
              <p:nvPr/>
            </p:nvSpPr>
            <p:spPr bwMode="auto">
              <a:xfrm>
                <a:off x="1079" y="3058"/>
                <a:ext cx="75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34" name="Oval 430"/>
              <p:cNvSpPr>
                <a:spLocks noChangeArrowheads="1"/>
              </p:cNvSpPr>
              <p:nvPr/>
            </p:nvSpPr>
            <p:spPr bwMode="auto">
              <a:xfrm>
                <a:off x="1070" y="327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35" name="AutoShape 431"/>
              <p:cNvSpPr>
                <a:spLocks noChangeArrowheads="1"/>
              </p:cNvSpPr>
              <p:nvPr/>
            </p:nvSpPr>
            <p:spPr bwMode="auto">
              <a:xfrm rot="-7565382">
                <a:off x="1261" y="3257"/>
                <a:ext cx="70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600 h 21600"/>
                  <a:gd name="T14" fmla="*/ 17897 w 21600"/>
                  <a:gd name="T15" fmla="*/ 180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6136" name="AutoShape 432"/>
              <p:cNvSpPr>
                <a:spLocks noChangeArrowheads="1"/>
              </p:cNvSpPr>
              <p:nvPr/>
            </p:nvSpPr>
            <p:spPr bwMode="auto">
              <a:xfrm flipH="1">
                <a:off x="1295" y="3054"/>
                <a:ext cx="83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37" name="Oval 433"/>
              <p:cNvSpPr>
                <a:spLocks noChangeArrowheads="1"/>
              </p:cNvSpPr>
              <p:nvPr/>
            </p:nvSpPr>
            <p:spPr bwMode="auto">
              <a:xfrm flipH="1">
                <a:off x="1315" y="3249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138" name="Oval 434"/>
              <p:cNvSpPr>
                <a:spLocks noChangeArrowheads="1"/>
              </p:cNvSpPr>
              <p:nvPr/>
            </p:nvSpPr>
            <p:spPr bwMode="auto">
              <a:xfrm>
                <a:off x="1179" y="3339"/>
                <a:ext cx="91" cy="69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251" name="Oval 435"/>
              <p:cNvSpPr>
                <a:spLocks noChangeArrowheads="1"/>
              </p:cNvSpPr>
              <p:nvPr/>
            </p:nvSpPr>
            <p:spPr bwMode="auto">
              <a:xfrm>
                <a:off x="1156" y="3362"/>
                <a:ext cx="91" cy="6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46140" name="Group 436"/>
              <p:cNvGrpSpPr>
                <a:grpSpLocks/>
              </p:cNvGrpSpPr>
              <p:nvPr/>
            </p:nvGrpSpPr>
            <p:grpSpPr bwMode="auto">
              <a:xfrm>
                <a:off x="839" y="595"/>
                <a:ext cx="775" cy="2505"/>
                <a:chOff x="839" y="595"/>
                <a:chExt cx="775" cy="2505"/>
              </a:xfrm>
            </p:grpSpPr>
            <p:grpSp>
              <p:nvGrpSpPr>
                <p:cNvPr id="46141" name="Group 437"/>
                <p:cNvGrpSpPr>
                  <a:grpSpLocks/>
                </p:cNvGrpSpPr>
                <p:nvPr/>
              </p:nvGrpSpPr>
              <p:grpSpPr bwMode="auto">
                <a:xfrm>
                  <a:off x="839" y="595"/>
                  <a:ext cx="775" cy="2505"/>
                  <a:chOff x="839" y="595"/>
                  <a:chExt cx="775" cy="2505"/>
                </a:xfrm>
              </p:grpSpPr>
              <p:sp>
                <p:nvSpPr>
                  <p:cNvPr id="46158" name="Oval 438"/>
                  <p:cNvSpPr>
                    <a:spLocks noChangeArrowheads="1"/>
                  </p:cNvSpPr>
                  <p:nvPr/>
                </p:nvSpPr>
                <p:spPr bwMode="auto">
                  <a:xfrm>
                    <a:off x="870" y="767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55" name="AutoShape 439"/>
                  <p:cNvSpPr>
                    <a:spLocks noChangeArrowheads="1"/>
                  </p:cNvSpPr>
                  <p:nvPr/>
                </p:nvSpPr>
                <p:spPr bwMode="auto">
                  <a:xfrm>
                    <a:off x="975" y="805"/>
                    <a:ext cx="443" cy="951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160" name="Freeform 440"/>
                  <p:cNvSpPr>
                    <a:spLocks/>
                  </p:cNvSpPr>
                  <p:nvPr/>
                </p:nvSpPr>
                <p:spPr bwMode="auto">
                  <a:xfrm>
                    <a:off x="839" y="1525"/>
                    <a:ext cx="754" cy="1575"/>
                  </a:xfrm>
                  <a:custGeom>
                    <a:avLst/>
                    <a:gdLst>
                      <a:gd name="T0" fmla="*/ 43 w 1020"/>
                      <a:gd name="T1" fmla="*/ 154 h 1505"/>
                      <a:gd name="T2" fmla="*/ 80 w 1020"/>
                      <a:gd name="T3" fmla="*/ 184 h 1505"/>
                      <a:gd name="T4" fmla="*/ 118 w 1020"/>
                      <a:gd name="T5" fmla="*/ 154 h 1505"/>
                      <a:gd name="T6" fmla="*/ 125 w 1020"/>
                      <a:gd name="T7" fmla="*/ 184 h 1505"/>
                      <a:gd name="T8" fmla="*/ 154 w 1020"/>
                      <a:gd name="T9" fmla="*/ 1258 h 1505"/>
                      <a:gd name="T10" fmla="*/ 162 w 1020"/>
                      <a:gd name="T11" fmla="*/ 1644 h 1505"/>
                      <a:gd name="T12" fmla="*/ 166 w 1020"/>
                      <a:gd name="T13" fmla="*/ 1853 h 1505"/>
                      <a:gd name="T14" fmla="*/ 154 w 1020"/>
                      <a:gd name="T15" fmla="*/ 1913 h 1505"/>
                      <a:gd name="T16" fmla="*/ 106 w 1020"/>
                      <a:gd name="T17" fmla="*/ 1972 h 1505"/>
                      <a:gd name="T18" fmla="*/ 47 w 1020"/>
                      <a:gd name="T19" fmla="*/ 1941 h 1505"/>
                      <a:gd name="T20" fmla="*/ 7 w 1020"/>
                      <a:gd name="T21" fmla="*/ 1913 h 1505"/>
                      <a:gd name="T22" fmla="*/ 10 w 1020"/>
                      <a:gd name="T23" fmla="*/ 1703 h 1505"/>
                      <a:gd name="T24" fmla="*/ 21 w 1020"/>
                      <a:gd name="T25" fmla="*/ 1407 h 1505"/>
                      <a:gd name="T26" fmla="*/ 24 w 1020"/>
                      <a:gd name="T27" fmla="*/ 928 h 1505"/>
                      <a:gd name="T28" fmla="*/ 33 w 1020"/>
                      <a:gd name="T29" fmla="*/ 513 h 1505"/>
                      <a:gd name="T30" fmla="*/ 43 w 1020"/>
                      <a:gd name="T31" fmla="*/ 154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20"/>
                      <a:gd name="T49" fmla="*/ 0 h 1505"/>
                      <a:gd name="T50" fmla="*/ 1020 w 1020"/>
                      <a:gd name="T51" fmla="*/ 1505 h 150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61" name="Oval 441"/>
                  <p:cNvSpPr>
                    <a:spLocks noChangeArrowheads="1"/>
                  </p:cNvSpPr>
                  <p:nvPr/>
                </p:nvSpPr>
                <p:spPr bwMode="auto">
                  <a:xfrm>
                    <a:off x="1104" y="2852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62" name="Rectangle 442"/>
                  <p:cNvSpPr>
                    <a:spLocks noChangeArrowheads="1"/>
                  </p:cNvSpPr>
                  <p:nvPr/>
                </p:nvSpPr>
                <p:spPr bwMode="auto">
                  <a:xfrm>
                    <a:off x="1022" y="1668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63" name="Oval 443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022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64" name="AutoShape 444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1173" y="1100"/>
                    <a:ext cx="51" cy="10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61" name="Oval 445"/>
                  <p:cNvSpPr>
                    <a:spLocks noChangeArrowheads="1"/>
                  </p:cNvSpPr>
                  <p:nvPr/>
                </p:nvSpPr>
                <p:spPr bwMode="auto">
                  <a:xfrm rot="237142">
                    <a:off x="861" y="790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166" name="Oval 446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690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67" name="Freeform 447"/>
                  <p:cNvSpPr>
                    <a:spLocks/>
                  </p:cNvSpPr>
                  <p:nvPr/>
                </p:nvSpPr>
                <p:spPr bwMode="auto">
                  <a:xfrm>
                    <a:off x="946" y="595"/>
                    <a:ext cx="472" cy="309"/>
                  </a:xfrm>
                  <a:custGeom>
                    <a:avLst/>
                    <a:gdLst>
                      <a:gd name="T0" fmla="*/ 2 w 918"/>
                      <a:gd name="T1" fmla="*/ 6 h 628"/>
                      <a:gd name="T2" fmla="*/ 2 w 918"/>
                      <a:gd name="T3" fmla="*/ 5 h 628"/>
                      <a:gd name="T4" fmla="*/ 2 w 918"/>
                      <a:gd name="T5" fmla="*/ 3 h 628"/>
                      <a:gd name="T6" fmla="*/ 4 w 918"/>
                      <a:gd name="T7" fmla="*/ 1 h 628"/>
                      <a:gd name="T8" fmla="*/ 8 w 918"/>
                      <a:gd name="T9" fmla="*/ 0 h 628"/>
                      <a:gd name="T10" fmla="*/ 11 w 918"/>
                      <a:gd name="T11" fmla="*/ 0 h 628"/>
                      <a:gd name="T12" fmla="*/ 15 w 918"/>
                      <a:gd name="T13" fmla="*/ 2 h 628"/>
                      <a:gd name="T14" fmla="*/ 16 w 918"/>
                      <a:gd name="T15" fmla="*/ 4 h 628"/>
                      <a:gd name="T16" fmla="*/ 16 w 918"/>
                      <a:gd name="T17" fmla="*/ 7 h 628"/>
                      <a:gd name="T18" fmla="*/ 15 w 918"/>
                      <a:gd name="T19" fmla="*/ 8 h 628"/>
                      <a:gd name="T20" fmla="*/ 8 w 918"/>
                      <a:gd name="T21" fmla="*/ 9 h 628"/>
                      <a:gd name="T22" fmla="*/ 2 w 918"/>
                      <a:gd name="T23" fmla="*/ 6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918"/>
                      <a:gd name="T37" fmla="*/ 0 h 628"/>
                      <a:gd name="T38" fmla="*/ 918 w 918"/>
                      <a:gd name="T39" fmla="*/ 628 h 62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68" name="Oval 448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959" y="676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69" name="Group 449"/>
                  <p:cNvGrpSpPr>
                    <a:grpSpLocks/>
                  </p:cNvGrpSpPr>
                  <p:nvPr/>
                </p:nvGrpSpPr>
                <p:grpSpPr bwMode="auto">
                  <a:xfrm rot="647058">
                    <a:off x="1113" y="599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46319" name="Freeform 450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35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20" name="Freeform 451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1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70" name="Freeform 452"/>
                  <p:cNvSpPr>
                    <a:spLocks/>
                  </p:cNvSpPr>
                  <p:nvPr/>
                </p:nvSpPr>
                <p:spPr bwMode="auto">
                  <a:xfrm>
                    <a:off x="972" y="793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7 w 801"/>
                      <a:gd name="T3" fmla="*/ 3 h 117"/>
                      <a:gd name="T4" fmla="*/ 16 w 801"/>
                      <a:gd name="T5" fmla="*/ 3 h 117"/>
                      <a:gd name="T6" fmla="*/ 25 w 801"/>
                      <a:gd name="T7" fmla="*/ 2 h 117"/>
                      <a:gd name="T8" fmla="*/ 26 w 801"/>
                      <a:gd name="T9" fmla="*/ 1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01"/>
                      <a:gd name="T16" fmla="*/ 0 h 117"/>
                      <a:gd name="T17" fmla="*/ 801 w 80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71" name="AutoShape 453"/>
                  <p:cNvSpPr>
                    <a:spLocks noChangeArrowheads="1"/>
                  </p:cNvSpPr>
                  <p:nvPr/>
                </p:nvSpPr>
                <p:spPr bwMode="auto">
                  <a:xfrm>
                    <a:off x="1344" y="809"/>
                    <a:ext cx="39" cy="5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72" name="Oval 454"/>
                  <p:cNvSpPr>
                    <a:spLocks noChangeArrowheads="1"/>
                  </p:cNvSpPr>
                  <p:nvPr/>
                </p:nvSpPr>
                <p:spPr bwMode="auto">
                  <a:xfrm rot="-826419">
                    <a:off x="1164" y="842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71" name="Oval 455"/>
                  <p:cNvSpPr>
                    <a:spLocks noChangeArrowheads="1"/>
                  </p:cNvSpPr>
                  <p:nvPr/>
                </p:nvSpPr>
                <p:spPr bwMode="auto">
                  <a:xfrm rot="401897">
                    <a:off x="885" y="813"/>
                    <a:ext cx="137" cy="4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35272" name="Oval 456"/>
                  <p:cNvSpPr>
                    <a:spLocks noChangeArrowheads="1"/>
                  </p:cNvSpPr>
                  <p:nvPr/>
                </p:nvSpPr>
                <p:spPr bwMode="auto">
                  <a:xfrm rot="-657660">
                    <a:off x="1370" y="836"/>
                    <a:ext cx="168" cy="5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175" name="Freeform 457"/>
                  <p:cNvSpPr>
                    <a:spLocks/>
                  </p:cNvSpPr>
                  <p:nvPr/>
                </p:nvSpPr>
                <p:spPr bwMode="auto">
                  <a:xfrm>
                    <a:off x="907" y="807"/>
                    <a:ext cx="635" cy="142"/>
                  </a:xfrm>
                  <a:custGeom>
                    <a:avLst/>
                    <a:gdLst>
                      <a:gd name="T0" fmla="*/ 5 w 1122"/>
                      <a:gd name="T1" fmla="*/ 1 h 238"/>
                      <a:gd name="T2" fmla="*/ 0 w 1122"/>
                      <a:gd name="T3" fmla="*/ 2 h 238"/>
                      <a:gd name="T4" fmla="*/ 5 w 1122"/>
                      <a:gd name="T5" fmla="*/ 2 h 238"/>
                      <a:gd name="T6" fmla="*/ 12 w 1122"/>
                      <a:gd name="T7" fmla="*/ 8 h 238"/>
                      <a:gd name="T8" fmla="*/ 18 w 1122"/>
                      <a:gd name="T9" fmla="*/ 10 h 238"/>
                      <a:gd name="T10" fmla="*/ 23 w 1122"/>
                      <a:gd name="T11" fmla="*/ 10 h 238"/>
                      <a:gd name="T12" fmla="*/ 28 w 1122"/>
                      <a:gd name="T13" fmla="*/ 7 h 238"/>
                      <a:gd name="T14" fmla="*/ 31 w 1122"/>
                      <a:gd name="T15" fmla="*/ 4 h 238"/>
                      <a:gd name="T16" fmla="*/ 33 w 1122"/>
                      <a:gd name="T17" fmla="*/ 4 h 238"/>
                      <a:gd name="T18" fmla="*/ 37 w 1122"/>
                      <a:gd name="T19" fmla="*/ 4 h 238"/>
                      <a:gd name="T20" fmla="*/ 31 w 1122"/>
                      <a:gd name="T21" fmla="*/ 1 h 238"/>
                      <a:gd name="T22" fmla="*/ 28 w 1122"/>
                      <a:gd name="T23" fmla="*/ 4 h 238"/>
                      <a:gd name="T24" fmla="*/ 22 w 1122"/>
                      <a:gd name="T25" fmla="*/ 4 h 238"/>
                      <a:gd name="T26" fmla="*/ 14 w 1122"/>
                      <a:gd name="T27" fmla="*/ 4 h 238"/>
                      <a:gd name="T28" fmla="*/ 7 w 1122"/>
                      <a:gd name="T29" fmla="*/ 1 h 238"/>
                      <a:gd name="T30" fmla="*/ 5 w 1122"/>
                      <a:gd name="T31" fmla="*/ 1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122"/>
                      <a:gd name="T49" fmla="*/ 0 h 238"/>
                      <a:gd name="T50" fmla="*/ 1122 w 1122"/>
                      <a:gd name="T51" fmla="*/ 238 h 23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76" name="Freeform 458"/>
                  <p:cNvSpPr>
                    <a:spLocks/>
                  </p:cNvSpPr>
                  <p:nvPr/>
                </p:nvSpPr>
                <p:spPr bwMode="auto">
                  <a:xfrm>
                    <a:off x="1006" y="1213"/>
                    <a:ext cx="412" cy="476"/>
                  </a:xfrm>
                  <a:custGeom>
                    <a:avLst/>
                    <a:gdLst>
                      <a:gd name="T0" fmla="*/ 7 w 760"/>
                      <a:gd name="T1" fmla="*/ 1 h 839"/>
                      <a:gd name="T2" fmla="*/ 4 w 760"/>
                      <a:gd name="T3" fmla="*/ 1 h 839"/>
                      <a:gd name="T4" fmla="*/ 1 w 760"/>
                      <a:gd name="T5" fmla="*/ 6 h 839"/>
                      <a:gd name="T6" fmla="*/ 0 w 760"/>
                      <a:gd name="T7" fmla="*/ 10 h 839"/>
                      <a:gd name="T8" fmla="*/ 1 w 760"/>
                      <a:gd name="T9" fmla="*/ 12 h 839"/>
                      <a:gd name="T10" fmla="*/ 2 w 760"/>
                      <a:gd name="T11" fmla="*/ 12 h 839"/>
                      <a:gd name="T12" fmla="*/ 2 w 760"/>
                      <a:gd name="T13" fmla="*/ 23 h 839"/>
                      <a:gd name="T14" fmla="*/ 1 w 760"/>
                      <a:gd name="T15" fmla="*/ 27 h 839"/>
                      <a:gd name="T16" fmla="*/ 9 w 760"/>
                      <a:gd name="T17" fmla="*/ 27 h 839"/>
                      <a:gd name="T18" fmla="*/ 17 w 760"/>
                      <a:gd name="T19" fmla="*/ 27 h 839"/>
                      <a:gd name="T20" fmla="*/ 16 w 760"/>
                      <a:gd name="T21" fmla="*/ 25 h 839"/>
                      <a:gd name="T22" fmla="*/ 16 w 760"/>
                      <a:gd name="T23" fmla="*/ 22 h 839"/>
                      <a:gd name="T24" fmla="*/ 16 w 760"/>
                      <a:gd name="T25" fmla="*/ 12 h 839"/>
                      <a:gd name="T26" fmla="*/ 17 w 760"/>
                      <a:gd name="T27" fmla="*/ 13 h 839"/>
                      <a:gd name="T28" fmla="*/ 19 w 760"/>
                      <a:gd name="T29" fmla="*/ 13 h 839"/>
                      <a:gd name="T30" fmla="*/ 19 w 760"/>
                      <a:gd name="T31" fmla="*/ 9 h 839"/>
                      <a:gd name="T32" fmla="*/ 18 w 760"/>
                      <a:gd name="T33" fmla="*/ 5 h 839"/>
                      <a:gd name="T34" fmla="*/ 16 w 760"/>
                      <a:gd name="T35" fmla="*/ 1 h 839"/>
                      <a:gd name="T36" fmla="*/ 11 w 760"/>
                      <a:gd name="T37" fmla="*/ 1 h 839"/>
                      <a:gd name="T38" fmla="*/ 7 w 760"/>
                      <a:gd name="T39" fmla="*/ 1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760"/>
                      <a:gd name="T61" fmla="*/ 0 h 839"/>
                      <a:gd name="T62" fmla="*/ 760 w 760"/>
                      <a:gd name="T63" fmla="*/ 839 h 839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rgbClr val="DDDDDD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77" name="Group 459"/>
                  <p:cNvGrpSpPr>
                    <a:grpSpLocks/>
                  </p:cNvGrpSpPr>
                  <p:nvPr/>
                </p:nvGrpSpPr>
                <p:grpSpPr bwMode="auto">
                  <a:xfrm>
                    <a:off x="1135" y="1135"/>
                    <a:ext cx="244" cy="183"/>
                    <a:chOff x="3742" y="2902"/>
                    <a:chExt cx="431" cy="322"/>
                  </a:xfrm>
                </p:grpSpPr>
                <p:sp>
                  <p:nvSpPr>
                    <p:cNvPr id="46307" name="Freeform 460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89" y="2843"/>
                      <a:ext cx="93" cy="270"/>
                    </a:xfrm>
                    <a:custGeom>
                      <a:avLst/>
                      <a:gdLst>
                        <a:gd name="T0" fmla="*/ 13 w 117"/>
                        <a:gd name="T1" fmla="*/ 5 h 344"/>
                        <a:gd name="T2" fmla="*/ 7 w 117"/>
                        <a:gd name="T3" fmla="*/ 21 h 344"/>
                        <a:gd name="T4" fmla="*/ 2 w 117"/>
                        <a:gd name="T5" fmla="*/ 48 h 344"/>
                        <a:gd name="T6" fmla="*/ 13 w 117"/>
                        <a:gd name="T7" fmla="*/ 80 h 344"/>
                        <a:gd name="T8" fmla="*/ 29 w 117"/>
                        <a:gd name="T9" fmla="*/ 53 h 344"/>
                        <a:gd name="T10" fmla="*/ 13 w 117"/>
                        <a:gd name="T11" fmla="*/ 5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08" name="Oval 46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09" name="Freeform 462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3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168 h 91"/>
                        <a:gd name="T4" fmla="*/ 46 w 182"/>
                        <a:gd name="T5" fmla="*/ 255 h 91"/>
                        <a:gd name="T6" fmla="*/ 136 w 182"/>
                        <a:gd name="T7" fmla="*/ 333 h 91"/>
                        <a:gd name="T8" fmla="*/ 182 w 182"/>
                        <a:gd name="T9" fmla="*/ 255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82"/>
                        <a:gd name="T19" fmla="*/ 0 h 91"/>
                        <a:gd name="T20" fmla="*/ 182 w 182"/>
                        <a:gd name="T21" fmla="*/ 91 h 9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0" name="Freeform 463"/>
                    <p:cNvSpPr>
                      <a:spLocks/>
                    </p:cNvSpPr>
                    <p:nvPr/>
                  </p:nvSpPr>
                  <p:spPr bwMode="auto">
                    <a:xfrm>
                      <a:off x="3874" y="3022"/>
                      <a:ext cx="95" cy="181"/>
                    </a:xfrm>
                    <a:custGeom>
                      <a:avLst/>
                      <a:gdLst>
                        <a:gd name="T0" fmla="*/ 14 w 117"/>
                        <a:gd name="T1" fmla="*/ 1 h 344"/>
                        <a:gd name="T2" fmla="*/ 8 w 117"/>
                        <a:gd name="T3" fmla="*/ 2 h 344"/>
                        <a:gd name="T4" fmla="*/ 2 w 117"/>
                        <a:gd name="T5" fmla="*/ 4 h 344"/>
                        <a:gd name="T6" fmla="*/ 14 w 117"/>
                        <a:gd name="T7" fmla="*/ 7 h 344"/>
                        <a:gd name="T8" fmla="*/ 33 w 117"/>
                        <a:gd name="T9" fmla="*/ 5 h 344"/>
                        <a:gd name="T10" fmla="*/ 14 w 117"/>
                        <a:gd name="T11" fmla="*/ 1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1" name="Oval 464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1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2" name="Oval 4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3" name="Oval 4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4" name="Oval 4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9" y="3045"/>
                      <a:ext cx="22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5" name="Oval 4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6" name="Oval 4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3090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7" name="Oval 4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2"/>
                      <a:ext cx="45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18" name="Oval 47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8" y="3124"/>
                      <a:ext cx="111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78" name="Oval 472"/>
                  <p:cNvSpPr>
                    <a:spLocks noChangeArrowheads="1"/>
                  </p:cNvSpPr>
                  <p:nvPr/>
                </p:nvSpPr>
                <p:spPr bwMode="auto">
                  <a:xfrm rot="600000">
                    <a:off x="1068" y="1318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79" name="Group 473"/>
                  <p:cNvGrpSpPr>
                    <a:grpSpLocks/>
                  </p:cNvGrpSpPr>
                  <p:nvPr/>
                </p:nvGrpSpPr>
                <p:grpSpPr bwMode="auto">
                  <a:xfrm>
                    <a:off x="1070" y="1293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46303" name="Group 4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305" name="Oval 4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306" name="Oval 4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304" name="Oval 4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0" name="Group 478"/>
                  <p:cNvGrpSpPr>
                    <a:grpSpLocks/>
                  </p:cNvGrpSpPr>
                  <p:nvPr/>
                </p:nvGrpSpPr>
                <p:grpSpPr bwMode="auto">
                  <a:xfrm>
                    <a:off x="1173" y="1434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46299" name="Group 4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301" name="Oval 4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302" name="Oval 4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300" name="Oval 4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1" name="Group 483"/>
                  <p:cNvGrpSpPr>
                    <a:grpSpLocks/>
                  </p:cNvGrpSpPr>
                  <p:nvPr/>
                </p:nvGrpSpPr>
                <p:grpSpPr bwMode="auto">
                  <a:xfrm>
                    <a:off x="1109" y="1511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6295" name="Group 4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97" name="Oval 4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98" name="Oval 4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96" name="Oval 4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2" name="Group 488"/>
                  <p:cNvGrpSpPr>
                    <a:grpSpLocks/>
                  </p:cNvGrpSpPr>
                  <p:nvPr/>
                </p:nvGrpSpPr>
                <p:grpSpPr bwMode="auto">
                  <a:xfrm>
                    <a:off x="1276" y="140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6291" name="Group 4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93" name="Oval 4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94" name="Oval 4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92" name="Oval 4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3" name="Group 493"/>
                  <p:cNvGrpSpPr>
                    <a:grpSpLocks/>
                  </p:cNvGrpSpPr>
                  <p:nvPr/>
                </p:nvGrpSpPr>
                <p:grpSpPr bwMode="auto">
                  <a:xfrm>
                    <a:off x="1173" y="1293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46287" name="Group 4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89" name="Oval 4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90" name="Oval 4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88" name="Oval 4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4" name="Group 498"/>
                  <p:cNvGrpSpPr>
                    <a:grpSpLocks/>
                  </p:cNvGrpSpPr>
                  <p:nvPr/>
                </p:nvGrpSpPr>
                <p:grpSpPr bwMode="auto">
                  <a:xfrm>
                    <a:off x="1379" y="1331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6283" name="Group 4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85" name="Oval 50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86" name="Oval 5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84" name="Oval 5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5" name="Group 503"/>
                  <p:cNvGrpSpPr>
                    <a:grpSpLocks/>
                  </p:cNvGrpSpPr>
                  <p:nvPr/>
                </p:nvGrpSpPr>
                <p:grpSpPr bwMode="auto">
                  <a:xfrm>
                    <a:off x="1251" y="1563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46279" name="Group 5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81" name="Oval 5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82" name="Oval 5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80" name="Oval 5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6" name="Group 508"/>
                  <p:cNvGrpSpPr>
                    <a:grpSpLocks/>
                  </p:cNvGrpSpPr>
                  <p:nvPr/>
                </p:nvGrpSpPr>
                <p:grpSpPr bwMode="auto">
                  <a:xfrm>
                    <a:off x="1070" y="1614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6275" name="Group 5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77" name="Oval 5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78" name="Oval 5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76" name="Oval 5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7" name="Group 513"/>
                  <p:cNvGrpSpPr>
                    <a:grpSpLocks/>
                  </p:cNvGrpSpPr>
                  <p:nvPr/>
                </p:nvGrpSpPr>
                <p:grpSpPr bwMode="auto">
                  <a:xfrm>
                    <a:off x="1289" y="1216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46271" name="Group 5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73" name="Oval 5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74" name="Oval 5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72" name="Oval 5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88" name="Group 518"/>
                  <p:cNvGrpSpPr>
                    <a:grpSpLocks/>
                  </p:cNvGrpSpPr>
                  <p:nvPr/>
                </p:nvGrpSpPr>
                <p:grpSpPr bwMode="auto">
                  <a:xfrm>
                    <a:off x="1353" y="1370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46267" name="Group 5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69" name="Oval 5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70" name="Oval 5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68" name="Oval 5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89" name="Oval 523"/>
                  <p:cNvSpPr>
                    <a:spLocks noChangeArrowheads="1"/>
                  </p:cNvSpPr>
                  <p:nvPr/>
                </p:nvSpPr>
                <p:spPr bwMode="auto">
                  <a:xfrm>
                    <a:off x="1288" y="1408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90" name="Group 524"/>
                  <p:cNvGrpSpPr>
                    <a:grpSpLocks/>
                  </p:cNvGrpSpPr>
                  <p:nvPr/>
                </p:nvGrpSpPr>
                <p:grpSpPr bwMode="auto">
                  <a:xfrm>
                    <a:off x="1341" y="1627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46263" name="Group 5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65" name="Oval 5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66" name="Oval 5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64" name="Oval 5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91" name="Oval 529"/>
                  <p:cNvSpPr>
                    <a:spLocks noChangeArrowheads="1"/>
                  </p:cNvSpPr>
                  <p:nvPr/>
                </p:nvSpPr>
                <p:spPr bwMode="auto">
                  <a:xfrm>
                    <a:off x="1020" y="1421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92" name="Group 530"/>
                  <p:cNvGrpSpPr>
                    <a:grpSpLocks/>
                  </p:cNvGrpSpPr>
                  <p:nvPr/>
                </p:nvGrpSpPr>
                <p:grpSpPr bwMode="auto">
                  <a:xfrm>
                    <a:off x="1032" y="1357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46259" name="Group 5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46261" name="Oval 5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262" name="Oval 5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6260" name="Oval 5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93" name="Oval 535"/>
                  <p:cNvSpPr>
                    <a:spLocks noChangeArrowheads="1"/>
                  </p:cNvSpPr>
                  <p:nvPr/>
                </p:nvSpPr>
                <p:spPr bwMode="auto">
                  <a:xfrm>
                    <a:off x="1341" y="1424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94" name="Freeform 536"/>
                  <p:cNvSpPr>
                    <a:spLocks/>
                  </p:cNvSpPr>
                  <p:nvPr/>
                </p:nvSpPr>
                <p:spPr bwMode="auto">
                  <a:xfrm>
                    <a:off x="1006" y="1422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95" name="Freeform 537"/>
                  <p:cNvSpPr>
                    <a:spLocks/>
                  </p:cNvSpPr>
                  <p:nvPr/>
                </p:nvSpPr>
                <p:spPr bwMode="auto">
                  <a:xfrm rot="-240000">
                    <a:off x="1389" y="1424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96" name="Oval 538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941" y="2056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97" name="Oval 539"/>
                  <p:cNvSpPr>
                    <a:spLocks noChangeArrowheads="1"/>
                  </p:cNvSpPr>
                  <p:nvPr/>
                </p:nvSpPr>
                <p:spPr bwMode="auto">
                  <a:xfrm rot="3600000">
                    <a:off x="1307" y="2755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98" name="Oval 540"/>
                  <p:cNvSpPr>
                    <a:spLocks noChangeArrowheads="1"/>
                  </p:cNvSpPr>
                  <p:nvPr/>
                </p:nvSpPr>
                <p:spPr bwMode="auto">
                  <a:xfrm>
                    <a:off x="1084" y="2607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99" name="Oval 541"/>
                  <p:cNvSpPr>
                    <a:spLocks noChangeArrowheads="1"/>
                  </p:cNvSpPr>
                  <p:nvPr/>
                </p:nvSpPr>
                <p:spPr bwMode="auto">
                  <a:xfrm>
                    <a:off x="1307" y="295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0" name="Oval 542"/>
                  <p:cNvSpPr>
                    <a:spLocks noChangeArrowheads="1"/>
                  </p:cNvSpPr>
                  <p:nvPr/>
                </p:nvSpPr>
                <p:spPr bwMode="auto">
                  <a:xfrm>
                    <a:off x="1471" y="2811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1" name="Oval 543"/>
                  <p:cNvSpPr>
                    <a:spLocks noChangeArrowheads="1"/>
                  </p:cNvSpPr>
                  <p:nvPr/>
                </p:nvSpPr>
                <p:spPr bwMode="auto">
                  <a:xfrm>
                    <a:off x="921" y="295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2" name="Oval 544"/>
                  <p:cNvSpPr>
                    <a:spLocks noChangeArrowheads="1"/>
                  </p:cNvSpPr>
                  <p:nvPr/>
                </p:nvSpPr>
                <p:spPr bwMode="auto">
                  <a:xfrm>
                    <a:off x="1084" y="1730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3" name="Oval 545"/>
                  <p:cNvSpPr>
                    <a:spLocks noChangeArrowheads="1"/>
                  </p:cNvSpPr>
                  <p:nvPr/>
                </p:nvSpPr>
                <p:spPr bwMode="auto">
                  <a:xfrm>
                    <a:off x="1288" y="1852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4" name="Oval 546"/>
                  <p:cNvSpPr>
                    <a:spLocks noChangeArrowheads="1"/>
                  </p:cNvSpPr>
                  <p:nvPr/>
                </p:nvSpPr>
                <p:spPr bwMode="auto">
                  <a:xfrm>
                    <a:off x="1063" y="2016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205" name="Group 547"/>
                  <p:cNvGrpSpPr>
                    <a:grpSpLocks/>
                  </p:cNvGrpSpPr>
                  <p:nvPr/>
                </p:nvGrpSpPr>
                <p:grpSpPr bwMode="auto">
                  <a:xfrm>
                    <a:off x="982" y="1396"/>
                    <a:ext cx="116" cy="51"/>
                    <a:chOff x="3198" y="3521"/>
                    <a:chExt cx="181" cy="91"/>
                  </a:xfrm>
                </p:grpSpPr>
                <p:sp>
                  <p:nvSpPr>
                    <p:cNvPr id="46257" name="Oval 5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3" y="3543"/>
                      <a:ext cx="91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58" name="Oval 5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206" name="Oval 550"/>
                  <p:cNvSpPr>
                    <a:spLocks noChangeArrowheads="1"/>
                  </p:cNvSpPr>
                  <p:nvPr/>
                </p:nvSpPr>
                <p:spPr bwMode="auto">
                  <a:xfrm>
                    <a:off x="1357" y="1403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7" name="Oval 551"/>
                  <p:cNvSpPr>
                    <a:spLocks noChangeArrowheads="1"/>
                  </p:cNvSpPr>
                  <p:nvPr/>
                </p:nvSpPr>
                <p:spPr bwMode="auto">
                  <a:xfrm>
                    <a:off x="1336" y="1396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8" name="Oval 552"/>
                  <p:cNvSpPr>
                    <a:spLocks noChangeArrowheads="1"/>
                  </p:cNvSpPr>
                  <p:nvPr/>
                </p:nvSpPr>
                <p:spPr bwMode="auto">
                  <a:xfrm rot="-600000">
                    <a:off x="1328" y="1308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09" name="AutoShape 553"/>
                  <p:cNvSpPr>
                    <a:spLocks noChangeArrowheads="1"/>
                  </p:cNvSpPr>
                  <p:nvPr/>
                </p:nvSpPr>
                <p:spPr bwMode="auto">
                  <a:xfrm>
                    <a:off x="1022" y="2219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70" name="Oval 554"/>
                  <p:cNvSpPr>
                    <a:spLocks noChangeArrowheads="1"/>
                  </p:cNvSpPr>
                  <p:nvPr/>
                </p:nvSpPr>
                <p:spPr bwMode="auto">
                  <a:xfrm>
                    <a:off x="1064" y="2209"/>
                    <a:ext cx="347" cy="7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35371" name="Oval 555"/>
                  <p:cNvSpPr>
                    <a:spLocks noChangeArrowheads="1"/>
                  </p:cNvSpPr>
                  <p:nvPr/>
                </p:nvSpPr>
                <p:spPr bwMode="auto">
                  <a:xfrm>
                    <a:off x="1043" y="2199"/>
                    <a:ext cx="347" cy="7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212" name="AutoShape 556"/>
                  <p:cNvSpPr>
                    <a:spLocks noChangeArrowheads="1"/>
                  </p:cNvSpPr>
                  <p:nvPr/>
                </p:nvSpPr>
                <p:spPr bwMode="auto">
                  <a:xfrm>
                    <a:off x="860" y="2322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73" name="Oval 557"/>
                  <p:cNvSpPr>
                    <a:spLocks noChangeArrowheads="1"/>
                  </p:cNvSpPr>
                  <p:nvPr/>
                </p:nvSpPr>
                <p:spPr bwMode="auto">
                  <a:xfrm rot="1739755">
                    <a:off x="1389" y="2322"/>
                    <a:ext cx="204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214" name="AutoShape 558"/>
                  <p:cNvSpPr>
                    <a:spLocks noChangeArrowheads="1"/>
                  </p:cNvSpPr>
                  <p:nvPr/>
                </p:nvSpPr>
                <p:spPr bwMode="auto">
                  <a:xfrm>
                    <a:off x="860" y="2362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15" name="Freeform 559"/>
                  <p:cNvSpPr>
                    <a:spLocks/>
                  </p:cNvSpPr>
                  <p:nvPr/>
                </p:nvSpPr>
                <p:spPr bwMode="auto">
                  <a:xfrm>
                    <a:off x="982" y="2240"/>
                    <a:ext cx="47" cy="82"/>
                  </a:xfrm>
                  <a:custGeom>
                    <a:avLst/>
                    <a:gdLst>
                      <a:gd name="T0" fmla="*/ 28 w 52"/>
                      <a:gd name="T1" fmla="*/ 0 h 91"/>
                      <a:gd name="T2" fmla="*/ 5 w 52"/>
                      <a:gd name="T3" fmla="*/ 13 h 91"/>
                      <a:gd name="T4" fmla="*/ 5 w 52"/>
                      <a:gd name="T5" fmla="*/ 49 h 91"/>
                      <a:gd name="T6" fmla="*/ 0 60000 65536"/>
                      <a:gd name="T7" fmla="*/ 0 60000 65536"/>
                      <a:gd name="T8" fmla="*/ 0 60000 65536"/>
                      <a:gd name="T9" fmla="*/ 0 w 52"/>
                      <a:gd name="T10" fmla="*/ 0 h 91"/>
                      <a:gd name="T11" fmla="*/ 52 w 52"/>
                      <a:gd name="T12" fmla="*/ 91 h 9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>
                    <a:solidFill>
                      <a:srgbClr val="A5002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76" name="Oval 560"/>
                  <p:cNvSpPr>
                    <a:spLocks noChangeArrowheads="1"/>
                  </p:cNvSpPr>
                  <p:nvPr/>
                </p:nvSpPr>
                <p:spPr bwMode="auto">
                  <a:xfrm>
                    <a:off x="921" y="2199"/>
                    <a:ext cx="123" cy="18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46217" name="Group 561"/>
                  <p:cNvGrpSpPr>
                    <a:grpSpLocks/>
                  </p:cNvGrpSpPr>
                  <p:nvPr/>
                </p:nvGrpSpPr>
                <p:grpSpPr bwMode="auto">
                  <a:xfrm flipH="1">
                    <a:off x="1431" y="2240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46255" name="Freeform 562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  <a:gd name="T9" fmla="*/ 0 w 52"/>
                        <a:gd name="T10" fmla="*/ 0 h 91"/>
                        <a:gd name="T11" fmla="*/ 52 w 52"/>
                        <a:gd name="T12" fmla="*/ 91 h 9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>
                      <a:solidFill>
                        <a:srgbClr val="A5002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79" name="Oval 5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8" y="3453"/>
                      <a:ext cx="115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6218" name="Group 564"/>
                  <p:cNvGrpSpPr>
                    <a:grpSpLocks/>
                  </p:cNvGrpSpPr>
                  <p:nvPr/>
                </p:nvGrpSpPr>
                <p:grpSpPr bwMode="auto">
                  <a:xfrm flipH="1">
                    <a:off x="1369" y="2117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46242" name="Freeform 565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3" name="Oval 566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4" name="Oval 56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5" name="Oval 568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6" name="Oval 569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7" name="Oval 570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87" name="Oval 571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46249" name="Freeform 572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50" name="Oval 573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51" name="Oval 57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52" name="Oval 57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53" name="Oval 57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54" name="Oval 57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219" name="Group 578"/>
                  <p:cNvGrpSpPr>
                    <a:grpSpLocks/>
                  </p:cNvGrpSpPr>
                  <p:nvPr/>
                </p:nvGrpSpPr>
                <p:grpSpPr bwMode="auto">
                  <a:xfrm>
                    <a:off x="1002" y="2117"/>
                    <a:ext cx="81" cy="163"/>
                    <a:chOff x="2721" y="3203"/>
                    <a:chExt cx="90" cy="181"/>
                  </a:xfrm>
                </p:grpSpPr>
                <p:sp>
                  <p:nvSpPr>
                    <p:cNvPr id="46229" name="Freeform 579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0" name="Oval 580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1" name="Oval 581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2" name="Oval 582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3" name="Oval 583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4" name="Oval 58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01" name="Oval 585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46236" name="Freeform 586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7" name="Oval 587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8" name="Oval 588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39" name="Oval 589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0" name="Oval 590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41" name="Oval 59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5408" name="AutoShape 592"/>
                  <p:cNvSpPr>
                    <a:spLocks noChangeArrowheads="1"/>
                  </p:cNvSpPr>
                  <p:nvPr/>
                </p:nvSpPr>
                <p:spPr bwMode="auto">
                  <a:xfrm>
                    <a:off x="1043" y="2526"/>
                    <a:ext cx="346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221" name="AutoShape 593"/>
                  <p:cNvSpPr>
                    <a:spLocks noChangeArrowheads="1"/>
                  </p:cNvSpPr>
                  <p:nvPr/>
                </p:nvSpPr>
                <p:spPr bwMode="auto">
                  <a:xfrm>
                    <a:off x="1063" y="2526"/>
                    <a:ext cx="244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22" name="Oval 594"/>
                  <p:cNvSpPr>
                    <a:spLocks noChangeArrowheads="1"/>
                  </p:cNvSpPr>
                  <p:nvPr/>
                </p:nvSpPr>
                <p:spPr bwMode="auto">
                  <a:xfrm>
                    <a:off x="1307" y="2260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23" name="Oval 595"/>
                  <p:cNvSpPr>
                    <a:spLocks noChangeArrowheads="1"/>
                  </p:cNvSpPr>
                  <p:nvPr/>
                </p:nvSpPr>
                <p:spPr bwMode="auto">
                  <a:xfrm>
                    <a:off x="1206" y="2056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12" name="AutoShape 596"/>
                  <p:cNvSpPr>
                    <a:spLocks noChangeArrowheads="1"/>
                  </p:cNvSpPr>
                  <p:nvPr/>
                </p:nvSpPr>
                <p:spPr bwMode="auto">
                  <a:xfrm>
                    <a:off x="982" y="2505"/>
                    <a:ext cx="306" cy="204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46225" name="AutoShape 597"/>
                  <p:cNvSpPr>
                    <a:spLocks noChangeArrowheads="1"/>
                  </p:cNvSpPr>
                  <p:nvPr/>
                </p:nvSpPr>
                <p:spPr bwMode="auto">
                  <a:xfrm>
                    <a:off x="921" y="2423"/>
                    <a:ext cx="61" cy="62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1 h 21600"/>
                      <a:gd name="T4" fmla="*/ 31 w 21600"/>
                      <a:gd name="T5" fmla="*/ 62 h 21600"/>
                      <a:gd name="T6" fmla="*/ 53 w 21600"/>
                      <a:gd name="T7" fmla="*/ 31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39 h 21600"/>
                      <a:gd name="T14" fmla="*/ 16643 w 21600"/>
                      <a:gd name="T15" fmla="*/ 1358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26" name="AutoShape 598"/>
                  <p:cNvSpPr>
                    <a:spLocks noChangeArrowheads="1"/>
                  </p:cNvSpPr>
                  <p:nvPr/>
                </p:nvSpPr>
                <p:spPr bwMode="auto">
                  <a:xfrm>
                    <a:off x="921" y="2750"/>
                    <a:ext cx="61" cy="61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1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25 h 21600"/>
                      <a:gd name="T14" fmla="*/ 16643 w 21600"/>
                      <a:gd name="T15" fmla="*/ 1381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27" name="AutoShape 599"/>
                  <p:cNvSpPr>
                    <a:spLocks noChangeArrowheads="1"/>
                  </p:cNvSpPr>
                  <p:nvPr/>
                </p:nvSpPr>
                <p:spPr bwMode="auto">
                  <a:xfrm>
                    <a:off x="1410" y="2423"/>
                    <a:ext cx="61" cy="62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1 h 21600"/>
                      <a:gd name="T4" fmla="*/ 31 w 21600"/>
                      <a:gd name="T5" fmla="*/ 62 h 21600"/>
                      <a:gd name="T6" fmla="*/ 53 w 21600"/>
                      <a:gd name="T7" fmla="*/ 31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39 h 21600"/>
                      <a:gd name="T14" fmla="*/ 16643 w 21600"/>
                      <a:gd name="T15" fmla="*/ 1358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28" name="AutoShape 600"/>
                  <p:cNvSpPr>
                    <a:spLocks noChangeArrowheads="1"/>
                  </p:cNvSpPr>
                  <p:nvPr/>
                </p:nvSpPr>
                <p:spPr bwMode="auto">
                  <a:xfrm>
                    <a:off x="1410" y="2750"/>
                    <a:ext cx="61" cy="61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1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25 h 21600"/>
                      <a:gd name="T14" fmla="*/ 16643 w 21600"/>
                      <a:gd name="T15" fmla="*/ 1381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142" name="Group 601"/>
                <p:cNvGrpSpPr>
                  <a:grpSpLocks/>
                </p:cNvGrpSpPr>
                <p:nvPr/>
              </p:nvGrpSpPr>
              <p:grpSpPr bwMode="auto">
                <a:xfrm>
                  <a:off x="1043" y="907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46143" name="Group 602"/>
                  <p:cNvGrpSpPr>
                    <a:grpSpLocks/>
                  </p:cNvGrpSpPr>
                  <p:nvPr/>
                </p:nvGrpSpPr>
                <p:grpSpPr bwMode="auto">
                  <a:xfrm>
                    <a:off x="3240" y="825"/>
                    <a:ext cx="71" cy="57"/>
                    <a:chOff x="2993" y="3227"/>
                    <a:chExt cx="113" cy="90"/>
                  </a:xfrm>
                </p:grpSpPr>
                <p:sp>
                  <p:nvSpPr>
                    <p:cNvPr id="46156" name="Oval 6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57" name="Freeform 604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6144" name="Group 605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46154" name="Oval 6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55" name="Freeform 607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45" name="Oval 608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46" name="Group 609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46152" name="Oval 6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8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53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47" name="AutoShape 612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48" name="Oval 613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149" name="Group 614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46150" name="Oval 6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51" name="Freeform 616"/>
                    <p:cNvSpPr>
                      <a:spLocks/>
                    </p:cNvSpPr>
                    <p:nvPr/>
                  </p:nvSpPr>
                  <p:spPr bwMode="auto">
                    <a:xfrm>
                      <a:off x="4572" y="3204"/>
                      <a:ext cx="61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35 w 68"/>
                        <a:gd name="T3" fmla="*/ 4 h 4"/>
                        <a:gd name="T4" fmla="*/ 0 60000 65536"/>
                        <a:gd name="T5" fmla="*/ 0 60000 65536"/>
                        <a:gd name="T6" fmla="*/ 0 w 68"/>
                        <a:gd name="T7" fmla="*/ 0 h 4"/>
                        <a:gd name="T8" fmla="*/ 68 w 68"/>
                        <a:gd name="T9" fmla="*/ 4 h 4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>
                      <a:solidFill>
                        <a:srgbClr val="F6D3AC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46083" name="WordArt 626"/>
          <p:cNvSpPr>
            <a:spLocks noChangeArrowheads="1" noChangeShapeType="1" noTextEdit="1"/>
          </p:cNvSpPr>
          <p:nvPr/>
        </p:nvSpPr>
        <p:spPr bwMode="gray">
          <a:xfrm>
            <a:off x="2627313" y="2673350"/>
            <a:ext cx="4692650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r>
              <a:rPr lang="en-US" altLang="zh-CN" sz="36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99FF"/>
                    </a:gs>
                    <a:gs pos="100000">
                      <a:srgbClr val="33CCFF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99FF"/>
                  </a:gs>
                  <a:gs pos="100000">
                    <a:srgbClr val="33CCFF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11188" y="333375"/>
            <a:ext cx="1981200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b="1">
                <a:latin typeface="Times New Roman" pitchFamily="18" charset="0"/>
                <a:ea typeface="黑体" pitchFamily="2" charset="-122"/>
              </a:rPr>
              <a:t>复习提问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3733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、角平分线的概念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609600" y="1989138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一条射线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514600" y="1989138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黑体" pitchFamily="2" charset="-122"/>
              </a:rPr>
              <a:t>把一个角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886200" y="1989138"/>
            <a:ext cx="480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分成两个相等的角，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755650" y="2708275"/>
            <a:ext cx="6584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这条射线叫做这个角的平分线。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331913" y="3213100"/>
            <a:ext cx="5902325" cy="3138488"/>
            <a:chOff x="703" y="2205"/>
            <a:chExt cx="3718" cy="1977"/>
          </a:xfrm>
        </p:grpSpPr>
        <p:sp>
          <p:nvSpPr>
            <p:cNvPr id="19668" name="Line 9"/>
            <p:cNvSpPr>
              <a:spLocks noChangeShapeType="1"/>
            </p:cNvSpPr>
            <p:nvPr/>
          </p:nvSpPr>
          <p:spPr bwMode="auto">
            <a:xfrm flipH="1">
              <a:off x="1202" y="2523"/>
              <a:ext cx="1814" cy="1406"/>
            </a:xfrm>
            <a:prstGeom prst="line">
              <a:avLst/>
            </a:prstGeom>
            <a:noFill/>
            <a:ln w="38100">
              <a:solidFill>
                <a:srgbClr val="33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9" name="Line 10"/>
            <p:cNvSpPr>
              <a:spLocks noChangeShapeType="1"/>
            </p:cNvSpPr>
            <p:nvPr/>
          </p:nvSpPr>
          <p:spPr bwMode="auto">
            <a:xfrm flipV="1">
              <a:off x="1202" y="3884"/>
              <a:ext cx="2404" cy="45"/>
            </a:xfrm>
            <a:prstGeom prst="line">
              <a:avLst/>
            </a:prstGeom>
            <a:noFill/>
            <a:ln w="38100">
              <a:solidFill>
                <a:srgbClr val="33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70" name="Line 11"/>
            <p:cNvSpPr>
              <a:spLocks noChangeShapeType="1"/>
            </p:cNvSpPr>
            <p:nvPr/>
          </p:nvSpPr>
          <p:spPr bwMode="auto">
            <a:xfrm flipV="1">
              <a:off x="1202" y="3158"/>
              <a:ext cx="2132" cy="771"/>
            </a:xfrm>
            <a:prstGeom prst="line">
              <a:avLst/>
            </a:prstGeom>
            <a:noFill/>
            <a:ln w="38100">
              <a:solidFill>
                <a:srgbClr val="33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71" name="Arc 12"/>
            <p:cNvSpPr>
              <a:spLocks/>
            </p:cNvSpPr>
            <p:nvPr/>
          </p:nvSpPr>
          <p:spPr bwMode="auto">
            <a:xfrm>
              <a:off x="1882" y="3385"/>
              <a:ext cx="91" cy="233"/>
            </a:xfrm>
            <a:custGeom>
              <a:avLst/>
              <a:gdLst>
                <a:gd name="T0" fmla="*/ 0 w 21600"/>
                <a:gd name="T1" fmla="*/ 0 h 27775"/>
                <a:gd name="T2" fmla="*/ 0 w 21600"/>
                <a:gd name="T3" fmla="*/ 0 h 27775"/>
                <a:gd name="T4" fmla="*/ 0 w 21600"/>
                <a:gd name="T5" fmla="*/ 0 h 27775"/>
                <a:gd name="T6" fmla="*/ 0 60000 65536"/>
                <a:gd name="T7" fmla="*/ 0 60000 65536"/>
                <a:gd name="T8" fmla="*/ 0 60000 65536"/>
                <a:gd name="T9" fmla="*/ 0 w 21600"/>
                <a:gd name="T10" fmla="*/ 0 h 27775"/>
                <a:gd name="T11" fmla="*/ 21600 w 21600"/>
                <a:gd name="T12" fmla="*/ 27775 h 2777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7775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91"/>
                    <a:pt x="21296" y="25771"/>
                    <a:pt x="20698" y="27774"/>
                  </a:cubicBezTo>
                </a:path>
                <a:path w="21600" h="27775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91"/>
                    <a:pt x="21296" y="25771"/>
                    <a:pt x="20698" y="27774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2" name="Arc 13"/>
            <p:cNvSpPr>
              <a:spLocks/>
            </p:cNvSpPr>
            <p:nvPr/>
          </p:nvSpPr>
          <p:spPr bwMode="auto">
            <a:xfrm>
              <a:off x="2018" y="3657"/>
              <a:ext cx="46" cy="220"/>
            </a:xfrm>
            <a:custGeom>
              <a:avLst/>
              <a:gdLst>
                <a:gd name="T0" fmla="*/ 0 w 21600"/>
                <a:gd name="T1" fmla="*/ 0 h 34878"/>
                <a:gd name="T2" fmla="*/ 0 w 21600"/>
                <a:gd name="T3" fmla="*/ 0 h 34878"/>
                <a:gd name="T4" fmla="*/ 0 w 21600"/>
                <a:gd name="T5" fmla="*/ 0 h 34878"/>
                <a:gd name="T6" fmla="*/ 0 60000 65536"/>
                <a:gd name="T7" fmla="*/ 0 60000 65536"/>
                <a:gd name="T8" fmla="*/ 0 60000 65536"/>
                <a:gd name="T9" fmla="*/ 0 w 21600"/>
                <a:gd name="T10" fmla="*/ 0 h 34878"/>
                <a:gd name="T11" fmla="*/ 21600 w 21600"/>
                <a:gd name="T12" fmla="*/ 34878 h 348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4878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6410"/>
                    <a:pt x="19994" y="31083"/>
                    <a:pt x="17036" y="34877"/>
                  </a:cubicBezTo>
                </a:path>
                <a:path w="21600" h="34878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6410"/>
                    <a:pt x="19994" y="31083"/>
                    <a:pt x="17036" y="3487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673" name="Text Box 14"/>
            <p:cNvSpPr txBox="1">
              <a:spLocks noChangeArrowheads="1"/>
            </p:cNvSpPr>
            <p:nvPr/>
          </p:nvSpPr>
          <p:spPr bwMode="auto">
            <a:xfrm>
              <a:off x="703" y="3702"/>
              <a:ext cx="72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400" b="1">
                  <a:ea typeface="黑体" pitchFamily="2" charset="-122"/>
                </a:rPr>
                <a:t>o</a:t>
              </a:r>
            </a:p>
          </p:txBody>
        </p:sp>
        <p:sp>
          <p:nvSpPr>
            <p:cNvPr id="19674" name="Text Box 15"/>
            <p:cNvSpPr txBox="1">
              <a:spLocks noChangeArrowheads="1"/>
            </p:cNvSpPr>
            <p:nvPr/>
          </p:nvSpPr>
          <p:spPr bwMode="auto">
            <a:xfrm>
              <a:off x="3696" y="3657"/>
              <a:ext cx="72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ea typeface="黑体" pitchFamily="2" charset="-122"/>
                </a:rPr>
                <a:t>B</a:t>
              </a:r>
            </a:p>
          </p:txBody>
        </p:sp>
        <p:sp>
          <p:nvSpPr>
            <p:cNvPr id="19675" name="Text Box 16"/>
            <p:cNvSpPr txBox="1">
              <a:spLocks noChangeArrowheads="1"/>
            </p:cNvSpPr>
            <p:nvPr/>
          </p:nvSpPr>
          <p:spPr bwMode="auto">
            <a:xfrm>
              <a:off x="3424" y="2840"/>
              <a:ext cx="72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ea typeface="黑体" pitchFamily="2" charset="-122"/>
                </a:rPr>
                <a:t>C</a:t>
              </a:r>
            </a:p>
          </p:txBody>
        </p:sp>
        <p:sp>
          <p:nvSpPr>
            <p:cNvPr id="19676" name="Text Box 17"/>
            <p:cNvSpPr txBox="1">
              <a:spLocks noChangeArrowheads="1"/>
            </p:cNvSpPr>
            <p:nvPr/>
          </p:nvSpPr>
          <p:spPr bwMode="auto">
            <a:xfrm>
              <a:off x="3061" y="2205"/>
              <a:ext cx="72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ea typeface="黑体" pitchFamily="2" charset="-122"/>
                </a:rPr>
                <a:t>A</a:t>
              </a:r>
            </a:p>
          </p:txBody>
        </p:sp>
        <p:sp>
          <p:nvSpPr>
            <p:cNvPr id="19677" name="Text Box 18"/>
            <p:cNvSpPr txBox="1">
              <a:spLocks noChangeArrowheads="1"/>
            </p:cNvSpPr>
            <p:nvPr/>
          </p:nvSpPr>
          <p:spPr bwMode="auto">
            <a:xfrm>
              <a:off x="2154" y="3022"/>
              <a:ext cx="72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400" b="1">
                  <a:ea typeface="黑体" pitchFamily="2" charset="-122"/>
                </a:rPr>
                <a:t>1</a:t>
              </a:r>
            </a:p>
          </p:txBody>
        </p:sp>
        <p:sp>
          <p:nvSpPr>
            <p:cNvPr id="19678" name="Text Box 19"/>
            <p:cNvSpPr txBox="1">
              <a:spLocks noChangeArrowheads="1"/>
            </p:cNvSpPr>
            <p:nvPr/>
          </p:nvSpPr>
          <p:spPr bwMode="auto">
            <a:xfrm>
              <a:off x="2245" y="3430"/>
              <a:ext cx="72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400" b="1">
                  <a:ea typeface="黑体" pitchFamily="2" charset="-122"/>
                </a:rPr>
                <a:t>2</a:t>
              </a:r>
            </a:p>
          </p:txBody>
        </p:sp>
      </p:grpSp>
      <p:grpSp>
        <p:nvGrpSpPr>
          <p:cNvPr id="19465" name="Group 696"/>
          <p:cNvGrpSpPr>
            <a:grpSpLocks/>
          </p:cNvGrpSpPr>
          <p:nvPr/>
        </p:nvGrpSpPr>
        <p:grpSpPr bwMode="auto">
          <a:xfrm>
            <a:off x="6278563" y="4489450"/>
            <a:ext cx="2794000" cy="2360613"/>
            <a:chOff x="3955" y="2828"/>
            <a:chExt cx="1760" cy="1487"/>
          </a:xfrm>
        </p:grpSpPr>
        <p:sp>
          <p:nvSpPr>
            <p:cNvPr id="19466" name="Oval 479"/>
            <p:cNvSpPr>
              <a:spLocks noChangeArrowheads="1"/>
            </p:cNvSpPr>
            <p:nvPr/>
          </p:nvSpPr>
          <p:spPr bwMode="auto">
            <a:xfrm flipH="1">
              <a:off x="3955" y="3916"/>
              <a:ext cx="1760" cy="399"/>
            </a:xfrm>
            <a:prstGeom prst="ellipse">
              <a:avLst/>
            </a:prstGeom>
            <a:gradFill rotWithShape="1">
              <a:gsLst>
                <a:gs pos="0">
                  <a:srgbClr val="005E5C">
                    <a:alpha val="60001"/>
                  </a:srgbClr>
                </a:gs>
                <a:gs pos="100000">
                  <a:srgbClr val="00363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7" name="Oval 480"/>
            <p:cNvSpPr>
              <a:spLocks noChangeArrowheads="1"/>
            </p:cNvSpPr>
            <p:nvPr/>
          </p:nvSpPr>
          <p:spPr bwMode="auto">
            <a:xfrm flipH="1">
              <a:off x="5229" y="2828"/>
              <a:ext cx="282" cy="263"/>
            </a:xfrm>
            <a:prstGeom prst="ellipse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185E76"/>
                </a:gs>
              </a:gsLst>
              <a:path path="rect">
                <a:fillToRect r="100000" b="100000"/>
              </a:path>
            </a:gradFill>
            <a:ln w="1587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481"/>
            <p:cNvSpPr>
              <a:spLocks noChangeArrowheads="1"/>
            </p:cNvSpPr>
            <p:nvPr/>
          </p:nvSpPr>
          <p:spPr bwMode="auto">
            <a:xfrm flipH="1">
              <a:off x="5237" y="2845"/>
              <a:ext cx="266" cy="2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5400000" scaled="1"/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9469" name="Oval 482"/>
            <p:cNvSpPr>
              <a:spLocks noChangeArrowheads="1"/>
            </p:cNvSpPr>
            <p:nvPr/>
          </p:nvSpPr>
          <p:spPr bwMode="auto">
            <a:xfrm flipH="1">
              <a:off x="5254" y="2863"/>
              <a:ext cx="234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7" name="AutoShape 483"/>
            <p:cNvSpPr>
              <a:spLocks noChangeArrowheads="1"/>
            </p:cNvSpPr>
            <p:nvPr/>
          </p:nvSpPr>
          <p:spPr bwMode="auto">
            <a:xfrm rot="20880000" flipH="1">
              <a:off x="5304" y="2892"/>
              <a:ext cx="132" cy="121"/>
            </a:xfrm>
            <a:prstGeom prst="star5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8" name="Oval 484"/>
            <p:cNvSpPr>
              <a:spLocks noChangeArrowheads="1"/>
            </p:cNvSpPr>
            <p:nvPr/>
          </p:nvSpPr>
          <p:spPr bwMode="auto">
            <a:xfrm flipH="1">
              <a:off x="5269" y="3979"/>
              <a:ext cx="213" cy="6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9472" name="Freeform 485"/>
            <p:cNvSpPr>
              <a:spLocks/>
            </p:cNvSpPr>
            <p:nvPr/>
          </p:nvSpPr>
          <p:spPr bwMode="auto">
            <a:xfrm flipH="1">
              <a:off x="5375" y="3091"/>
              <a:ext cx="58" cy="843"/>
            </a:xfrm>
            <a:custGeom>
              <a:avLst/>
              <a:gdLst>
                <a:gd name="T0" fmla="*/ 0 w 151"/>
                <a:gd name="T1" fmla="*/ 0 h 2291"/>
                <a:gd name="T2" fmla="*/ 0 w 151"/>
                <a:gd name="T3" fmla="*/ 1 h 2291"/>
                <a:gd name="T4" fmla="*/ 0 w 151"/>
                <a:gd name="T5" fmla="*/ 2 h 2291"/>
                <a:gd name="T6" fmla="*/ 0 w 151"/>
                <a:gd name="T7" fmla="*/ 6 h 22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2291"/>
                <a:gd name="T14" fmla="*/ 151 w 151"/>
                <a:gd name="T15" fmla="*/ 2291 h 22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2291">
                  <a:moveTo>
                    <a:pt x="105" y="0"/>
                  </a:moveTo>
                  <a:cubicBezTo>
                    <a:pt x="90" y="70"/>
                    <a:pt x="75" y="140"/>
                    <a:pt x="60" y="295"/>
                  </a:cubicBezTo>
                  <a:cubicBezTo>
                    <a:pt x="45" y="450"/>
                    <a:pt x="0" y="597"/>
                    <a:pt x="15" y="930"/>
                  </a:cubicBezTo>
                  <a:cubicBezTo>
                    <a:pt x="30" y="1263"/>
                    <a:pt x="121" y="2068"/>
                    <a:pt x="151" y="2291"/>
                  </a:cubicBezTo>
                </a:path>
              </a:pathLst>
            </a:custGeom>
            <a:noFill/>
            <a:ln w="34925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73" name="Group 499"/>
            <p:cNvGrpSpPr>
              <a:grpSpLocks/>
            </p:cNvGrpSpPr>
            <p:nvPr/>
          </p:nvGrpSpPr>
          <p:grpSpPr bwMode="auto">
            <a:xfrm flipH="1">
              <a:off x="5336" y="3925"/>
              <a:ext cx="78" cy="82"/>
              <a:chOff x="2767" y="2795"/>
              <a:chExt cx="158" cy="181"/>
            </a:xfrm>
          </p:grpSpPr>
          <p:sp>
            <p:nvSpPr>
              <p:cNvPr id="223" name="Freeform 500"/>
              <p:cNvSpPr>
                <a:spLocks/>
              </p:cNvSpPr>
              <p:nvPr/>
            </p:nvSpPr>
            <p:spPr bwMode="auto">
              <a:xfrm>
                <a:off x="2767" y="2795"/>
                <a:ext cx="158" cy="90"/>
              </a:xfrm>
              <a:custGeom>
                <a:avLst/>
                <a:gdLst/>
                <a:ahLst/>
                <a:cxnLst>
                  <a:cxn ang="0">
                    <a:pos x="250" y="9"/>
                  </a:cxn>
                  <a:cxn ang="0">
                    <a:pos x="545" y="0"/>
                  </a:cxn>
                  <a:cxn ang="0">
                    <a:pos x="839" y="485"/>
                  </a:cxn>
                  <a:cxn ang="0">
                    <a:pos x="0" y="485"/>
                  </a:cxn>
                  <a:cxn ang="0">
                    <a:pos x="250" y="9"/>
                  </a:cxn>
                </a:cxnLst>
                <a:rect l="0" t="0" r="r" b="b"/>
                <a:pathLst>
                  <a:path w="839" h="485">
                    <a:moveTo>
                      <a:pt x="250" y="9"/>
                    </a:moveTo>
                    <a:lnTo>
                      <a:pt x="545" y="0"/>
                    </a:lnTo>
                    <a:lnTo>
                      <a:pt x="839" y="485"/>
                    </a:lnTo>
                    <a:lnTo>
                      <a:pt x="0" y="485"/>
                    </a:lnTo>
                    <a:lnTo>
                      <a:pt x="250" y="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 w="158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9667" name="Rectangle 501"/>
              <p:cNvSpPr>
                <a:spLocks noChangeArrowheads="1"/>
              </p:cNvSpPr>
              <p:nvPr/>
            </p:nvSpPr>
            <p:spPr bwMode="auto">
              <a:xfrm>
                <a:off x="2767" y="2886"/>
                <a:ext cx="158" cy="9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74" name="Group 502"/>
            <p:cNvGrpSpPr>
              <a:grpSpLocks/>
            </p:cNvGrpSpPr>
            <p:nvPr/>
          </p:nvGrpSpPr>
          <p:grpSpPr bwMode="auto">
            <a:xfrm flipH="1">
              <a:off x="4926" y="3009"/>
              <a:ext cx="332" cy="1176"/>
              <a:chOff x="3039" y="513"/>
              <a:chExt cx="775" cy="2940"/>
            </a:xfrm>
          </p:grpSpPr>
          <p:sp>
            <p:nvSpPr>
              <p:cNvPr id="32" name="AutoShape 503"/>
              <p:cNvSpPr>
                <a:spLocks noChangeArrowheads="1"/>
              </p:cNvSpPr>
              <p:nvPr/>
            </p:nvSpPr>
            <p:spPr bwMode="auto">
              <a:xfrm>
                <a:off x="3151" y="3135"/>
                <a:ext cx="546" cy="318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3" name="Oval 504"/>
              <p:cNvSpPr>
                <a:spLocks noChangeArrowheads="1"/>
              </p:cNvSpPr>
              <p:nvPr/>
            </p:nvSpPr>
            <p:spPr bwMode="auto">
              <a:xfrm>
                <a:off x="3289" y="3180"/>
                <a:ext cx="271" cy="158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9477" name="AutoShape 505"/>
              <p:cNvSpPr>
                <a:spLocks noChangeArrowheads="1"/>
              </p:cNvSpPr>
              <p:nvPr/>
            </p:nvSpPr>
            <p:spPr bwMode="auto">
              <a:xfrm rot="8442635" flipH="1">
                <a:off x="3332" y="3181"/>
                <a:ext cx="70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60 h 21600"/>
                  <a:gd name="T14" fmla="*/ 17897 w 21600"/>
                  <a:gd name="T15" fmla="*/ 180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78" name="AutoShape 506"/>
              <p:cNvSpPr>
                <a:spLocks noChangeArrowheads="1"/>
              </p:cNvSpPr>
              <p:nvPr/>
            </p:nvSpPr>
            <p:spPr bwMode="auto">
              <a:xfrm>
                <a:off x="3279" y="2976"/>
                <a:ext cx="75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79" name="Oval 507"/>
              <p:cNvSpPr>
                <a:spLocks noChangeArrowheads="1"/>
              </p:cNvSpPr>
              <p:nvPr/>
            </p:nvSpPr>
            <p:spPr bwMode="auto">
              <a:xfrm>
                <a:off x="3270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0" name="AutoShape 508"/>
              <p:cNvSpPr>
                <a:spLocks noChangeArrowheads="1"/>
              </p:cNvSpPr>
              <p:nvPr/>
            </p:nvSpPr>
            <p:spPr bwMode="auto">
              <a:xfrm rot="-8442635">
                <a:off x="3445" y="3181"/>
                <a:ext cx="70" cy="2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49 h 21600"/>
                  <a:gd name="T14" fmla="*/ 17897 w 21600"/>
                  <a:gd name="T15" fmla="*/ 1805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zh-CN" altLang="en-US"/>
              </a:p>
            </p:txBody>
          </p:sp>
          <p:sp>
            <p:nvSpPr>
              <p:cNvPr id="19481" name="AutoShape 509"/>
              <p:cNvSpPr>
                <a:spLocks noChangeArrowheads="1"/>
              </p:cNvSpPr>
              <p:nvPr/>
            </p:nvSpPr>
            <p:spPr bwMode="auto">
              <a:xfrm flipH="1">
                <a:off x="3495" y="2972"/>
                <a:ext cx="83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2" name="Oval 510"/>
              <p:cNvSpPr>
                <a:spLocks noChangeArrowheads="1"/>
              </p:cNvSpPr>
              <p:nvPr/>
            </p:nvSpPr>
            <p:spPr bwMode="auto">
              <a:xfrm flipH="1">
                <a:off x="3515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83" name="Oval 511"/>
              <p:cNvSpPr>
                <a:spLocks noChangeArrowheads="1"/>
              </p:cNvSpPr>
              <p:nvPr/>
            </p:nvSpPr>
            <p:spPr bwMode="auto">
              <a:xfrm>
                <a:off x="3379" y="3294"/>
                <a:ext cx="68" cy="91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Oval 512"/>
              <p:cNvSpPr>
                <a:spLocks noChangeArrowheads="1"/>
              </p:cNvSpPr>
              <p:nvPr/>
            </p:nvSpPr>
            <p:spPr bwMode="auto">
              <a:xfrm>
                <a:off x="3356" y="3293"/>
                <a:ext cx="91" cy="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19485" name="Group 513"/>
              <p:cNvGrpSpPr>
                <a:grpSpLocks/>
              </p:cNvGrpSpPr>
              <p:nvPr/>
            </p:nvGrpSpPr>
            <p:grpSpPr bwMode="auto">
              <a:xfrm>
                <a:off x="3039" y="513"/>
                <a:ext cx="775" cy="2505"/>
                <a:chOff x="3039" y="513"/>
                <a:chExt cx="775" cy="2505"/>
              </a:xfrm>
            </p:grpSpPr>
            <p:grpSp>
              <p:nvGrpSpPr>
                <p:cNvPr id="19486" name="Group 514"/>
                <p:cNvGrpSpPr>
                  <a:grpSpLocks/>
                </p:cNvGrpSpPr>
                <p:nvPr/>
              </p:nvGrpSpPr>
              <p:grpSpPr bwMode="auto">
                <a:xfrm>
                  <a:off x="3039" y="513"/>
                  <a:ext cx="775" cy="2505"/>
                  <a:chOff x="3039" y="513"/>
                  <a:chExt cx="775" cy="2505"/>
                </a:xfrm>
              </p:grpSpPr>
              <p:sp>
                <p:nvSpPr>
                  <p:cNvPr id="19503" name="Oval 515"/>
                  <p:cNvSpPr>
                    <a:spLocks noChangeArrowheads="1"/>
                  </p:cNvSpPr>
                  <p:nvPr/>
                </p:nvSpPr>
                <p:spPr bwMode="auto">
                  <a:xfrm>
                    <a:off x="3070" y="685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AutoShape 516"/>
                  <p:cNvSpPr>
                    <a:spLocks noChangeArrowheads="1"/>
                  </p:cNvSpPr>
                  <p:nvPr/>
                </p:nvSpPr>
                <p:spPr bwMode="auto">
                  <a:xfrm>
                    <a:off x="3174" y="723"/>
                    <a:ext cx="444" cy="950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05" name="Freeform 517"/>
                  <p:cNvSpPr>
                    <a:spLocks/>
                  </p:cNvSpPr>
                  <p:nvPr/>
                </p:nvSpPr>
                <p:spPr bwMode="auto">
                  <a:xfrm>
                    <a:off x="3039" y="1443"/>
                    <a:ext cx="754" cy="1575"/>
                  </a:xfrm>
                  <a:custGeom>
                    <a:avLst/>
                    <a:gdLst>
                      <a:gd name="T0" fmla="*/ 43 w 1020"/>
                      <a:gd name="T1" fmla="*/ 154 h 1505"/>
                      <a:gd name="T2" fmla="*/ 80 w 1020"/>
                      <a:gd name="T3" fmla="*/ 184 h 1505"/>
                      <a:gd name="T4" fmla="*/ 118 w 1020"/>
                      <a:gd name="T5" fmla="*/ 154 h 1505"/>
                      <a:gd name="T6" fmla="*/ 125 w 1020"/>
                      <a:gd name="T7" fmla="*/ 184 h 1505"/>
                      <a:gd name="T8" fmla="*/ 154 w 1020"/>
                      <a:gd name="T9" fmla="*/ 1258 h 1505"/>
                      <a:gd name="T10" fmla="*/ 162 w 1020"/>
                      <a:gd name="T11" fmla="*/ 1644 h 1505"/>
                      <a:gd name="T12" fmla="*/ 166 w 1020"/>
                      <a:gd name="T13" fmla="*/ 1853 h 1505"/>
                      <a:gd name="T14" fmla="*/ 154 w 1020"/>
                      <a:gd name="T15" fmla="*/ 1913 h 1505"/>
                      <a:gd name="T16" fmla="*/ 106 w 1020"/>
                      <a:gd name="T17" fmla="*/ 1972 h 1505"/>
                      <a:gd name="T18" fmla="*/ 47 w 1020"/>
                      <a:gd name="T19" fmla="*/ 1941 h 1505"/>
                      <a:gd name="T20" fmla="*/ 7 w 1020"/>
                      <a:gd name="T21" fmla="*/ 1913 h 1505"/>
                      <a:gd name="T22" fmla="*/ 10 w 1020"/>
                      <a:gd name="T23" fmla="*/ 1703 h 1505"/>
                      <a:gd name="T24" fmla="*/ 21 w 1020"/>
                      <a:gd name="T25" fmla="*/ 1407 h 1505"/>
                      <a:gd name="T26" fmla="*/ 24 w 1020"/>
                      <a:gd name="T27" fmla="*/ 928 h 1505"/>
                      <a:gd name="T28" fmla="*/ 33 w 1020"/>
                      <a:gd name="T29" fmla="*/ 513 h 1505"/>
                      <a:gd name="T30" fmla="*/ 43 w 1020"/>
                      <a:gd name="T31" fmla="*/ 154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20"/>
                      <a:gd name="T49" fmla="*/ 0 h 1505"/>
                      <a:gd name="T50" fmla="*/ 1020 w 1020"/>
                      <a:gd name="T51" fmla="*/ 1505 h 150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6" name="Oval 518"/>
                  <p:cNvSpPr>
                    <a:spLocks noChangeArrowheads="1"/>
                  </p:cNvSpPr>
                  <p:nvPr/>
                </p:nvSpPr>
                <p:spPr bwMode="auto">
                  <a:xfrm>
                    <a:off x="3304" y="2770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7" name="Rectangle 519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1586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8" name="Oval 520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940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9" name="AutoShape 521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1018"/>
                    <a:ext cx="51" cy="10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Oval 522"/>
                  <p:cNvSpPr>
                    <a:spLocks noChangeArrowheads="1"/>
                  </p:cNvSpPr>
                  <p:nvPr/>
                </p:nvSpPr>
                <p:spPr bwMode="auto">
                  <a:xfrm rot="237142">
                    <a:off x="3060" y="708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11" name="Oval 523"/>
                  <p:cNvSpPr>
                    <a:spLocks noChangeArrowheads="1"/>
                  </p:cNvSpPr>
                  <p:nvPr/>
                </p:nvSpPr>
                <p:spPr bwMode="auto">
                  <a:xfrm>
                    <a:off x="3245" y="595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12" name="Freeform 524"/>
                  <p:cNvSpPr>
                    <a:spLocks/>
                  </p:cNvSpPr>
                  <p:nvPr/>
                </p:nvSpPr>
                <p:spPr bwMode="auto">
                  <a:xfrm>
                    <a:off x="3146" y="513"/>
                    <a:ext cx="472" cy="309"/>
                  </a:xfrm>
                  <a:custGeom>
                    <a:avLst/>
                    <a:gdLst>
                      <a:gd name="T0" fmla="*/ 2 w 918"/>
                      <a:gd name="T1" fmla="*/ 6 h 628"/>
                      <a:gd name="T2" fmla="*/ 2 w 918"/>
                      <a:gd name="T3" fmla="*/ 5 h 628"/>
                      <a:gd name="T4" fmla="*/ 2 w 918"/>
                      <a:gd name="T5" fmla="*/ 3 h 628"/>
                      <a:gd name="T6" fmla="*/ 4 w 918"/>
                      <a:gd name="T7" fmla="*/ 1 h 628"/>
                      <a:gd name="T8" fmla="*/ 8 w 918"/>
                      <a:gd name="T9" fmla="*/ 0 h 628"/>
                      <a:gd name="T10" fmla="*/ 11 w 918"/>
                      <a:gd name="T11" fmla="*/ 0 h 628"/>
                      <a:gd name="T12" fmla="*/ 15 w 918"/>
                      <a:gd name="T13" fmla="*/ 2 h 628"/>
                      <a:gd name="T14" fmla="*/ 16 w 918"/>
                      <a:gd name="T15" fmla="*/ 4 h 628"/>
                      <a:gd name="T16" fmla="*/ 16 w 918"/>
                      <a:gd name="T17" fmla="*/ 7 h 628"/>
                      <a:gd name="T18" fmla="*/ 15 w 918"/>
                      <a:gd name="T19" fmla="*/ 8 h 628"/>
                      <a:gd name="T20" fmla="*/ 8 w 918"/>
                      <a:gd name="T21" fmla="*/ 9 h 628"/>
                      <a:gd name="T22" fmla="*/ 2 w 918"/>
                      <a:gd name="T23" fmla="*/ 6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918"/>
                      <a:gd name="T37" fmla="*/ 0 h 628"/>
                      <a:gd name="T38" fmla="*/ 918 w 918"/>
                      <a:gd name="T39" fmla="*/ 628 h 62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13" name="Oval 52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59" y="594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14" name="Group 526"/>
                  <p:cNvGrpSpPr>
                    <a:grpSpLocks/>
                  </p:cNvGrpSpPr>
                  <p:nvPr/>
                </p:nvGrpSpPr>
                <p:grpSpPr bwMode="auto">
                  <a:xfrm rot="647058">
                    <a:off x="3313" y="517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19664" name="Freeform 527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35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65" name="Freeform 528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1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15" name="Freeform 529"/>
                  <p:cNvSpPr>
                    <a:spLocks/>
                  </p:cNvSpPr>
                  <p:nvPr/>
                </p:nvSpPr>
                <p:spPr bwMode="auto">
                  <a:xfrm>
                    <a:off x="3172" y="711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7 w 801"/>
                      <a:gd name="T3" fmla="*/ 3 h 117"/>
                      <a:gd name="T4" fmla="*/ 16 w 801"/>
                      <a:gd name="T5" fmla="*/ 3 h 117"/>
                      <a:gd name="T6" fmla="*/ 25 w 801"/>
                      <a:gd name="T7" fmla="*/ 2 h 117"/>
                      <a:gd name="T8" fmla="*/ 26 w 801"/>
                      <a:gd name="T9" fmla="*/ 1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01"/>
                      <a:gd name="T16" fmla="*/ 0 h 117"/>
                      <a:gd name="T17" fmla="*/ 801 w 80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16" name="AutoShape 530"/>
                  <p:cNvSpPr>
                    <a:spLocks noChangeArrowheads="1"/>
                  </p:cNvSpPr>
                  <p:nvPr/>
                </p:nvSpPr>
                <p:spPr bwMode="auto">
                  <a:xfrm>
                    <a:off x="3544" y="727"/>
                    <a:ext cx="39" cy="5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17" name="Oval 531"/>
                  <p:cNvSpPr>
                    <a:spLocks noChangeArrowheads="1"/>
                  </p:cNvSpPr>
                  <p:nvPr/>
                </p:nvSpPr>
                <p:spPr bwMode="auto">
                  <a:xfrm rot="-826419">
                    <a:off x="3364" y="760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Oval 532"/>
                  <p:cNvSpPr>
                    <a:spLocks noChangeArrowheads="1"/>
                  </p:cNvSpPr>
                  <p:nvPr/>
                </p:nvSpPr>
                <p:spPr bwMode="auto">
                  <a:xfrm rot="401897">
                    <a:off x="3086" y="730"/>
                    <a:ext cx="13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76" name="Oval 533"/>
                  <p:cNvSpPr>
                    <a:spLocks noChangeArrowheads="1"/>
                  </p:cNvSpPr>
                  <p:nvPr/>
                </p:nvSpPr>
                <p:spPr bwMode="auto">
                  <a:xfrm rot="-657660">
                    <a:off x="3569" y="753"/>
                    <a:ext cx="168" cy="5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20" name="Freeform 534"/>
                  <p:cNvSpPr>
                    <a:spLocks/>
                  </p:cNvSpPr>
                  <p:nvPr/>
                </p:nvSpPr>
                <p:spPr bwMode="auto">
                  <a:xfrm>
                    <a:off x="3107" y="725"/>
                    <a:ext cx="635" cy="142"/>
                  </a:xfrm>
                  <a:custGeom>
                    <a:avLst/>
                    <a:gdLst>
                      <a:gd name="T0" fmla="*/ 5 w 1122"/>
                      <a:gd name="T1" fmla="*/ 1 h 238"/>
                      <a:gd name="T2" fmla="*/ 0 w 1122"/>
                      <a:gd name="T3" fmla="*/ 2 h 238"/>
                      <a:gd name="T4" fmla="*/ 5 w 1122"/>
                      <a:gd name="T5" fmla="*/ 2 h 238"/>
                      <a:gd name="T6" fmla="*/ 12 w 1122"/>
                      <a:gd name="T7" fmla="*/ 8 h 238"/>
                      <a:gd name="T8" fmla="*/ 18 w 1122"/>
                      <a:gd name="T9" fmla="*/ 10 h 238"/>
                      <a:gd name="T10" fmla="*/ 23 w 1122"/>
                      <a:gd name="T11" fmla="*/ 10 h 238"/>
                      <a:gd name="T12" fmla="*/ 28 w 1122"/>
                      <a:gd name="T13" fmla="*/ 7 h 238"/>
                      <a:gd name="T14" fmla="*/ 31 w 1122"/>
                      <a:gd name="T15" fmla="*/ 4 h 238"/>
                      <a:gd name="T16" fmla="*/ 33 w 1122"/>
                      <a:gd name="T17" fmla="*/ 4 h 238"/>
                      <a:gd name="T18" fmla="*/ 37 w 1122"/>
                      <a:gd name="T19" fmla="*/ 4 h 238"/>
                      <a:gd name="T20" fmla="*/ 31 w 1122"/>
                      <a:gd name="T21" fmla="*/ 1 h 238"/>
                      <a:gd name="T22" fmla="*/ 28 w 1122"/>
                      <a:gd name="T23" fmla="*/ 4 h 238"/>
                      <a:gd name="T24" fmla="*/ 22 w 1122"/>
                      <a:gd name="T25" fmla="*/ 4 h 238"/>
                      <a:gd name="T26" fmla="*/ 14 w 1122"/>
                      <a:gd name="T27" fmla="*/ 4 h 238"/>
                      <a:gd name="T28" fmla="*/ 7 w 1122"/>
                      <a:gd name="T29" fmla="*/ 1 h 238"/>
                      <a:gd name="T30" fmla="*/ 5 w 1122"/>
                      <a:gd name="T31" fmla="*/ 1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122"/>
                      <a:gd name="T49" fmla="*/ 0 h 238"/>
                      <a:gd name="T50" fmla="*/ 1122 w 1122"/>
                      <a:gd name="T51" fmla="*/ 238 h 23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21" name="Freeform 535"/>
                  <p:cNvSpPr>
                    <a:spLocks/>
                  </p:cNvSpPr>
                  <p:nvPr/>
                </p:nvSpPr>
                <p:spPr bwMode="auto">
                  <a:xfrm>
                    <a:off x="3206" y="1131"/>
                    <a:ext cx="412" cy="476"/>
                  </a:xfrm>
                  <a:custGeom>
                    <a:avLst/>
                    <a:gdLst>
                      <a:gd name="T0" fmla="*/ 7 w 760"/>
                      <a:gd name="T1" fmla="*/ 1 h 839"/>
                      <a:gd name="T2" fmla="*/ 4 w 760"/>
                      <a:gd name="T3" fmla="*/ 1 h 839"/>
                      <a:gd name="T4" fmla="*/ 1 w 760"/>
                      <a:gd name="T5" fmla="*/ 6 h 839"/>
                      <a:gd name="T6" fmla="*/ 0 w 760"/>
                      <a:gd name="T7" fmla="*/ 10 h 839"/>
                      <a:gd name="T8" fmla="*/ 1 w 760"/>
                      <a:gd name="T9" fmla="*/ 12 h 839"/>
                      <a:gd name="T10" fmla="*/ 2 w 760"/>
                      <a:gd name="T11" fmla="*/ 12 h 839"/>
                      <a:gd name="T12" fmla="*/ 2 w 760"/>
                      <a:gd name="T13" fmla="*/ 23 h 839"/>
                      <a:gd name="T14" fmla="*/ 1 w 760"/>
                      <a:gd name="T15" fmla="*/ 27 h 839"/>
                      <a:gd name="T16" fmla="*/ 9 w 760"/>
                      <a:gd name="T17" fmla="*/ 27 h 839"/>
                      <a:gd name="T18" fmla="*/ 17 w 760"/>
                      <a:gd name="T19" fmla="*/ 27 h 839"/>
                      <a:gd name="T20" fmla="*/ 16 w 760"/>
                      <a:gd name="T21" fmla="*/ 25 h 839"/>
                      <a:gd name="T22" fmla="*/ 16 w 760"/>
                      <a:gd name="T23" fmla="*/ 22 h 839"/>
                      <a:gd name="T24" fmla="*/ 16 w 760"/>
                      <a:gd name="T25" fmla="*/ 12 h 839"/>
                      <a:gd name="T26" fmla="*/ 17 w 760"/>
                      <a:gd name="T27" fmla="*/ 13 h 839"/>
                      <a:gd name="T28" fmla="*/ 19 w 760"/>
                      <a:gd name="T29" fmla="*/ 13 h 839"/>
                      <a:gd name="T30" fmla="*/ 19 w 760"/>
                      <a:gd name="T31" fmla="*/ 9 h 839"/>
                      <a:gd name="T32" fmla="*/ 18 w 760"/>
                      <a:gd name="T33" fmla="*/ 5 h 839"/>
                      <a:gd name="T34" fmla="*/ 16 w 760"/>
                      <a:gd name="T35" fmla="*/ 1 h 839"/>
                      <a:gd name="T36" fmla="*/ 11 w 760"/>
                      <a:gd name="T37" fmla="*/ 1 h 839"/>
                      <a:gd name="T38" fmla="*/ 7 w 760"/>
                      <a:gd name="T39" fmla="*/ 1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760"/>
                      <a:gd name="T61" fmla="*/ 0 h 839"/>
                      <a:gd name="T62" fmla="*/ 760 w 760"/>
                      <a:gd name="T63" fmla="*/ 839 h 839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rgbClr val="DDDDDD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22" name="Group 536"/>
                  <p:cNvGrpSpPr>
                    <a:grpSpLocks/>
                  </p:cNvGrpSpPr>
                  <p:nvPr/>
                </p:nvGrpSpPr>
                <p:grpSpPr bwMode="auto">
                  <a:xfrm>
                    <a:off x="3335" y="1053"/>
                    <a:ext cx="244" cy="183"/>
                    <a:chOff x="3742" y="2902"/>
                    <a:chExt cx="431" cy="322"/>
                  </a:xfrm>
                </p:grpSpPr>
                <p:sp>
                  <p:nvSpPr>
                    <p:cNvPr id="19652" name="Freeform 537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89" y="2843"/>
                      <a:ext cx="93" cy="270"/>
                    </a:xfrm>
                    <a:custGeom>
                      <a:avLst/>
                      <a:gdLst>
                        <a:gd name="T0" fmla="*/ 13 w 117"/>
                        <a:gd name="T1" fmla="*/ 5 h 344"/>
                        <a:gd name="T2" fmla="*/ 7 w 117"/>
                        <a:gd name="T3" fmla="*/ 21 h 344"/>
                        <a:gd name="T4" fmla="*/ 2 w 117"/>
                        <a:gd name="T5" fmla="*/ 48 h 344"/>
                        <a:gd name="T6" fmla="*/ 13 w 117"/>
                        <a:gd name="T7" fmla="*/ 80 h 344"/>
                        <a:gd name="T8" fmla="*/ 29 w 117"/>
                        <a:gd name="T9" fmla="*/ 53 h 344"/>
                        <a:gd name="T10" fmla="*/ 13 w 117"/>
                        <a:gd name="T11" fmla="*/ 5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3" name="Oval 53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4" name="Freeform 539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3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168 h 91"/>
                        <a:gd name="T4" fmla="*/ 46 w 182"/>
                        <a:gd name="T5" fmla="*/ 255 h 91"/>
                        <a:gd name="T6" fmla="*/ 136 w 182"/>
                        <a:gd name="T7" fmla="*/ 333 h 91"/>
                        <a:gd name="T8" fmla="*/ 182 w 182"/>
                        <a:gd name="T9" fmla="*/ 255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82"/>
                        <a:gd name="T19" fmla="*/ 0 h 91"/>
                        <a:gd name="T20" fmla="*/ 182 w 182"/>
                        <a:gd name="T21" fmla="*/ 91 h 9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5" name="Freeform 540"/>
                    <p:cNvSpPr>
                      <a:spLocks/>
                    </p:cNvSpPr>
                    <p:nvPr/>
                  </p:nvSpPr>
                  <p:spPr bwMode="auto">
                    <a:xfrm>
                      <a:off x="3874" y="3022"/>
                      <a:ext cx="95" cy="181"/>
                    </a:xfrm>
                    <a:custGeom>
                      <a:avLst/>
                      <a:gdLst>
                        <a:gd name="T0" fmla="*/ 14 w 117"/>
                        <a:gd name="T1" fmla="*/ 1 h 344"/>
                        <a:gd name="T2" fmla="*/ 8 w 117"/>
                        <a:gd name="T3" fmla="*/ 2 h 344"/>
                        <a:gd name="T4" fmla="*/ 2 w 117"/>
                        <a:gd name="T5" fmla="*/ 4 h 344"/>
                        <a:gd name="T6" fmla="*/ 14 w 117"/>
                        <a:gd name="T7" fmla="*/ 7 h 344"/>
                        <a:gd name="T8" fmla="*/ 33 w 117"/>
                        <a:gd name="T9" fmla="*/ 5 h 344"/>
                        <a:gd name="T10" fmla="*/ 14 w 117"/>
                        <a:gd name="T11" fmla="*/ 1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6" name="Oval 54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1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7" name="Oval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8" name="Oval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59" name="Oval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9" y="3045"/>
                      <a:ext cx="22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60" name="Oval 5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61" name="Oval 5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3090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62" name="Oval 5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2"/>
                      <a:ext cx="45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63" name="Oval 54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8" y="3124"/>
                      <a:ext cx="111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23" name="Oval 549"/>
                  <p:cNvSpPr>
                    <a:spLocks noChangeArrowheads="1"/>
                  </p:cNvSpPr>
                  <p:nvPr/>
                </p:nvSpPr>
                <p:spPr bwMode="auto">
                  <a:xfrm rot="600000">
                    <a:off x="3268" y="1236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24" name="Group 550"/>
                  <p:cNvGrpSpPr>
                    <a:grpSpLocks/>
                  </p:cNvGrpSpPr>
                  <p:nvPr/>
                </p:nvGrpSpPr>
                <p:grpSpPr bwMode="auto">
                  <a:xfrm>
                    <a:off x="3270" y="1211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9648" name="Group 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50" name="Oval 5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51" name="Oval 5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49" name="Oval 5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5" name="Group 555"/>
                  <p:cNvGrpSpPr>
                    <a:grpSpLocks/>
                  </p:cNvGrpSpPr>
                  <p:nvPr/>
                </p:nvGrpSpPr>
                <p:grpSpPr bwMode="auto">
                  <a:xfrm>
                    <a:off x="3373" y="1352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19644" name="Group 5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46" name="Oval 5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47" name="Oval 5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45" name="Oval 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6" name="Group 560"/>
                  <p:cNvGrpSpPr>
                    <a:grpSpLocks/>
                  </p:cNvGrpSpPr>
                  <p:nvPr/>
                </p:nvGrpSpPr>
                <p:grpSpPr bwMode="auto">
                  <a:xfrm>
                    <a:off x="3309" y="142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640" name="Group 5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42" name="Oval 5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43" name="Oval 5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41" name="Oval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7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3476" y="1326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636" name="Group 5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38" name="Oval 5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39" name="Oval 5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37" name="Oval 5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8" name="Group 570"/>
                  <p:cNvGrpSpPr>
                    <a:grpSpLocks/>
                  </p:cNvGrpSpPr>
                  <p:nvPr/>
                </p:nvGrpSpPr>
                <p:grpSpPr bwMode="auto">
                  <a:xfrm>
                    <a:off x="3373" y="1211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19632" name="Group 5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34" name="Oval 5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35" name="Oval 5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33" name="Oval 5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29" name="Group 575"/>
                  <p:cNvGrpSpPr>
                    <a:grpSpLocks/>
                  </p:cNvGrpSpPr>
                  <p:nvPr/>
                </p:nvGrpSpPr>
                <p:grpSpPr bwMode="auto">
                  <a:xfrm>
                    <a:off x="3579" y="124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628" name="Group 5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30" name="Oval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31" name="Oval 5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29" name="Oval 5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0" name="Group 580"/>
                  <p:cNvGrpSpPr>
                    <a:grpSpLocks/>
                  </p:cNvGrpSpPr>
                  <p:nvPr/>
                </p:nvGrpSpPr>
                <p:grpSpPr bwMode="auto">
                  <a:xfrm>
                    <a:off x="3451" y="1481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19624" name="Group 5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26" name="Oval 5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27" name="Oval 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25" name="Oval 5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1" name="Group 585"/>
                  <p:cNvGrpSpPr>
                    <a:grpSpLocks/>
                  </p:cNvGrpSpPr>
                  <p:nvPr/>
                </p:nvGrpSpPr>
                <p:grpSpPr bwMode="auto">
                  <a:xfrm>
                    <a:off x="3270" y="1532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620" name="Group 5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22" name="Oval 5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23" name="Oval 5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21" name="Oval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2" name="Group 590"/>
                  <p:cNvGrpSpPr>
                    <a:grpSpLocks/>
                  </p:cNvGrpSpPr>
                  <p:nvPr/>
                </p:nvGrpSpPr>
                <p:grpSpPr bwMode="auto">
                  <a:xfrm>
                    <a:off x="3489" y="1134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9616" name="Group 5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18" name="Oval 5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19" name="Oval 5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17" name="Oval 5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33" name="Group 595"/>
                  <p:cNvGrpSpPr>
                    <a:grpSpLocks/>
                  </p:cNvGrpSpPr>
                  <p:nvPr/>
                </p:nvGrpSpPr>
                <p:grpSpPr bwMode="auto">
                  <a:xfrm>
                    <a:off x="3553" y="128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612" name="Group 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14" name="Oval 5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15" name="Oval 5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13" name="Oval 5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34" name="Oval 600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326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35" name="Group 601"/>
                  <p:cNvGrpSpPr>
                    <a:grpSpLocks/>
                  </p:cNvGrpSpPr>
                  <p:nvPr/>
                </p:nvGrpSpPr>
                <p:grpSpPr bwMode="auto">
                  <a:xfrm>
                    <a:off x="3541" y="1545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9608" name="Group 6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10" name="Oval 6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11" name="Oval 6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09" name="Oval 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36" name="Oval 606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1339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37" name="Group 607"/>
                  <p:cNvGrpSpPr>
                    <a:grpSpLocks/>
                  </p:cNvGrpSpPr>
                  <p:nvPr/>
                </p:nvGrpSpPr>
                <p:grpSpPr bwMode="auto">
                  <a:xfrm>
                    <a:off x="3232" y="1275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19604" name="Group 6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606" name="Oval 6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607" name="Oval 6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605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38" name="Oval 612"/>
                  <p:cNvSpPr>
                    <a:spLocks noChangeArrowheads="1"/>
                  </p:cNvSpPr>
                  <p:nvPr/>
                </p:nvSpPr>
                <p:spPr bwMode="auto">
                  <a:xfrm>
                    <a:off x="3541" y="1342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39" name="Freeform 613"/>
                  <p:cNvSpPr>
                    <a:spLocks/>
                  </p:cNvSpPr>
                  <p:nvPr/>
                </p:nvSpPr>
                <p:spPr bwMode="auto">
                  <a:xfrm>
                    <a:off x="3206" y="1340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0" name="Freeform 614"/>
                  <p:cNvSpPr>
                    <a:spLocks/>
                  </p:cNvSpPr>
                  <p:nvPr/>
                </p:nvSpPr>
                <p:spPr bwMode="auto">
                  <a:xfrm rot="-240000">
                    <a:off x="3589" y="1342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1" name="Oval 61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41" y="1974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2" name="Oval 616"/>
                  <p:cNvSpPr>
                    <a:spLocks noChangeArrowheads="1"/>
                  </p:cNvSpPr>
                  <p:nvPr/>
                </p:nvSpPr>
                <p:spPr bwMode="auto">
                  <a:xfrm rot="3600000">
                    <a:off x="3507" y="2673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3" name="Oval 617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2525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4" name="Oval 618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5" name="Oval 619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72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6" name="Oval 620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7" name="Oval 621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1648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8" name="Oval 622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770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9" name="Oval 623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193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550" name="Group 624"/>
                  <p:cNvGrpSpPr>
                    <a:grpSpLocks/>
                  </p:cNvGrpSpPr>
                  <p:nvPr/>
                </p:nvGrpSpPr>
                <p:grpSpPr bwMode="auto">
                  <a:xfrm>
                    <a:off x="3182" y="1314"/>
                    <a:ext cx="116" cy="51"/>
                    <a:chOff x="3198" y="3521"/>
                    <a:chExt cx="181" cy="91"/>
                  </a:xfrm>
                </p:grpSpPr>
                <p:sp>
                  <p:nvSpPr>
                    <p:cNvPr id="19602" name="Oval 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3" y="3543"/>
                      <a:ext cx="91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03" name="Oval 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551" name="Oval 627"/>
                  <p:cNvSpPr>
                    <a:spLocks noChangeArrowheads="1"/>
                  </p:cNvSpPr>
                  <p:nvPr/>
                </p:nvSpPr>
                <p:spPr bwMode="auto">
                  <a:xfrm>
                    <a:off x="3557" y="1321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52" name="Oval 628"/>
                  <p:cNvSpPr>
                    <a:spLocks noChangeArrowheads="1"/>
                  </p:cNvSpPr>
                  <p:nvPr/>
                </p:nvSpPr>
                <p:spPr bwMode="auto">
                  <a:xfrm>
                    <a:off x="3536" y="1314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53" name="Oval 629"/>
                  <p:cNvSpPr>
                    <a:spLocks noChangeArrowheads="1"/>
                  </p:cNvSpPr>
                  <p:nvPr/>
                </p:nvSpPr>
                <p:spPr bwMode="auto">
                  <a:xfrm rot="-600000">
                    <a:off x="3528" y="1226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54" name="AutoShape 630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2137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Oval 631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12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13" name="Oval 632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11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57" name="AutoShape 633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40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Oval 634"/>
                  <p:cNvSpPr>
                    <a:spLocks noChangeArrowheads="1"/>
                  </p:cNvSpPr>
                  <p:nvPr/>
                </p:nvSpPr>
                <p:spPr bwMode="auto">
                  <a:xfrm rot="1739755">
                    <a:off x="3590" y="2240"/>
                    <a:ext cx="203" cy="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59" name="AutoShape 635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80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60" name="Freeform 636"/>
                  <p:cNvSpPr>
                    <a:spLocks/>
                  </p:cNvSpPr>
                  <p:nvPr/>
                </p:nvSpPr>
                <p:spPr bwMode="auto">
                  <a:xfrm>
                    <a:off x="3182" y="2158"/>
                    <a:ext cx="47" cy="82"/>
                  </a:xfrm>
                  <a:custGeom>
                    <a:avLst/>
                    <a:gdLst>
                      <a:gd name="T0" fmla="*/ 28 w 52"/>
                      <a:gd name="T1" fmla="*/ 0 h 91"/>
                      <a:gd name="T2" fmla="*/ 5 w 52"/>
                      <a:gd name="T3" fmla="*/ 13 h 91"/>
                      <a:gd name="T4" fmla="*/ 5 w 52"/>
                      <a:gd name="T5" fmla="*/ 49 h 91"/>
                      <a:gd name="T6" fmla="*/ 0 60000 65536"/>
                      <a:gd name="T7" fmla="*/ 0 60000 65536"/>
                      <a:gd name="T8" fmla="*/ 0 60000 65536"/>
                      <a:gd name="T9" fmla="*/ 0 w 52"/>
                      <a:gd name="T10" fmla="*/ 0 h 91"/>
                      <a:gd name="T11" fmla="*/ 52 w 52"/>
                      <a:gd name="T12" fmla="*/ 91 h 9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>
                    <a:solidFill>
                      <a:srgbClr val="A5002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Oval 637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118"/>
                    <a:ext cx="124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19562" name="Group 638"/>
                  <p:cNvGrpSpPr>
                    <a:grpSpLocks/>
                  </p:cNvGrpSpPr>
                  <p:nvPr/>
                </p:nvGrpSpPr>
                <p:grpSpPr bwMode="auto">
                  <a:xfrm flipH="1">
                    <a:off x="3631" y="2158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19600" name="Freeform 639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  <a:gd name="T9" fmla="*/ 0 w 52"/>
                        <a:gd name="T10" fmla="*/ 0 h 91"/>
                        <a:gd name="T11" fmla="*/ 52 w 52"/>
                        <a:gd name="T12" fmla="*/ 91 h 9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>
                      <a:solidFill>
                        <a:srgbClr val="A5002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8" name="Oval 6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9" y="3452"/>
                      <a:ext cx="112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19563" name="Group 641"/>
                  <p:cNvGrpSpPr>
                    <a:grpSpLocks/>
                  </p:cNvGrpSpPr>
                  <p:nvPr/>
                </p:nvGrpSpPr>
                <p:grpSpPr bwMode="auto">
                  <a:xfrm flipH="1">
                    <a:off x="3569" y="2035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19587" name="Freeform 642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8" name="Oval 643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9" name="Oval 644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0" name="Oval 645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1" name="Oval 646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2" name="Oval 64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" name="Oval 648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19594" name="Freeform 649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5" name="Oval 65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6" name="Oval 65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7" name="Oval 65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8" name="Oval 6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99" name="Oval 6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564" name="Group 655"/>
                  <p:cNvGrpSpPr>
                    <a:grpSpLocks/>
                  </p:cNvGrpSpPr>
                  <p:nvPr/>
                </p:nvGrpSpPr>
                <p:grpSpPr bwMode="auto">
                  <a:xfrm>
                    <a:off x="3202" y="2035"/>
                    <a:ext cx="81" cy="163"/>
                    <a:chOff x="2721" y="3203"/>
                    <a:chExt cx="90" cy="181"/>
                  </a:xfrm>
                </p:grpSpPr>
                <p:sp>
                  <p:nvSpPr>
                    <p:cNvPr id="19574" name="Freeform 656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75" name="Oval 65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76" name="Oval 658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77" name="Oval 659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78" name="Oval 66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79" name="Oval 66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7" name="Oval 662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7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19581" name="Freeform 663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2" name="Oval 664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3" name="Oval 66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4" name="Oval 66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5" name="Oval 66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86" name="Oval 668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2" name="AutoShape 669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443"/>
                    <a:ext cx="348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66" name="AutoShape 670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444"/>
                    <a:ext cx="244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67" name="Oval 671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178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68" name="Oval 672"/>
                  <p:cNvSpPr>
                    <a:spLocks noChangeArrowheads="1"/>
                  </p:cNvSpPr>
                  <p:nvPr/>
                </p:nvSpPr>
                <p:spPr bwMode="auto">
                  <a:xfrm>
                    <a:off x="3406" y="197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AutoShape 673"/>
                  <p:cNvSpPr>
                    <a:spLocks noChangeArrowheads="1"/>
                  </p:cNvSpPr>
                  <p:nvPr/>
                </p:nvSpPr>
                <p:spPr bwMode="auto">
                  <a:xfrm>
                    <a:off x="3181" y="2423"/>
                    <a:ext cx="306" cy="20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19570" name="AutoShape 674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71" name="AutoShape 675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72" name="AutoShape 676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73" name="AutoShape 677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487" name="Group 678"/>
                <p:cNvGrpSpPr>
                  <a:grpSpLocks/>
                </p:cNvGrpSpPr>
                <p:nvPr/>
              </p:nvGrpSpPr>
              <p:grpSpPr bwMode="auto">
                <a:xfrm>
                  <a:off x="3243" y="825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19488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3240" y="825"/>
                    <a:ext cx="71" cy="57"/>
                    <a:chOff x="2993" y="3227"/>
                    <a:chExt cx="113" cy="90"/>
                  </a:xfrm>
                </p:grpSpPr>
                <p:sp>
                  <p:nvSpPr>
                    <p:cNvPr id="19501" name="Oval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02" name="Freeform 681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9489" name="Group 682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19499" name="Oval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00" name="Freeform 684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490" name="Oval 685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491" name="Group 686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19497" name="Oval 6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8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98" name="Oval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492" name="AutoShape 689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93" name="Oval 690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494" name="Group 691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19495" name="Oval 6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96" name="Freeform 693"/>
                    <p:cNvSpPr>
                      <a:spLocks/>
                    </p:cNvSpPr>
                    <p:nvPr/>
                  </p:nvSpPr>
                  <p:spPr bwMode="auto">
                    <a:xfrm>
                      <a:off x="4572" y="3204"/>
                      <a:ext cx="61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35 w 68"/>
                        <a:gd name="T3" fmla="*/ 4 h 4"/>
                        <a:gd name="T4" fmla="*/ 0 60000 65536"/>
                        <a:gd name="T5" fmla="*/ 0 60000 65536"/>
                        <a:gd name="T6" fmla="*/ 0 w 68"/>
                        <a:gd name="T7" fmla="*/ 0 h 4"/>
                        <a:gd name="T8" fmla="*/ 68 w 68"/>
                        <a:gd name="T9" fmla="*/ 4 h 4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>
                      <a:solidFill>
                        <a:srgbClr val="F6D3AC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4" grpId="0" autoUpdateAnimBg="0"/>
      <p:bldP spid="56325" grpId="0" autoUpdateAnimBg="0"/>
      <p:bldP spid="56326" grpId="0" autoUpdateAnimBg="0"/>
      <p:bldP spid="5632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350" y="1265238"/>
            <a:ext cx="868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</a:rPr>
              <a:t>下图中能表示点</a:t>
            </a:r>
            <a:r>
              <a:rPr lang="en-US" altLang="zh-CN" b="1">
                <a:latin typeface="Times New Roman" pitchFamily="18" charset="0"/>
              </a:rPr>
              <a:t>P</a:t>
            </a:r>
            <a:r>
              <a:rPr lang="zh-CN" altLang="en-US" b="1">
                <a:latin typeface="Times New Roman" pitchFamily="18" charset="0"/>
              </a:rPr>
              <a:t>到直线</a:t>
            </a:r>
            <a:r>
              <a:rPr lang="en-US" altLang="zh-CN" b="1">
                <a:latin typeface="Times New Roman" pitchFamily="18" charset="0"/>
              </a:rPr>
              <a:t>l</a:t>
            </a:r>
            <a:r>
              <a:rPr lang="zh-CN" altLang="en-US" b="1">
                <a:latin typeface="Times New Roman" pitchFamily="18" charset="0"/>
              </a:rPr>
              <a:t>的距离的是</a:t>
            </a:r>
          </a:p>
        </p:txBody>
      </p:sp>
      <p:pic>
        <p:nvPicPr>
          <p:cNvPr id="20483" name="Picture 3" descr="未命名ygj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492375"/>
            <a:ext cx="4319587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977063" y="1284288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Times New Roman" pitchFamily="18" charset="0"/>
              </a:rPr>
              <a:t>线段</a:t>
            </a:r>
            <a:r>
              <a:rPr lang="en-US" altLang="zh-CN" sz="2800" b="1">
                <a:solidFill>
                  <a:schemeClr val="hlink"/>
                </a:solidFill>
                <a:latin typeface="Times New Roman" pitchFamily="18" charset="0"/>
              </a:rPr>
              <a:t>PC</a:t>
            </a:r>
            <a:r>
              <a:rPr lang="zh-CN" altLang="en-US" sz="2800" b="1">
                <a:solidFill>
                  <a:schemeClr val="hlink"/>
                </a:solidFill>
                <a:latin typeface="Times New Roman" pitchFamily="18" charset="0"/>
              </a:rPr>
              <a:t>的长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7092950" y="1773238"/>
            <a:ext cx="16557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0486" name="Group 696"/>
          <p:cNvGrpSpPr>
            <a:grpSpLocks/>
          </p:cNvGrpSpPr>
          <p:nvPr/>
        </p:nvGrpSpPr>
        <p:grpSpPr bwMode="auto">
          <a:xfrm>
            <a:off x="6278563" y="4489450"/>
            <a:ext cx="2794000" cy="2360613"/>
            <a:chOff x="3955" y="2828"/>
            <a:chExt cx="1760" cy="1487"/>
          </a:xfrm>
        </p:grpSpPr>
        <p:sp>
          <p:nvSpPr>
            <p:cNvPr id="20488" name="Oval 479"/>
            <p:cNvSpPr>
              <a:spLocks noChangeArrowheads="1"/>
            </p:cNvSpPr>
            <p:nvPr/>
          </p:nvSpPr>
          <p:spPr bwMode="auto">
            <a:xfrm flipH="1">
              <a:off x="3955" y="3916"/>
              <a:ext cx="1760" cy="399"/>
            </a:xfrm>
            <a:prstGeom prst="ellipse">
              <a:avLst/>
            </a:prstGeom>
            <a:gradFill rotWithShape="1">
              <a:gsLst>
                <a:gs pos="0">
                  <a:srgbClr val="005E5C">
                    <a:alpha val="60001"/>
                  </a:srgbClr>
                </a:gs>
                <a:gs pos="100000">
                  <a:srgbClr val="00363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9" name="Oval 480"/>
            <p:cNvSpPr>
              <a:spLocks noChangeArrowheads="1"/>
            </p:cNvSpPr>
            <p:nvPr/>
          </p:nvSpPr>
          <p:spPr bwMode="auto">
            <a:xfrm flipH="1">
              <a:off x="5229" y="2828"/>
              <a:ext cx="282" cy="263"/>
            </a:xfrm>
            <a:prstGeom prst="ellipse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185E76"/>
                </a:gs>
              </a:gsLst>
              <a:path path="rect">
                <a:fillToRect r="100000" b="100000"/>
              </a:path>
            </a:gradFill>
            <a:ln w="15875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481"/>
            <p:cNvSpPr>
              <a:spLocks noChangeArrowheads="1"/>
            </p:cNvSpPr>
            <p:nvPr/>
          </p:nvSpPr>
          <p:spPr bwMode="auto">
            <a:xfrm flipH="1">
              <a:off x="5237" y="2845"/>
              <a:ext cx="266" cy="2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5400000" scaled="1"/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0491" name="Oval 482"/>
            <p:cNvSpPr>
              <a:spLocks noChangeArrowheads="1"/>
            </p:cNvSpPr>
            <p:nvPr/>
          </p:nvSpPr>
          <p:spPr bwMode="auto">
            <a:xfrm flipH="1">
              <a:off x="5254" y="2863"/>
              <a:ext cx="234" cy="1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58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3" name="AutoShape 483"/>
            <p:cNvSpPr>
              <a:spLocks noChangeArrowheads="1"/>
            </p:cNvSpPr>
            <p:nvPr/>
          </p:nvSpPr>
          <p:spPr bwMode="auto">
            <a:xfrm rot="20880000" flipH="1">
              <a:off x="5304" y="2892"/>
              <a:ext cx="132" cy="121"/>
            </a:xfrm>
            <a:prstGeom prst="star5">
              <a:avLst/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8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4" name="Oval 484"/>
            <p:cNvSpPr>
              <a:spLocks noChangeArrowheads="1"/>
            </p:cNvSpPr>
            <p:nvPr/>
          </p:nvSpPr>
          <p:spPr bwMode="auto">
            <a:xfrm flipH="1">
              <a:off x="5269" y="3979"/>
              <a:ext cx="213" cy="6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1587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0494" name="Freeform 485"/>
            <p:cNvSpPr>
              <a:spLocks/>
            </p:cNvSpPr>
            <p:nvPr/>
          </p:nvSpPr>
          <p:spPr bwMode="auto">
            <a:xfrm flipH="1">
              <a:off x="5375" y="3091"/>
              <a:ext cx="58" cy="843"/>
            </a:xfrm>
            <a:custGeom>
              <a:avLst/>
              <a:gdLst>
                <a:gd name="T0" fmla="*/ 0 w 151"/>
                <a:gd name="T1" fmla="*/ 0 h 2291"/>
                <a:gd name="T2" fmla="*/ 0 w 151"/>
                <a:gd name="T3" fmla="*/ 1 h 2291"/>
                <a:gd name="T4" fmla="*/ 0 w 151"/>
                <a:gd name="T5" fmla="*/ 2 h 2291"/>
                <a:gd name="T6" fmla="*/ 0 w 151"/>
                <a:gd name="T7" fmla="*/ 6 h 22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2291"/>
                <a:gd name="T14" fmla="*/ 151 w 151"/>
                <a:gd name="T15" fmla="*/ 2291 h 22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2291">
                  <a:moveTo>
                    <a:pt x="105" y="0"/>
                  </a:moveTo>
                  <a:cubicBezTo>
                    <a:pt x="90" y="70"/>
                    <a:pt x="75" y="140"/>
                    <a:pt x="60" y="295"/>
                  </a:cubicBezTo>
                  <a:cubicBezTo>
                    <a:pt x="45" y="450"/>
                    <a:pt x="0" y="597"/>
                    <a:pt x="15" y="930"/>
                  </a:cubicBezTo>
                  <a:cubicBezTo>
                    <a:pt x="30" y="1263"/>
                    <a:pt x="121" y="2068"/>
                    <a:pt x="151" y="2291"/>
                  </a:cubicBezTo>
                </a:path>
              </a:pathLst>
            </a:custGeom>
            <a:noFill/>
            <a:ln w="34925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495" name="Group 499"/>
            <p:cNvGrpSpPr>
              <a:grpSpLocks/>
            </p:cNvGrpSpPr>
            <p:nvPr/>
          </p:nvGrpSpPr>
          <p:grpSpPr bwMode="auto">
            <a:xfrm flipH="1">
              <a:off x="5336" y="3925"/>
              <a:ext cx="78" cy="82"/>
              <a:chOff x="2767" y="2795"/>
              <a:chExt cx="158" cy="181"/>
            </a:xfrm>
          </p:grpSpPr>
          <p:sp>
            <p:nvSpPr>
              <p:cNvPr id="209" name="Freeform 500"/>
              <p:cNvSpPr>
                <a:spLocks/>
              </p:cNvSpPr>
              <p:nvPr/>
            </p:nvSpPr>
            <p:spPr bwMode="auto">
              <a:xfrm>
                <a:off x="2767" y="2795"/>
                <a:ext cx="158" cy="90"/>
              </a:xfrm>
              <a:custGeom>
                <a:avLst/>
                <a:gdLst/>
                <a:ahLst/>
                <a:cxnLst>
                  <a:cxn ang="0">
                    <a:pos x="250" y="9"/>
                  </a:cxn>
                  <a:cxn ang="0">
                    <a:pos x="545" y="0"/>
                  </a:cxn>
                  <a:cxn ang="0">
                    <a:pos x="839" y="485"/>
                  </a:cxn>
                  <a:cxn ang="0">
                    <a:pos x="0" y="485"/>
                  </a:cxn>
                  <a:cxn ang="0">
                    <a:pos x="250" y="9"/>
                  </a:cxn>
                </a:cxnLst>
                <a:rect l="0" t="0" r="r" b="b"/>
                <a:pathLst>
                  <a:path w="839" h="485">
                    <a:moveTo>
                      <a:pt x="250" y="9"/>
                    </a:moveTo>
                    <a:lnTo>
                      <a:pt x="545" y="0"/>
                    </a:lnTo>
                    <a:lnTo>
                      <a:pt x="839" y="485"/>
                    </a:lnTo>
                    <a:lnTo>
                      <a:pt x="0" y="485"/>
                    </a:lnTo>
                    <a:lnTo>
                      <a:pt x="250" y="9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 w="158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0689" name="Rectangle 501"/>
              <p:cNvSpPr>
                <a:spLocks noChangeArrowheads="1"/>
              </p:cNvSpPr>
              <p:nvPr/>
            </p:nvSpPr>
            <p:spPr bwMode="auto">
              <a:xfrm>
                <a:off x="2767" y="2886"/>
                <a:ext cx="158" cy="9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496" name="Group 502"/>
            <p:cNvGrpSpPr>
              <a:grpSpLocks/>
            </p:cNvGrpSpPr>
            <p:nvPr/>
          </p:nvGrpSpPr>
          <p:grpSpPr bwMode="auto">
            <a:xfrm flipH="1">
              <a:off x="4926" y="3009"/>
              <a:ext cx="332" cy="1176"/>
              <a:chOff x="3039" y="513"/>
              <a:chExt cx="775" cy="2940"/>
            </a:xfrm>
          </p:grpSpPr>
          <p:sp>
            <p:nvSpPr>
              <p:cNvPr id="18" name="AutoShape 503"/>
              <p:cNvSpPr>
                <a:spLocks noChangeArrowheads="1"/>
              </p:cNvSpPr>
              <p:nvPr/>
            </p:nvSpPr>
            <p:spPr bwMode="auto">
              <a:xfrm>
                <a:off x="3151" y="3135"/>
                <a:ext cx="546" cy="318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9" name="Oval 504"/>
              <p:cNvSpPr>
                <a:spLocks noChangeArrowheads="1"/>
              </p:cNvSpPr>
              <p:nvPr/>
            </p:nvSpPr>
            <p:spPr bwMode="auto">
              <a:xfrm>
                <a:off x="3289" y="3180"/>
                <a:ext cx="271" cy="158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57647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0499" name="AutoShape 505"/>
              <p:cNvSpPr>
                <a:spLocks noChangeArrowheads="1"/>
              </p:cNvSpPr>
              <p:nvPr/>
            </p:nvSpPr>
            <p:spPr bwMode="auto">
              <a:xfrm rot="8442635" flipH="1">
                <a:off x="3332" y="3181"/>
                <a:ext cx="70" cy="18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60 h 21600"/>
                  <a:gd name="T14" fmla="*/ 17897 w 21600"/>
                  <a:gd name="T15" fmla="*/ 180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0" name="AutoShape 506"/>
              <p:cNvSpPr>
                <a:spLocks noChangeArrowheads="1"/>
              </p:cNvSpPr>
              <p:nvPr/>
            </p:nvSpPr>
            <p:spPr bwMode="auto">
              <a:xfrm>
                <a:off x="3279" y="2976"/>
                <a:ext cx="75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456 w 21600"/>
                  <a:gd name="T13" fmla="*/ 3542 h 21600"/>
                  <a:gd name="T14" fmla="*/ 18144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1" name="Oval 507"/>
              <p:cNvSpPr>
                <a:spLocks noChangeArrowheads="1"/>
              </p:cNvSpPr>
              <p:nvPr/>
            </p:nvSpPr>
            <p:spPr bwMode="auto">
              <a:xfrm>
                <a:off x="3270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2" name="AutoShape 508"/>
              <p:cNvSpPr>
                <a:spLocks noChangeArrowheads="1"/>
              </p:cNvSpPr>
              <p:nvPr/>
            </p:nvSpPr>
            <p:spPr bwMode="auto">
              <a:xfrm rot="-8442635">
                <a:off x="3445" y="3181"/>
                <a:ext cx="70" cy="2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03 w 21600"/>
                  <a:gd name="T13" fmla="*/ 3549 h 21600"/>
                  <a:gd name="T14" fmla="*/ 17897 w 21600"/>
                  <a:gd name="T15" fmla="*/ 1805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zh-CN" altLang="en-US"/>
              </a:p>
            </p:txBody>
          </p:sp>
          <p:sp>
            <p:nvSpPr>
              <p:cNvPr id="20503" name="AutoShape 509"/>
              <p:cNvSpPr>
                <a:spLocks noChangeArrowheads="1"/>
              </p:cNvSpPr>
              <p:nvPr/>
            </p:nvSpPr>
            <p:spPr bwMode="auto">
              <a:xfrm flipH="1">
                <a:off x="3495" y="2972"/>
                <a:ext cx="83" cy="25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643 w 21600"/>
                  <a:gd name="T13" fmla="*/ 3542 h 21600"/>
                  <a:gd name="T14" fmla="*/ 17957 w 21600"/>
                  <a:gd name="T15" fmla="*/ 180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F1E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4" name="Oval 510"/>
              <p:cNvSpPr>
                <a:spLocks noChangeArrowheads="1"/>
              </p:cNvSpPr>
              <p:nvPr/>
            </p:nvSpPr>
            <p:spPr bwMode="auto">
              <a:xfrm flipH="1">
                <a:off x="3515" y="318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5" name="Oval 511"/>
              <p:cNvSpPr>
                <a:spLocks noChangeArrowheads="1"/>
              </p:cNvSpPr>
              <p:nvPr/>
            </p:nvSpPr>
            <p:spPr bwMode="auto">
              <a:xfrm>
                <a:off x="3379" y="3294"/>
                <a:ext cx="68" cy="91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58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Oval 512"/>
              <p:cNvSpPr>
                <a:spLocks noChangeArrowheads="1"/>
              </p:cNvSpPr>
              <p:nvPr/>
            </p:nvSpPr>
            <p:spPr bwMode="auto">
              <a:xfrm>
                <a:off x="3356" y="3293"/>
                <a:ext cx="91" cy="7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20507" name="Group 513"/>
              <p:cNvGrpSpPr>
                <a:grpSpLocks/>
              </p:cNvGrpSpPr>
              <p:nvPr/>
            </p:nvGrpSpPr>
            <p:grpSpPr bwMode="auto">
              <a:xfrm>
                <a:off x="3039" y="513"/>
                <a:ext cx="775" cy="2505"/>
                <a:chOff x="3039" y="513"/>
                <a:chExt cx="775" cy="2505"/>
              </a:xfrm>
            </p:grpSpPr>
            <p:grpSp>
              <p:nvGrpSpPr>
                <p:cNvPr id="20508" name="Group 514"/>
                <p:cNvGrpSpPr>
                  <a:grpSpLocks/>
                </p:cNvGrpSpPr>
                <p:nvPr/>
              </p:nvGrpSpPr>
              <p:grpSpPr bwMode="auto">
                <a:xfrm>
                  <a:off x="3039" y="513"/>
                  <a:ext cx="775" cy="2505"/>
                  <a:chOff x="3039" y="513"/>
                  <a:chExt cx="775" cy="2505"/>
                </a:xfrm>
              </p:grpSpPr>
              <p:sp>
                <p:nvSpPr>
                  <p:cNvPr id="20525" name="Oval 515"/>
                  <p:cNvSpPr>
                    <a:spLocks noChangeArrowheads="1"/>
                  </p:cNvSpPr>
                  <p:nvPr/>
                </p:nvSpPr>
                <p:spPr bwMode="auto">
                  <a:xfrm>
                    <a:off x="3070" y="685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AutoShape 516"/>
                  <p:cNvSpPr>
                    <a:spLocks noChangeArrowheads="1"/>
                  </p:cNvSpPr>
                  <p:nvPr/>
                </p:nvSpPr>
                <p:spPr bwMode="auto">
                  <a:xfrm>
                    <a:off x="3174" y="723"/>
                    <a:ext cx="444" cy="950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chemeClr val="tx2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27" name="Freeform 517"/>
                  <p:cNvSpPr>
                    <a:spLocks/>
                  </p:cNvSpPr>
                  <p:nvPr/>
                </p:nvSpPr>
                <p:spPr bwMode="auto">
                  <a:xfrm>
                    <a:off x="3039" y="1443"/>
                    <a:ext cx="754" cy="1575"/>
                  </a:xfrm>
                  <a:custGeom>
                    <a:avLst/>
                    <a:gdLst>
                      <a:gd name="T0" fmla="*/ 43 w 1020"/>
                      <a:gd name="T1" fmla="*/ 154 h 1505"/>
                      <a:gd name="T2" fmla="*/ 80 w 1020"/>
                      <a:gd name="T3" fmla="*/ 184 h 1505"/>
                      <a:gd name="T4" fmla="*/ 118 w 1020"/>
                      <a:gd name="T5" fmla="*/ 154 h 1505"/>
                      <a:gd name="T6" fmla="*/ 125 w 1020"/>
                      <a:gd name="T7" fmla="*/ 184 h 1505"/>
                      <a:gd name="T8" fmla="*/ 154 w 1020"/>
                      <a:gd name="T9" fmla="*/ 1258 h 1505"/>
                      <a:gd name="T10" fmla="*/ 162 w 1020"/>
                      <a:gd name="T11" fmla="*/ 1644 h 1505"/>
                      <a:gd name="T12" fmla="*/ 166 w 1020"/>
                      <a:gd name="T13" fmla="*/ 1853 h 1505"/>
                      <a:gd name="T14" fmla="*/ 154 w 1020"/>
                      <a:gd name="T15" fmla="*/ 1913 h 1505"/>
                      <a:gd name="T16" fmla="*/ 106 w 1020"/>
                      <a:gd name="T17" fmla="*/ 1972 h 1505"/>
                      <a:gd name="T18" fmla="*/ 47 w 1020"/>
                      <a:gd name="T19" fmla="*/ 1941 h 1505"/>
                      <a:gd name="T20" fmla="*/ 7 w 1020"/>
                      <a:gd name="T21" fmla="*/ 1913 h 1505"/>
                      <a:gd name="T22" fmla="*/ 10 w 1020"/>
                      <a:gd name="T23" fmla="*/ 1703 h 1505"/>
                      <a:gd name="T24" fmla="*/ 21 w 1020"/>
                      <a:gd name="T25" fmla="*/ 1407 h 1505"/>
                      <a:gd name="T26" fmla="*/ 24 w 1020"/>
                      <a:gd name="T27" fmla="*/ 928 h 1505"/>
                      <a:gd name="T28" fmla="*/ 33 w 1020"/>
                      <a:gd name="T29" fmla="*/ 513 h 1505"/>
                      <a:gd name="T30" fmla="*/ 43 w 1020"/>
                      <a:gd name="T31" fmla="*/ 154 h 150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20"/>
                      <a:gd name="T49" fmla="*/ 0 h 1505"/>
                      <a:gd name="T50" fmla="*/ 1020 w 1020"/>
                      <a:gd name="T51" fmla="*/ 1505 h 150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28" name="Oval 518"/>
                  <p:cNvSpPr>
                    <a:spLocks noChangeArrowheads="1"/>
                  </p:cNvSpPr>
                  <p:nvPr/>
                </p:nvSpPr>
                <p:spPr bwMode="auto">
                  <a:xfrm>
                    <a:off x="3304" y="2770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3B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29" name="Rectangle 519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1586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1">
                          <a:alpha val="40999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0" name="Oval 520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940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1" name="AutoShape 521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1018"/>
                    <a:ext cx="51" cy="10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59 w 21600"/>
                      <a:gd name="T13" fmla="*/ 4447 h 21600"/>
                      <a:gd name="T14" fmla="*/ 16941 w 21600"/>
                      <a:gd name="T15" fmla="*/ 17153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Oval 522"/>
                  <p:cNvSpPr>
                    <a:spLocks noChangeArrowheads="1"/>
                  </p:cNvSpPr>
                  <p:nvPr/>
                </p:nvSpPr>
                <p:spPr bwMode="auto">
                  <a:xfrm rot="237142">
                    <a:off x="3060" y="708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33" name="Oval 523"/>
                  <p:cNvSpPr>
                    <a:spLocks noChangeArrowheads="1"/>
                  </p:cNvSpPr>
                  <p:nvPr/>
                </p:nvSpPr>
                <p:spPr bwMode="auto">
                  <a:xfrm>
                    <a:off x="3245" y="595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F1E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4" name="Freeform 524"/>
                  <p:cNvSpPr>
                    <a:spLocks/>
                  </p:cNvSpPr>
                  <p:nvPr/>
                </p:nvSpPr>
                <p:spPr bwMode="auto">
                  <a:xfrm>
                    <a:off x="3146" y="513"/>
                    <a:ext cx="472" cy="309"/>
                  </a:xfrm>
                  <a:custGeom>
                    <a:avLst/>
                    <a:gdLst>
                      <a:gd name="T0" fmla="*/ 2 w 918"/>
                      <a:gd name="T1" fmla="*/ 6 h 628"/>
                      <a:gd name="T2" fmla="*/ 2 w 918"/>
                      <a:gd name="T3" fmla="*/ 5 h 628"/>
                      <a:gd name="T4" fmla="*/ 2 w 918"/>
                      <a:gd name="T5" fmla="*/ 3 h 628"/>
                      <a:gd name="T6" fmla="*/ 4 w 918"/>
                      <a:gd name="T7" fmla="*/ 1 h 628"/>
                      <a:gd name="T8" fmla="*/ 8 w 918"/>
                      <a:gd name="T9" fmla="*/ 0 h 628"/>
                      <a:gd name="T10" fmla="*/ 11 w 918"/>
                      <a:gd name="T11" fmla="*/ 0 h 628"/>
                      <a:gd name="T12" fmla="*/ 15 w 918"/>
                      <a:gd name="T13" fmla="*/ 2 h 628"/>
                      <a:gd name="T14" fmla="*/ 16 w 918"/>
                      <a:gd name="T15" fmla="*/ 4 h 628"/>
                      <a:gd name="T16" fmla="*/ 16 w 918"/>
                      <a:gd name="T17" fmla="*/ 7 h 628"/>
                      <a:gd name="T18" fmla="*/ 15 w 918"/>
                      <a:gd name="T19" fmla="*/ 8 h 628"/>
                      <a:gd name="T20" fmla="*/ 8 w 918"/>
                      <a:gd name="T21" fmla="*/ 9 h 628"/>
                      <a:gd name="T22" fmla="*/ 2 w 918"/>
                      <a:gd name="T23" fmla="*/ 6 h 62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918"/>
                      <a:gd name="T37" fmla="*/ 0 h 628"/>
                      <a:gd name="T38" fmla="*/ 918 w 918"/>
                      <a:gd name="T39" fmla="*/ 628 h 62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5" name="Oval 52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59" y="594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36" name="Group 526"/>
                  <p:cNvGrpSpPr>
                    <a:grpSpLocks/>
                  </p:cNvGrpSpPr>
                  <p:nvPr/>
                </p:nvGrpSpPr>
                <p:grpSpPr bwMode="auto">
                  <a:xfrm rot="647058">
                    <a:off x="3313" y="517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20686" name="Freeform 527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35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7" name="Freeform 528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20" y="3112"/>
                      <a:ext cx="270" cy="105"/>
                    </a:xfrm>
                    <a:custGeom>
                      <a:avLst/>
                      <a:gdLst>
                        <a:gd name="T0" fmla="*/ 4 w 260"/>
                        <a:gd name="T1" fmla="*/ 16 h 124"/>
                        <a:gd name="T2" fmla="*/ 90 w 260"/>
                        <a:gd name="T3" fmla="*/ 41 h 124"/>
                        <a:gd name="T4" fmla="*/ 232 w 260"/>
                        <a:gd name="T5" fmla="*/ 41 h 124"/>
                        <a:gd name="T6" fmla="*/ 317 w 260"/>
                        <a:gd name="T7" fmla="*/ 25 h 124"/>
                        <a:gd name="T8" fmla="*/ 289 w 260"/>
                        <a:gd name="T9" fmla="*/ 8 h 124"/>
                        <a:gd name="T10" fmla="*/ 118 w 260"/>
                        <a:gd name="T11" fmla="*/ 0 h 124"/>
                        <a:gd name="T12" fmla="*/ 4 w 260"/>
                        <a:gd name="T13" fmla="*/ 16 h 12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60"/>
                        <a:gd name="T22" fmla="*/ 0 h 124"/>
                        <a:gd name="T23" fmla="*/ 260 w 260"/>
                        <a:gd name="T24" fmla="*/ 124 h 12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8D0000"/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37" name="Freeform 529"/>
                  <p:cNvSpPr>
                    <a:spLocks/>
                  </p:cNvSpPr>
                  <p:nvPr/>
                </p:nvSpPr>
                <p:spPr bwMode="auto">
                  <a:xfrm>
                    <a:off x="3172" y="711"/>
                    <a:ext cx="454" cy="66"/>
                  </a:xfrm>
                  <a:custGeom>
                    <a:avLst/>
                    <a:gdLst>
                      <a:gd name="T0" fmla="*/ 0 w 801"/>
                      <a:gd name="T1" fmla="*/ 0 h 117"/>
                      <a:gd name="T2" fmla="*/ 7 w 801"/>
                      <a:gd name="T3" fmla="*/ 3 h 117"/>
                      <a:gd name="T4" fmla="*/ 16 w 801"/>
                      <a:gd name="T5" fmla="*/ 3 h 117"/>
                      <a:gd name="T6" fmla="*/ 25 w 801"/>
                      <a:gd name="T7" fmla="*/ 2 h 117"/>
                      <a:gd name="T8" fmla="*/ 26 w 801"/>
                      <a:gd name="T9" fmla="*/ 1 h 1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01"/>
                      <a:gd name="T16" fmla="*/ 0 h 117"/>
                      <a:gd name="T17" fmla="*/ 801 w 801"/>
                      <a:gd name="T18" fmla="*/ 117 h 1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>
                    <a:solidFill>
                      <a:srgbClr val="3333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8" name="AutoShape 530"/>
                  <p:cNvSpPr>
                    <a:spLocks noChangeArrowheads="1"/>
                  </p:cNvSpPr>
                  <p:nvPr/>
                </p:nvSpPr>
                <p:spPr bwMode="auto">
                  <a:xfrm>
                    <a:off x="3544" y="727"/>
                    <a:ext cx="39" cy="5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85 w 21600"/>
                      <a:gd name="T13" fmla="*/ 2160 h 21600"/>
                      <a:gd name="T14" fmla="*/ 16615 w 21600"/>
                      <a:gd name="T15" fmla="*/ 1382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9" name="Oval 531"/>
                  <p:cNvSpPr>
                    <a:spLocks noChangeArrowheads="1"/>
                  </p:cNvSpPr>
                  <p:nvPr/>
                </p:nvSpPr>
                <p:spPr bwMode="auto">
                  <a:xfrm rot="-826419">
                    <a:off x="3364" y="760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76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Oval 532"/>
                  <p:cNvSpPr>
                    <a:spLocks noChangeArrowheads="1"/>
                  </p:cNvSpPr>
                  <p:nvPr/>
                </p:nvSpPr>
                <p:spPr bwMode="auto">
                  <a:xfrm rot="401897">
                    <a:off x="3086" y="730"/>
                    <a:ext cx="13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62" name="Oval 533"/>
                  <p:cNvSpPr>
                    <a:spLocks noChangeArrowheads="1"/>
                  </p:cNvSpPr>
                  <p:nvPr/>
                </p:nvSpPr>
                <p:spPr bwMode="auto">
                  <a:xfrm rot="-657660">
                    <a:off x="3569" y="753"/>
                    <a:ext cx="168" cy="5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42" name="Freeform 534"/>
                  <p:cNvSpPr>
                    <a:spLocks/>
                  </p:cNvSpPr>
                  <p:nvPr/>
                </p:nvSpPr>
                <p:spPr bwMode="auto">
                  <a:xfrm>
                    <a:off x="3107" y="725"/>
                    <a:ext cx="635" cy="142"/>
                  </a:xfrm>
                  <a:custGeom>
                    <a:avLst/>
                    <a:gdLst>
                      <a:gd name="T0" fmla="*/ 5 w 1122"/>
                      <a:gd name="T1" fmla="*/ 1 h 238"/>
                      <a:gd name="T2" fmla="*/ 0 w 1122"/>
                      <a:gd name="T3" fmla="*/ 2 h 238"/>
                      <a:gd name="T4" fmla="*/ 5 w 1122"/>
                      <a:gd name="T5" fmla="*/ 2 h 238"/>
                      <a:gd name="T6" fmla="*/ 12 w 1122"/>
                      <a:gd name="T7" fmla="*/ 8 h 238"/>
                      <a:gd name="T8" fmla="*/ 18 w 1122"/>
                      <a:gd name="T9" fmla="*/ 10 h 238"/>
                      <a:gd name="T10" fmla="*/ 23 w 1122"/>
                      <a:gd name="T11" fmla="*/ 10 h 238"/>
                      <a:gd name="T12" fmla="*/ 28 w 1122"/>
                      <a:gd name="T13" fmla="*/ 7 h 238"/>
                      <a:gd name="T14" fmla="*/ 31 w 1122"/>
                      <a:gd name="T15" fmla="*/ 4 h 238"/>
                      <a:gd name="T16" fmla="*/ 33 w 1122"/>
                      <a:gd name="T17" fmla="*/ 4 h 238"/>
                      <a:gd name="T18" fmla="*/ 37 w 1122"/>
                      <a:gd name="T19" fmla="*/ 4 h 238"/>
                      <a:gd name="T20" fmla="*/ 31 w 1122"/>
                      <a:gd name="T21" fmla="*/ 1 h 238"/>
                      <a:gd name="T22" fmla="*/ 28 w 1122"/>
                      <a:gd name="T23" fmla="*/ 4 h 238"/>
                      <a:gd name="T24" fmla="*/ 22 w 1122"/>
                      <a:gd name="T25" fmla="*/ 4 h 238"/>
                      <a:gd name="T26" fmla="*/ 14 w 1122"/>
                      <a:gd name="T27" fmla="*/ 4 h 238"/>
                      <a:gd name="T28" fmla="*/ 7 w 1122"/>
                      <a:gd name="T29" fmla="*/ 1 h 238"/>
                      <a:gd name="T30" fmla="*/ 5 w 1122"/>
                      <a:gd name="T31" fmla="*/ 1 h 23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122"/>
                      <a:gd name="T49" fmla="*/ 0 h 238"/>
                      <a:gd name="T50" fmla="*/ 1122 w 1122"/>
                      <a:gd name="T51" fmla="*/ 238 h 23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5E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43" name="Freeform 535"/>
                  <p:cNvSpPr>
                    <a:spLocks/>
                  </p:cNvSpPr>
                  <p:nvPr/>
                </p:nvSpPr>
                <p:spPr bwMode="auto">
                  <a:xfrm>
                    <a:off x="3206" y="1131"/>
                    <a:ext cx="412" cy="476"/>
                  </a:xfrm>
                  <a:custGeom>
                    <a:avLst/>
                    <a:gdLst>
                      <a:gd name="T0" fmla="*/ 7 w 760"/>
                      <a:gd name="T1" fmla="*/ 1 h 839"/>
                      <a:gd name="T2" fmla="*/ 4 w 760"/>
                      <a:gd name="T3" fmla="*/ 1 h 839"/>
                      <a:gd name="T4" fmla="*/ 1 w 760"/>
                      <a:gd name="T5" fmla="*/ 6 h 839"/>
                      <a:gd name="T6" fmla="*/ 0 w 760"/>
                      <a:gd name="T7" fmla="*/ 10 h 839"/>
                      <a:gd name="T8" fmla="*/ 1 w 760"/>
                      <a:gd name="T9" fmla="*/ 12 h 839"/>
                      <a:gd name="T10" fmla="*/ 2 w 760"/>
                      <a:gd name="T11" fmla="*/ 12 h 839"/>
                      <a:gd name="T12" fmla="*/ 2 w 760"/>
                      <a:gd name="T13" fmla="*/ 23 h 839"/>
                      <a:gd name="T14" fmla="*/ 1 w 760"/>
                      <a:gd name="T15" fmla="*/ 27 h 839"/>
                      <a:gd name="T16" fmla="*/ 9 w 760"/>
                      <a:gd name="T17" fmla="*/ 27 h 839"/>
                      <a:gd name="T18" fmla="*/ 17 w 760"/>
                      <a:gd name="T19" fmla="*/ 27 h 839"/>
                      <a:gd name="T20" fmla="*/ 16 w 760"/>
                      <a:gd name="T21" fmla="*/ 25 h 839"/>
                      <a:gd name="T22" fmla="*/ 16 w 760"/>
                      <a:gd name="T23" fmla="*/ 22 h 839"/>
                      <a:gd name="T24" fmla="*/ 16 w 760"/>
                      <a:gd name="T25" fmla="*/ 12 h 839"/>
                      <a:gd name="T26" fmla="*/ 17 w 760"/>
                      <a:gd name="T27" fmla="*/ 13 h 839"/>
                      <a:gd name="T28" fmla="*/ 19 w 760"/>
                      <a:gd name="T29" fmla="*/ 13 h 839"/>
                      <a:gd name="T30" fmla="*/ 19 w 760"/>
                      <a:gd name="T31" fmla="*/ 9 h 839"/>
                      <a:gd name="T32" fmla="*/ 18 w 760"/>
                      <a:gd name="T33" fmla="*/ 5 h 839"/>
                      <a:gd name="T34" fmla="*/ 16 w 760"/>
                      <a:gd name="T35" fmla="*/ 1 h 839"/>
                      <a:gd name="T36" fmla="*/ 11 w 760"/>
                      <a:gd name="T37" fmla="*/ 1 h 839"/>
                      <a:gd name="T38" fmla="*/ 7 w 760"/>
                      <a:gd name="T39" fmla="*/ 1 h 839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760"/>
                      <a:gd name="T61" fmla="*/ 0 h 839"/>
                      <a:gd name="T62" fmla="*/ 760 w 760"/>
                      <a:gd name="T63" fmla="*/ 839 h 839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rgbClr val="DDDDDD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44" name="Group 536"/>
                  <p:cNvGrpSpPr>
                    <a:grpSpLocks/>
                  </p:cNvGrpSpPr>
                  <p:nvPr/>
                </p:nvGrpSpPr>
                <p:grpSpPr bwMode="auto">
                  <a:xfrm>
                    <a:off x="3335" y="1053"/>
                    <a:ext cx="244" cy="183"/>
                    <a:chOff x="3742" y="2902"/>
                    <a:chExt cx="431" cy="322"/>
                  </a:xfrm>
                </p:grpSpPr>
                <p:sp>
                  <p:nvSpPr>
                    <p:cNvPr id="20674" name="Freeform 537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89" y="2843"/>
                      <a:ext cx="93" cy="270"/>
                    </a:xfrm>
                    <a:custGeom>
                      <a:avLst/>
                      <a:gdLst>
                        <a:gd name="T0" fmla="*/ 13 w 117"/>
                        <a:gd name="T1" fmla="*/ 5 h 344"/>
                        <a:gd name="T2" fmla="*/ 7 w 117"/>
                        <a:gd name="T3" fmla="*/ 21 h 344"/>
                        <a:gd name="T4" fmla="*/ 2 w 117"/>
                        <a:gd name="T5" fmla="*/ 48 h 344"/>
                        <a:gd name="T6" fmla="*/ 13 w 117"/>
                        <a:gd name="T7" fmla="*/ 80 h 344"/>
                        <a:gd name="T8" fmla="*/ 29 w 117"/>
                        <a:gd name="T9" fmla="*/ 53 h 344"/>
                        <a:gd name="T10" fmla="*/ 13 w 117"/>
                        <a:gd name="T11" fmla="*/ 5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75" name="Oval 53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76" name="Freeform 539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3"/>
                    </a:xfrm>
                    <a:custGeom>
                      <a:avLst/>
                      <a:gdLst>
                        <a:gd name="T0" fmla="*/ 23 w 182"/>
                        <a:gd name="T1" fmla="*/ 0 h 91"/>
                        <a:gd name="T2" fmla="*/ 0 w 182"/>
                        <a:gd name="T3" fmla="*/ 168 h 91"/>
                        <a:gd name="T4" fmla="*/ 46 w 182"/>
                        <a:gd name="T5" fmla="*/ 255 h 91"/>
                        <a:gd name="T6" fmla="*/ 136 w 182"/>
                        <a:gd name="T7" fmla="*/ 333 h 91"/>
                        <a:gd name="T8" fmla="*/ 182 w 182"/>
                        <a:gd name="T9" fmla="*/ 255 h 91"/>
                        <a:gd name="T10" fmla="*/ 23 w 182"/>
                        <a:gd name="T11" fmla="*/ 0 h 9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82"/>
                        <a:gd name="T19" fmla="*/ 0 h 91"/>
                        <a:gd name="T20" fmla="*/ 182 w 182"/>
                        <a:gd name="T21" fmla="*/ 91 h 9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77" name="Freeform 540"/>
                    <p:cNvSpPr>
                      <a:spLocks/>
                    </p:cNvSpPr>
                    <p:nvPr/>
                  </p:nvSpPr>
                  <p:spPr bwMode="auto">
                    <a:xfrm>
                      <a:off x="3874" y="3022"/>
                      <a:ext cx="95" cy="181"/>
                    </a:xfrm>
                    <a:custGeom>
                      <a:avLst/>
                      <a:gdLst>
                        <a:gd name="T0" fmla="*/ 14 w 117"/>
                        <a:gd name="T1" fmla="*/ 1 h 344"/>
                        <a:gd name="T2" fmla="*/ 8 w 117"/>
                        <a:gd name="T3" fmla="*/ 2 h 344"/>
                        <a:gd name="T4" fmla="*/ 2 w 117"/>
                        <a:gd name="T5" fmla="*/ 4 h 344"/>
                        <a:gd name="T6" fmla="*/ 14 w 117"/>
                        <a:gd name="T7" fmla="*/ 7 h 344"/>
                        <a:gd name="T8" fmla="*/ 33 w 117"/>
                        <a:gd name="T9" fmla="*/ 5 h 344"/>
                        <a:gd name="T10" fmla="*/ 14 w 117"/>
                        <a:gd name="T11" fmla="*/ 1 h 344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7"/>
                        <a:gd name="T19" fmla="*/ 0 h 344"/>
                        <a:gd name="T20" fmla="*/ 117 w 117"/>
                        <a:gd name="T21" fmla="*/ 344 h 344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78" name="Oval 541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1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2F00"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79" name="Oval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0" name="Oval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1" name="Oval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9" y="3045"/>
                      <a:ext cx="22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2" name="Oval 5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2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3" name="Oval 5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3090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25998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4" name="Oval 5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2"/>
                      <a:ext cx="45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85" name="Oval 548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8" y="3124"/>
                      <a:ext cx="111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81934F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45" name="Oval 549"/>
                  <p:cNvSpPr>
                    <a:spLocks noChangeArrowheads="1"/>
                  </p:cNvSpPr>
                  <p:nvPr/>
                </p:nvSpPr>
                <p:spPr bwMode="auto">
                  <a:xfrm rot="600000">
                    <a:off x="3268" y="1236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46" name="Group 550"/>
                  <p:cNvGrpSpPr>
                    <a:grpSpLocks/>
                  </p:cNvGrpSpPr>
                  <p:nvPr/>
                </p:nvGrpSpPr>
                <p:grpSpPr bwMode="auto">
                  <a:xfrm>
                    <a:off x="3270" y="1211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0670" name="Group 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72" name="Oval 5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73" name="Oval 5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71" name="Oval 5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47" name="Group 555"/>
                  <p:cNvGrpSpPr>
                    <a:grpSpLocks/>
                  </p:cNvGrpSpPr>
                  <p:nvPr/>
                </p:nvGrpSpPr>
                <p:grpSpPr bwMode="auto">
                  <a:xfrm>
                    <a:off x="3373" y="1352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20666" name="Group 5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68" name="Oval 5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69" name="Oval 5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67" name="Oval 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48" name="Group 560"/>
                  <p:cNvGrpSpPr>
                    <a:grpSpLocks/>
                  </p:cNvGrpSpPr>
                  <p:nvPr/>
                </p:nvGrpSpPr>
                <p:grpSpPr bwMode="auto">
                  <a:xfrm>
                    <a:off x="3309" y="142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662" name="Group 5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64" name="Oval 5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65" name="Oval 5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63" name="Oval 5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49" name="Group 565"/>
                  <p:cNvGrpSpPr>
                    <a:grpSpLocks/>
                  </p:cNvGrpSpPr>
                  <p:nvPr/>
                </p:nvGrpSpPr>
                <p:grpSpPr bwMode="auto">
                  <a:xfrm>
                    <a:off x="3476" y="1326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658" name="Group 5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60" name="Oval 5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61" name="Oval 5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59" name="Oval 5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50" name="Group 570"/>
                  <p:cNvGrpSpPr>
                    <a:grpSpLocks/>
                  </p:cNvGrpSpPr>
                  <p:nvPr/>
                </p:nvGrpSpPr>
                <p:grpSpPr bwMode="auto">
                  <a:xfrm>
                    <a:off x="3373" y="1211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20654" name="Group 5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56" name="Oval 5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57" name="Oval 5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55" name="Oval 5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51" name="Group 575"/>
                  <p:cNvGrpSpPr>
                    <a:grpSpLocks/>
                  </p:cNvGrpSpPr>
                  <p:nvPr/>
                </p:nvGrpSpPr>
                <p:grpSpPr bwMode="auto">
                  <a:xfrm>
                    <a:off x="3579" y="1249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650" name="Group 5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52" name="Oval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53" name="Oval 5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51" name="Oval 5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52" name="Group 580"/>
                  <p:cNvGrpSpPr>
                    <a:grpSpLocks/>
                  </p:cNvGrpSpPr>
                  <p:nvPr/>
                </p:nvGrpSpPr>
                <p:grpSpPr bwMode="auto">
                  <a:xfrm>
                    <a:off x="3451" y="1481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0646" name="Group 5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48" name="Oval 5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49" name="Oval 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47" name="Oval 5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53" name="Group 585"/>
                  <p:cNvGrpSpPr>
                    <a:grpSpLocks/>
                  </p:cNvGrpSpPr>
                  <p:nvPr/>
                </p:nvGrpSpPr>
                <p:grpSpPr bwMode="auto">
                  <a:xfrm>
                    <a:off x="3270" y="1532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642" name="Group 5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44" name="Oval 5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45" name="Oval 5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43" name="Oval 5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54" name="Group 590"/>
                  <p:cNvGrpSpPr>
                    <a:grpSpLocks/>
                  </p:cNvGrpSpPr>
                  <p:nvPr/>
                </p:nvGrpSpPr>
                <p:grpSpPr bwMode="auto">
                  <a:xfrm>
                    <a:off x="3489" y="1134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0638" name="Group 5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40" name="Oval 5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41" name="Oval 5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39" name="Oval 5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55" name="Group 595"/>
                  <p:cNvGrpSpPr>
                    <a:grpSpLocks/>
                  </p:cNvGrpSpPr>
                  <p:nvPr/>
                </p:nvGrpSpPr>
                <p:grpSpPr bwMode="auto">
                  <a:xfrm>
                    <a:off x="3553" y="128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634" name="Group 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36" name="Oval 5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37" name="Oval 5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35" name="Oval 5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56" name="Oval 600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326"/>
                    <a:ext cx="143" cy="27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905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57" name="Group 601"/>
                  <p:cNvGrpSpPr>
                    <a:grpSpLocks/>
                  </p:cNvGrpSpPr>
                  <p:nvPr/>
                </p:nvGrpSpPr>
                <p:grpSpPr bwMode="auto">
                  <a:xfrm>
                    <a:off x="3541" y="1545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0630" name="Group 6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32" name="Oval 6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33" name="Oval 6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31" name="Oval 6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58" name="Oval 606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1339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746B66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59" name="Group 607"/>
                  <p:cNvGrpSpPr>
                    <a:grpSpLocks/>
                  </p:cNvGrpSpPr>
                  <p:nvPr/>
                </p:nvGrpSpPr>
                <p:grpSpPr bwMode="auto">
                  <a:xfrm>
                    <a:off x="3232" y="1275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0626" name="Group 6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28" name="Oval 6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6" y="3362"/>
                        <a:ext cx="45" cy="4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29" name="Oval 6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2F00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15875" algn="ctr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627" name="Oval 6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401" cy="3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alpha val="79999"/>
                          </a:schemeClr>
                        </a:gs>
                        <a:gs pos="100000">
                          <a:schemeClr val="bg1">
                            <a:alpha val="2000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60" name="Oval 612"/>
                  <p:cNvSpPr>
                    <a:spLocks noChangeArrowheads="1"/>
                  </p:cNvSpPr>
                  <p:nvPr/>
                </p:nvSpPr>
                <p:spPr bwMode="auto">
                  <a:xfrm>
                    <a:off x="3541" y="1342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706C6A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1" name="Freeform 613"/>
                  <p:cNvSpPr>
                    <a:spLocks/>
                  </p:cNvSpPr>
                  <p:nvPr/>
                </p:nvSpPr>
                <p:spPr bwMode="auto">
                  <a:xfrm>
                    <a:off x="3206" y="1340"/>
                    <a:ext cx="52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2" name="Freeform 614"/>
                  <p:cNvSpPr>
                    <a:spLocks/>
                  </p:cNvSpPr>
                  <p:nvPr/>
                </p:nvSpPr>
                <p:spPr bwMode="auto">
                  <a:xfrm rot="-240000">
                    <a:off x="3589" y="1342"/>
                    <a:ext cx="51" cy="745"/>
                  </a:xfrm>
                  <a:custGeom>
                    <a:avLst/>
                    <a:gdLst>
                      <a:gd name="T0" fmla="*/ 0 w 114"/>
                      <a:gd name="T1" fmla="*/ 0 h 1429"/>
                      <a:gd name="T2" fmla="*/ 0 w 114"/>
                      <a:gd name="T3" fmla="*/ 3 h 1429"/>
                      <a:gd name="T4" fmla="*/ 0 w 114"/>
                      <a:gd name="T5" fmla="*/ 14 h 1429"/>
                      <a:gd name="T6" fmla="*/ 0 w 114"/>
                      <a:gd name="T7" fmla="*/ 25 h 1429"/>
                      <a:gd name="T8" fmla="*/ 0 w 114"/>
                      <a:gd name="T9" fmla="*/ 29 h 1429"/>
                      <a:gd name="T10" fmla="*/ 0 w 114"/>
                      <a:gd name="T11" fmla="*/ 29 h 1429"/>
                      <a:gd name="T12" fmla="*/ 1 w 114"/>
                      <a:gd name="T13" fmla="*/ 18 h 1429"/>
                      <a:gd name="T14" fmla="*/ 1 w 114"/>
                      <a:gd name="T15" fmla="*/ 12 h 1429"/>
                      <a:gd name="T16" fmla="*/ 1 w 114"/>
                      <a:gd name="T17" fmla="*/ 3 h 1429"/>
                      <a:gd name="T18" fmla="*/ 1 w 114"/>
                      <a:gd name="T19" fmla="*/ 0 h 1429"/>
                      <a:gd name="T20" fmla="*/ 0 w 114"/>
                      <a:gd name="T21" fmla="*/ 0 h 142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14"/>
                      <a:gd name="T34" fmla="*/ 0 h 1429"/>
                      <a:gd name="T35" fmla="*/ 114 w 114"/>
                      <a:gd name="T36" fmla="*/ 1429 h 1429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F1E3"/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3" name="Oval 615"/>
                  <p:cNvSpPr>
                    <a:spLocks noChangeArrowheads="1"/>
                  </p:cNvSpPr>
                  <p:nvPr/>
                </p:nvSpPr>
                <p:spPr bwMode="auto">
                  <a:xfrm rot="361513">
                    <a:off x="3141" y="1974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1D583B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4" name="Oval 616"/>
                  <p:cNvSpPr>
                    <a:spLocks noChangeArrowheads="1"/>
                  </p:cNvSpPr>
                  <p:nvPr/>
                </p:nvSpPr>
                <p:spPr bwMode="auto">
                  <a:xfrm rot="3600000">
                    <a:off x="3507" y="2673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1B503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5" name="Oval 617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2525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6" name="Oval 618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7" name="Oval 619"/>
                  <p:cNvSpPr>
                    <a:spLocks noChangeArrowheads="1"/>
                  </p:cNvSpPr>
                  <p:nvPr/>
                </p:nvSpPr>
                <p:spPr bwMode="auto">
                  <a:xfrm>
                    <a:off x="3671" y="272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8" name="Oval 620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877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9" name="Oval 621"/>
                  <p:cNvSpPr>
                    <a:spLocks noChangeArrowheads="1"/>
                  </p:cNvSpPr>
                  <p:nvPr/>
                </p:nvSpPr>
                <p:spPr bwMode="auto">
                  <a:xfrm>
                    <a:off x="3284" y="1648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70" name="Oval 622"/>
                  <p:cNvSpPr>
                    <a:spLocks noChangeArrowheads="1"/>
                  </p:cNvSpPr>
                  <p:nvPr/>
                </p:nvSpPr>
                <p:spPr bwMode="auto">
                  <a:xfrm>
                    <a:off x="3488" y="1770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71" name="Oval 623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193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72" name="Group 624"/>
                  <p:cNvGrpSpPr>
                    <a:grpSpLocks/>
                  </p:cNvGrpSpPr>
                  <p:nvPr/>
                </p:nvGrpSpPr>
                <p:grpSpPr bwMode="auto">
                  <a:xfrm>
                    <a:off x="3182" y="1314"/>
                    <a:ext cx="116" cy="51"/>
                    <a:chOff x="3198" y="3521"/>
                    <a:chExt cx="181" cy="91"/>
                  </a:xfrm>
                </p:grpSpPr>
                <p:sp>
                  <p:nvSpPr>
                    <p:cNvPr id="20624" name="Oval 6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3" y="3543"/>
                      <a:ext cx="91" cy="4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25" name="Oval 6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2F00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73" name="Oval 627"/>
                  <p:cNvSpPr>
                    <a:spLocks noChangeArrowheads="1"/>
                  </p:cNvSpPr>
                  <p:nvPr/>
                </p:nvSpPr>
                <p:spPr bwMode="auto">
                  <a:xfrm>
                    <a:off x="3557" y="1321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74" name="Oval 628"/>
                  <p:cNvSpPr>
                    <a:spLocks noChangeArrowheads="1"/>
                  </p:cNvSpPr>
                  <p:nvPr/>
                </p:nvSpPr>
                <p:spPr bwMode="auto">
                  <a:xfrm>
                    <a:off x="3536" y="1314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2F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75" name="Oval 629"/>
                  <p:cNvSpPr>
                    <a:spLocks noChangeArrowheads="1"/>
                  </p:cNvSpPr>
                  <p:nvPr/>
                </p:nvSpPr>
                <p:spPr bwMode="auto">
                  <a:xfrm rot="-600000">
                    <a:off x="3528" y="1226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C6C6C"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76" name="AutoShape 630"/>
                  <p:cNvSpPr>
                    <a:spLocks noChangeArrowheads="1"/>
                  </p:cNvSpPr>
                  <p:nvPr/>
                </p:nvSpPr>
                <p:spPr bwMode="auto">
                  <a:xfrm>
                    <a:off x="3222" y="2137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4C000F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Oval 631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12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99" name="Oval 632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118"/>
                    <a:ext cx="348" cy="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79" name="AutoShape 633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40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0D0000"/>
                      </a:gs>
                      <a:gs pos="50000">
                        <a:srgbClr val="CC0000"/>
                      </a:gs>
                      <a:gs pos="100000">
                        <a:srgbClr val="0D0000"/>
                      </a:gs>
                    </a:gsLst>
                    <a:lin ang="27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Oval 634"/>
                  <p:cNvSpPr>
                    <a:spLocks noChangeArrowheads="1"/>
                  </p:cNvSpPr>
                  <p:nvPr/>
                </p:nvSpPr>
                <p:spPr bwMode="auto">
                  <a:xfrm rot="1739755">
                    <a:off x="3590" y="2240"/>
                    <a:ext cx="203" cy="9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>
                          <a:alpha val="60001"/>
                        </a:schemeClr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81" name="AutoShape 635"/>
                  <p:cNvSpPr>
                    <a:spLocks noChangeArrowheads="1"/>
                  </p:cNvSpPr>
                  <p:nvPr/>
                </p:nvSpPr>
                <p:spPr bwMode="auto">
                  <a:xfrm>
                    <a:off x="3060" y="2280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B0000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82" name="Freeform 636"/>
                  <p:cNvSpPr>
                    <a:spLocks/>
                  </p:cNvSpPr>
                  <p:nvPr/>
                </p:nvSpPr>
                <p:spPr bwMode="auto">
                  <a:xfrm>
                    <a:off x="3182" y="2158"/>
                    <a:ext cx="47" cy="82"/>
                  </a:xfrm>
                  <a:custGeom>
                    <a:avLst/>
                    <a:gdLst>
                      <a:gd name="T0" fmla="*/ 28 w 52"/>
                      <a:gd name="T1" fmla="*/ 0 h 91"/>
                      <a:gd name="T2" fmla="*/ 5 w 52"/>
                      <a:gd name="T3" fmla="*/ 13 h 91"/>
                      <a:gd name="T4" fmla="*/ 5 w 52"/>
                      <a:gd name="T5" fmla="*/ 49 h 91"/>
                      <a:gd name="T6" fmla="*/ 0 60000 65536"/>
                      <a:gd name="T7" fmla="*/ 0 60000 65536"/>
                      <a:gd name="T8" fmla="*/ 0 60000 65536"/>
                      <a:gd name="T9" fmla="*/ 0 w 52"/>
                      <a:gd name="T10" fmla="*/ 0 h 91"/>
                      <a:gd name="T11" fmla="*/ 52 w 52"/>
                      <a:gd name="T12" fmla="*/ 91 h 9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>
                    <a:solidFill>
                      <a:srgbClr val="A5002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Oval 637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118"/>
                    <a:ext cx="124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tx1"/>
                      </a:gs>
                      <a:gs pos="100000">
                        <a:schemeClr val="tx1">
                          <a:gamma/>
                          <a:shade val="57647"/>
                          <a:invGamma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grpSp>
                <p:nvGrpSpPr>
                  <p:cNvPr id="20584" name="Group 638"/>
                  <p:cNvGrpSpPr>
                    <a:grpSpLocks/>
                  </p:cNvGrpSpPr>
                  <p:nvPr/>
                </p:nvGrpSpPr>
                <p:grpSpPr bwMode="auto">
                  <a:xfrm flipH="1">
                    <a:off x="3631" y="2158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20622" name="Freeform 639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>
                        <a:gd name="T0" fmla="*/ 52 w 52"/>
                        <a:gd name="T1" fmla="*/ 0 h 91"/>
                        <a:gd name="T2" fmla="*/ 7 w 52"/>
                        <a:gd name="T3" fmla="*/ 23 h 91"/>
                        <a:gd name="T4" fmla="*/ 7 w 52"/>
                        <a:gd name="T5" fmla="*/ 91 h 91"/>
                        <a:gd name="T6" fmla="*/ 0 60000 65536"/>
                        <a:gd name="T7" fmla="*/ 0 60000 65536"/>
                        <a:gd name="T8" fmla="*/ 0 60000 65536"/>
                        <a:gd name="T9" fmla="*/ 0 w 52"/>
                        <a:gd name="T10" fmla="*/ 0 h 91"/>
                        <a:gd name="T11" fmla="*/ 52 w 52"/>
                        <a:gd name="T12" fmla="*/ 91 h 9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>
                      <a:solidFill>
                        <a:srgbClr val="A5002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" name="Oval 6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9" y="3452"/>
                      <a:ext cx="112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tx1"/>
                        </a:gs>
                        <a:gs pos="100000">
                          <a:schemeClr val="tx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20585" name="Group 641"/>
                  <p:cNvGrpSpPr>
                    <a:grpSpLocks/>
                  </p:cNvGrpSpPr>
                  <p:nvPr/>
                </p:nvGrpSpPr>
                <p:grpSpPr bwMode="auto">
                  <a:xfrm flipH="1">
                    <a:off x="3569" y="2035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20609" name="Freeform 642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0" name="Oval 643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1" name="Oval 644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2" name="Oval 645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3" name="Oval 646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4" name="Oval 64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6" name="Oval 648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20616" name="Freeform 649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7" name="Oval 65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8" name="Oval 65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19" name="Oval 65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20" name="Oval 6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21" name="Oval 6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86" name="Group 655"/>
                  <p:cNvGrpSpPr>
                    <a:grpSpLocks/>
                  </p:cNvGrpSpPr>
                  <p:nvPr/>
                </p:nvGrpSpPr>
                <p:grpSpPr bwMode="auto">
                  <a:xfrm>
                    <a:off x="3202" y="2035"/>
                    <a:ext cx="81" cy="163"/>
                    <a:chOff x="2721" y="3203"/>
                    <a:chExt cx="90" cy="181"/>
                  </a:xfrm>
                </p:grpSpPr>
                <p:sp>
                  <p:nvSpPr>
                    <p:cNvPr id="20596" name="Freeform 656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>
                        <a:gd name="T0" fmla="*/ 0 w 220"/>
                        <a:gd name="T1" fmla="*/ 0 h 374"/>
                        <a:gd name="T2" fmla="*/ 0 w 220"/>
                        <a:gd name="T3" fmla="*/ 2 h 374"/>
                        <a:gd name="T4" fmla="*/ 0 w 220"/>
                        <a:gd name="T5" fmla="*/ 4 h 374"/>
                        <a:gd name="T6" fmla="*/ 0 w 220"/>
                        <a:gd name="T7" fmla="*/ 5 h 374"/>
                        <a:gd name="T8" fmla="*/ 0 w 220"/>
                        <a:gd name="T9" fmla="*/ 5 h 374"/>
                        <a:gd name="T10" fmla="*/ 0 w 220"/>
                        <a:gd name="T11" fmla="*/ 4 h 374"/>
                        <a:gd name="T12" fmla="*/ 0 w 220"/>
                        <a:gd name="T13" fmla="*/ 4 h 374"/>
                        <a:gd name="T14" fmla="*/ 0 w 220"/>
                        <a:gd name="T15" fmla="*/ 4 h 374"/>
                        <a:gd name="T16" fmla="*/ 0 w 220"/>
                        <a:gd name="T17" fmla="*/ 3 h 374"/>
                        <a:gd name="T18" fmla="*/ 0 w 220"/>
                        <a:gd name="T19" fmla="*/ 2 h 374"/>
                        <a:gd name="T20" fmla="*/ 0 w 220"/>
                        <a:gd name="T21" fmla="*/ 1 h 374"/>
                        <a:gd name="T22" fmla="*/ 0 w 220"/>
                        <a:gd name="T23" fmla="*/ 0 h 374"/>
                        <a:gd name="T24" fmla="*/ 0 w 220"/>
                        <a:gd name="T25" fmla="*/ 0 h 374"/>
                        <a:gd name="T26" fmla="*/ 0 w 220"/>
                        <a:gd name="T27" fmla="*/ 0 h 374"/>
                        <a:gd name="T28" fmla="*/ 0 w 220"/>
                        <a:gd name="T29" fmla="*/ 0 h 37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20"/>
                        <a:gd name="T46" fmla="*/ 0 h 374"/>
                        <a:gd name="T47" fmla="*/ 220 w 220"/>
                        <a:gd name="T48" fmla="*/ 374 h 37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97" name="Oval 657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40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98" name="Oval 658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53" y="3339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99" name="Oval 659"/>
                    <p:cNvSpPr>
                      <a:spLocks noChangeArrowheads="1"/>
                    </p:cNvSpPr>
                    <p:nvPr/>
                  </p:nvSpPr>
                  <p:spPr bwMode="auto">
                    <a:xfrm rot="-600000">
                      <a:off x="2765" y="3331"/>
                      <a:ext cx="3" cy="37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0" name="Oval 660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DCB084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1" name="Oval 66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" name="Oval 662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7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57647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zh-CN" altLang="en-US">
                        <a:latin typeface="Arial" charset="0"/>
                      </a:endParaRPr>
                    </a:p>
                  </p:txBody>
                </p:sp>
                <p:sp>
                  <p:nvSpPr>
                    <p:cNvPr id="20603" name="Freeform 663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>
                        <a:gd name="T0" fmla="*/ 0 w 222"/>
                        <a:gd name="T1" fmla="*/ 0 h 336"/>
                        <a:gd name="T2" fmla="*/ 0 w 222"/>
                        <a:gd name="T3" fmla="*/ 0 h 336"/>
                        <a:gd name="T4" fmla="*/ 0 w 222"/>
                        <a:gd name="T5" fmla="*/ 0 h 336"/>
                        <a:gd name="T6" fmla="*/ 0 w 222"/>
                        <a:gd name="T7" fmla="*/ 0 h 336"/>
                        <a:gd name="T8" fmla="*/ 0 w 222"/>
                        <a:gd name="T9" fmla="*/ 0 h 336"/>
                        <a:gd name="T10" fmla="*/ 0 w 222"/>
                        <a:gd name="T11" fmla="*/ 0 h 336"/>
                        <a:gd name="T12" fmla="*/ 0 w 222"/>
                        <a:gd name="T13" fmla="*/ 0 h 336"/>
                        <a:gd name="T14" fmla="*/ 0 w 222"/>
                        <a:gd name="T15" fmla="*/ 0 h 336"/>
                        <a:gd name="T16" fmla="*/ 0 w 222"/>
                        <a:gd name="T17" fmla="*/ 0 h 336"/>
                        <a:gd name="T18" fmla="*/ 0 w 222"/>
                        <a:gd name="T19" fmla="*/ 0 h 336"/>
                        <a:gd name="T20" fmla="*/ 0 w 222"/>
                        <a:gd name="T21" fmla="*/ 0 h 336"/>
                        <a:gd name="T22" fmla="*/ 0 w 222"/>
                        <a:gd name="T23" fmla="*/ 0 h 336"/>
                        <a:gd name="T24" fmla="*/ 0 w 222"/>
                        <a:gd name="T25" fmla="*/ 0 h 3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222"/>
                        <a:gd name="T40" fmla="*/ 0 h 336"/>
                        <a:gd name="T41" fmla="*/ 222 w 222"/>
                        <a:gd name="T42" fmla="*/ 336 h 3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F1E3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4" name="Oval 664"/>
                    <p:cNvSpPr>
                      <a:spLocks noChangeArrowheads="1"/>
                    </p:cNvSpPr>
                    <p:nvPr/>
                  </p:nvSpPr>
                  <p:spPr bwMode="auto">
                    <a:xfrm rot="-840000">
                      <a:off x="2765" y="324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29999"/>
                          </a:srgbClr>
                        </a:gs>
                        <a:gs pos="100000">
                          <a:srgbClr val="FFD9B4">
                            <a:alpha val="39998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5" name="Oval 66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6" name="Oval 66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0"/>
                          </a:srgbClr>
                        </a:gs>
                        <a:gs pos="100000">
                          <a:srgbClr val="FFEAD5">
                            <a:alpha val="79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7" name="Oval 667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08" name="Oval 668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6ED"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8" name="AutoShape 669"/>
                  <p:cNvSpPr>
                    <a:spLocks noChangeArrowheads="1"/>
                  </p:cNvSpPr>
                  <p:nvPr/>
                </p:nvSpPr>
                <p:spPr bwMode="auto">
                  <a:xfrm>
                    <a:off x="3242" y="2443"/>
                    <a:ext cx="348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88" name="AutoShape 670"/>
                  <p:cNvSpPr>
                    <a:spLocks noChangeArrowheads="1"/>
                  </p:cNvSpPr>
                  <p:nvPr/>
                </p:nvSpPr>
                <p:spPr bwMode="auto">
                  <a:xfrm>
                    <a:off x="3263" y="2444"/>
                    <a:ext cx="244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46 w 21600"/>
                      <a:gd name="T13" fmla="*/ 2329 h 21600"/>
                      <a:gd name="T14" fmla="*/ 16554 w 21600"/>
                      <a:gd name="T15" fmla="*/ 13659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89" name="Oval 671"/>
                  <p:cNvSpPr>
                    <a:spLocks noChangeArrowheads="1"/>
                  </p:cNvSpPr>
                  <p:nvPr/>
                </p:nvSpPr>
                <p:spPr bwMode="auto">
                  <a:xfrm>
                    <a:off x="3507" y="2178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90" name="Oval 672"/>
                  <p:cNvSpPr>
                    <a:spLocks noChangeArrowheads="1"/>
                  </p:cNvSpPr>
                  <p:nvPr/>
                </p:nvSpPr>
                <p:spPr bwMode="auto">
                  <a:xfrm>
                    <a:off x="3406" y="1974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AutoShape 673"/>
                  <p:cNvSpPr>
                    <a:spLocks noChangeArrowheads="1"/>
                  </p:cNvSpPr>
                  <p:nvPr/>
                </p:nvSpPr>
                <p:spPr bwMode="auto">
                  <a:xfrm>
                    <a:off x="3181" y="2423"/>
                    <a:ext cx="306" cy="20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Arial" charset="0"/>
                    </a:endParaRPr>
                  </a:p>
                </p:txBody>
              </p:sp>
              <p:sp>
                <p:nvSpPr>
                  <p:cNvPr id="20592" name="AutoShape 674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93" name="AutoShape 675"/>
                  <p:cNvSpPr>
                    <a:spLocks noChangeArrowheads="1"/>
                  </p:cNvSpPr>
                  <p:nvPr/>
                </p:nvSpPr>
                <p:spPr bwMode="auto">
                  <a:xfrm>
                    <a:off x="312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94" name="AutoShape 676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340"/>
                    <a:ext cx="61" cy="63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2 h 21600"/>
                      <a:gd name="T4" fmla="*/ 31 w 21600"/>
                      <a:gd name="T5" fmla="*/ 63 h 21600"/>
                      <a:gd name="T6" fmla="*/ 53 w 21600"/>
                      <a:gd name="T7" fmla="*/ 32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400 h 21600"/>
                      <a:gd name="T14" fmla="*/ 16643 w 21600"/>
                      <a:gd name="T15" fmla="*/ 1371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95" name="AutoShape 677"/>
                  <p:cNvSpPr>
                    <a:spLocks noChangeArrowheads="1"/>
                  </p:cNvSpPr>
                  <p:nvPr/>
                </p:nvSpPr>
                <p:spPr bwMode="auto">
                  <a:xfrm>
                    <a:off x="3611" y="2668"/>
                    <a:ext cx="61" cy="60"/>
                  </a:xfrm>
                  <a:custGeom>
                    <a:avLst/>
                    <a:gdLst>
                      <a:gd name="T0" fmla="*/ 31 w 21600"/>
                      <a:gd name="T1" fmla="*/ 6 h 21600"/>
                      <a:gd name="T2" fmla="*/ 8 w 21600"/>
                      <a:gd name="T3" fmla="*/ 30 h 21600"/>
                      <a:gd name="T4" fmla="*/ 31 w 21600"/>
                      <a:gd name="T5" fmla="*/ 60 h 21600"/>
                      <a:gd name="T6" fmla="*/ 53 w 21600"/>
                      <a:gd name="T7" fmla="*/ 3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4957 w 21600"/>
                      <a:gd name="T13" fmla="*/ 2160 h 21600"/>
                      <a:gd name="T14" fmla="*/ 16643 w 21600"/>
                      <a:gd name="T15" fmla="*/ 1368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>
                    <a:noFill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509" name="Group 678"/>
                <p:cNvGrpSpPr>
                  <a:grpSpLocks/>
                </p:cNvGrpSpPr>
                <p:nvPr/>
              </p:nvGrpSpPr>
              <p:grpSpPr bwMode="auto">
                <a:xfrm>
                  <a:off x="3243" y="825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20510" name="Group 679"/>
                  <p:cNvGrpSpPr>
                    <a:grpSpLocks/>
                  </p:cNvGrpSpPr>
                  <p:nvPr/>
                </p:nvGrpSpPr>
                <p:grpSpPr bwMode="auto">
                  <a:xfrm>
                    <a:off x="3240" y="825"/>
                    <a:ext cx="71" cy="57"/>
                    <a:chOff x="2993" y="3227"/>
                    <a:chExt cx="113" cy="90"/>
                  </a:xfrm>
                </p:grpSpPr>
                <p:sp>
                  <p:nvSpPr>
                    <p:cNvPr id="20523" name="Oval 6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24" name="Freeform 681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511" name="Group 682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20521" name="Oval 6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180F11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22" name="Freeform 684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5"/>
                    </a:xfrm>
                    <a:custGeom>
                      <a:avLst/>
                      <a:gdLst>
                        <a:gd name="T0" fmla="*/ 1 w 171"/>
                        <a:gd name="T1" fmla="*/ 0 h 102"/>
                        <a:gd name="T2" fmla="*/ 1 w 171"/>
                        <a:gd name="T3" fmla="*/ 0 h 102"/>
                        <a:gd name="T4" fmla="*/ 3 w 171"/>
                        <a:gd name="T5" fmla="*/ 0 h 102"/>
                        <a:gd name="T6" fmla="*/ 4 w 171"/>
                        <a:gd name="T7" fmla="*/ 0 h 102"/>
                        <a:gd name="T8" fmla="*/ 2 w 171"/>
                        <a:gd name="T9" fmla="*/ 1 h 102"/>
                        <a:gd name="T10" fmla="*/ 1 w 171"/>
                        <a:gd name="T11" fmla="*/ 0 h 10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71"/>
                        <a:gd name="T19" fmla="*/ 0 h 102"/>
                        <a:gd name="T20" fmla="*/ 171 w 171"/>
                        <a:gd name="T21" fmla="*/ 102 h 10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12" name="Oval 685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13" name="Group 686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20519" name="Oval 6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8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20" name="Oval 6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2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14" name="AutoShape 689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629 w 21600"/>
                      <a:gd name="T13" fmla="*/ 4569 h 21600"/>
                      <a:gd name="T14" fmla="*/ 16971 w 21600"/>
                      <a:gd name="T15" fmla="*/ 1703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F1CDC3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15" name="Oval 690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1587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516" name="Group 691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20517" name="Oval 6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8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xmlns="" w="15875" algn="ctr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18" name="Freeform 693"/>
                    <p:cNvSpPr>
                      <a:spLocks/>
                    </p:cNvSpPr>
                    <p:nvPr/>
                  </p:nvSpPr>
                  <p:spPr bwMode="auto">
                    <a:xfrm>
                      <a:off x="4572" y="3204"/>
                      <a:ext cx="61" cy="4"/>
                    </a:xfrm>
                    <a:custGeom>
                      <a:avLst/>
                      <a:gdLst>
                        <a:gd name="T0" fmla="*/ 0 w 68"/>
                        <a:gd name="T1" fmla="*/ 4 h 4"/>
                        <a:gd name="T2" fmla="*/ 35 w 68"/>
                        <a:gd name="T3" fmla="*/ 4 h 4"/>
                        <a:gd name="T4" fmla="*/ 0 60000 65536"/>
                        <a:gd name="T5" fmla="*/ 0 60000 65536"/>
                        <a:gd name="T6" fmla="*/ 0 w 68"/>
                        <a:gd name="T7" fmla="*/ 0 h 4"/>
                        <a:gd name="T8" fmla="*/ 68 w 68"/>
                        <a:gd name="T9" fmla="*/ 4 h 4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>
                      <a:solidFill>
                        <a:srgbClr val="F6D3AC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20487" name="TextBox 209"/>
          <p:cNvSpPr txBox="1">
            <a:spLocks noChangeArrowheads="1"/>
          </p:cNvSpPr>
          <p:nvPr/>
        </p:nvSpPr>
        <p:spPr bwMode="auto">
          <a:xfrm>
            <a:off x="1547813" y="476250"/>
            <a:ext cx="3384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11188" y="333375"/>
            <a:ext cx="1981200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</a:rPr>
              <a:t>复习提问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196975"/>
            <a:ext cx="739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b="1">
                <a:latin typeface="黑体" pitchFamily="2" charset="-122"/>
              </a:rPr>
              <a:t>   2</a:t>
            </a:r>
            <a:r>
              <a:rPr kumimoji="1" lang="zh-CN" altLang="en-US" b="1">
                <a:latin typeface="黑体" pitchFamily="2" charset="-122"/>
              </a:rPr>
              <a:t>、点到直线距离</a:t>
            </a:r>
            <a:r>
              <a:rPr kumimoji="1" lang="en-US" altLang="zh-CN" b="1">
                <a:latin typeface="黑体" pitchFamily="2" charset="-122"/>
              </a:rPr>
              <a:t>: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860425" y="2492375"/>
            <a:ext cx="2632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t">
              <a:spcBef>
                <a:spcPct val="50000"/>
              </a:spcBef>
            </a:pP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从直线外一点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3419475" y="2489200"/>
            <a:ext cx="4608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到这条直线的</a:t>
            </a: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</a:rPr>
              <a:t>垂线段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7092950" y="2492375"/>
            <a:ext cx="181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的</a:t>
            </a: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</a:rPr>
              <a:t>长度</a:t>
            </a: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，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042988" y="3284538"/>
            <a:ext cx="4264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叫做</a:t>
            </a: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</a:rPr>
              <a:t>点到直线的距离。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444625" y="4510088"/>
            <a:ext cx="5791200" cy="2347912"/>
            <a:chOff x="1104" y="1824"/>
            <a:chExt cx="3648" cy="1479"/>
          </a:xfrm>
        </p:grpSpPr>
        <p:grpSp>
          <p:nvGrpSpPr>
            <p:cNvPr id="21522" name="Group 21"/>
            <p:cNvGrpSpPr>
              <a:grpSpLocks/>
            </p:cNvGrpSpPr>
            <p:nvPr/>
          </p:nvGrpSpPr>
          <p:grpSpPr bwMode="auto">
            <a:xfrm>
              <a:off x="2400" y="1824"/>
              <a:ext cx="288" cy="327"/>
              <a:chOff x="2400" y="1824"/>
              <a:chExt cx="288" cy="327"/>
            </a:xfrm>
          </p:grpSpPr>
          <p:sp>
            <p:nvSpPr>
              <p:cNvPr id="21527" name="Oval 22"/>
              <p:cNvSpPr>
                <a:spLocks noChangeArrowheads="1"/>
              </p:cNvSpPr>
              <p:nvPr/>
            </p:nvSpPr>
            <p:spPr bwMode="auto">
              <a:xfrm>
                <a:off x="2640" y="206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28" name="Text Box 23"/>
              <p:cNvSpPr txBox="1">
                <a:spLocks noChangeArrowheads="1"/>
              </p:cNvSpPr>
              <p:nvPr/>
            </p:nvSpPr>
            <p:spPr bwMode="auto">
              <a:xfrm>
                <a:off x="2400" y="1824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800" b="1">
                    <a:latin typeface="Times New Roman" pitchFamily="18" charset="0"/>
                  </a:rPr>
                  <a:t>P</a:t>
                </a:r>
              </a:p>
            </p:txBody>
          </p:sp>
        </p:grpSp>
        <p:grpSp>
          <p:nvGrpSpPr>
            <p:cNvPr id="21523" name="Group 24"/>
            <p:cNvGrpSpPr>
              <a:grpSpLocks/>
            </p:cNvGrpSpPr>
            <p:nvPr/>
          </p:nvGrpSpPr>
          <p:grpSpPr bwMode="auto">
            <a:xfrm>
              <a:off x="1104" y="2928"/>
              <a:ext cx="3648" cy="375"/>
              <a:chOff x="1104" y="2928"/>
              <a:chExt cx="3648" cy="375"/>
            </a:xfrm>
          </p:grpSpPr>
          <p:sp>
            <p:nvSpPr>
              <p:cNvPr id="21524" name="Line 25"/>
              <p:cNvSpPr>
                <a:spLocks noChangeShapeType="1"/>
              </p:cNvSpPr>
              <p:nvPr/>
            </p:nvSpPr>
            <p:spPr bwMode="auto">
              <a:xfrm rot="-5565">
                <a:off x="1104" y="2976"/>
                <a:ext cx="3648" cy="48"/>
              </a:xfrm>
              <a:prstGeom prst="line">
                <a:avLst/>
              </a:prstGeom>
              <a:noFill/>
              <a:ln w="28575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5" name="Text Box 26"/>
              <p:cNvSpPr txBox="1">
                <a:spLocks noChangeArrowheads="1"/>
              </p:cNvSpPr>
              <p:nvPr/>
            </p:nvSpPr>
            <p:spPr bwMode="auto">
              <a:xfrm>
                <a:off x="1296" y="2928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800" b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1526" name="Text Box 27"/>
              <p:cNvSpPr txBox="1">
                <a:spLocks noChangeArrowheads="1"/>
              </p:cNvSpPr>
              <p:nvPr/>
            </p:nvSpPr>
            <p:spPr bwMode="auto">
              <a:xfrm>
                <a:off x="4176" y="2976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800" b="1">
                    <a:latin typeface="Times New Roman" pitchFamily="18" charset="0"/>
                  </a:rPr>
                  <a:t>B</a:t>
                </a:r>
              </a:p>
            </p:txBody>
          </p:sp>
        </p:grpSp>
      </p:grpSp>
      <p:grpSp>
        <p:nvGrpSpPr>
          <p:cNvPr id="10" name="Group 14"/>
          <p:cNvGrpSpPr>
            <a:grpSpLocks/>
          </p:cNvGrpSpPr>
          <p:nvPr/>
        </p:nvGrpSpPr>
        <p:grpSpPr bwMode="auto">
          <a:xfrm>
            <a:off x="3635375" y="4933950"/>
            <a:ext cx="609600" cy="1924050"/>
            <a:chOff x="2496" y="2091"/>
            <a:chExt cx="384" cy="1212"/>
          </a:xfrm>
        </p:grpSpPr>
        <p:grpSp>
          <p:nvGrpSpPr>
            <p:cNvPr id="21517" name="Group 15"/>
            <p:cNvGrpSpPr>
              <a:grpSpLocks/>
            </p:cNvGrpSpPr>
            <p:nvPr/>
          </p:nvGrpSpPr>
          <p:grpSpPr bwMode="auto">
            <a:xfrm>
              <a:off x="2661" y="2091"/>
              <a:ext cx="114" cy="912"/>
              <a:chOff x="2661" y="2091"/>
              <a:chExt cx="114" cy="912"/>
            </a:xfrm>
          </p:grpSpPr>
          <p:sp>
            <p:nvSpPr>
              <p:cNvPr id="21519" name="Line 16"/>
              <p:cNvSpPr>
                <a:spLocks noChangeShapeType="1"/>
              </p:cNvSpPr>
              <p:nvPr/>
            </p:nvSpPr>
            <p:spPr bwMode="auto">
              <a:xfrm>
                <a:off x="2661" y="2091"/>
                <a:ext cx="0" cy="9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0" name="Line 17"/>
              <p:cNvSpPr>
                <a:spLocks noChangeShapeType="1"/>
              </p:cNvSpPr>
              <p:nvPr/>
            </p:nvSpPr>
            <p:spPr bwMode="auto">
              <a:xfrm>
                <a:off x="2670" y="2859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1" name="Line 18"/>
              <p:cNvSpPr>
                <a:spLocks noChangeShapeType="1"/>
              </p:cNvSpPr>
              <p:nvPr/>
            </p:nvSpPr>
            <p:spPr bwMode="auto">
              <a:xfrm>
                <a:off x="2775" y="2850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66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18" name="Text Box 19"/>
            <p:cNvSpPr txBox="1">
              <a:spLocks noChangeArrowheads="1"/>
            </p:cNvSpPr>
            <p:nvPr/>
          </p:nvSpPr>
          <p:spPr bwMode="auto">
            <a:xfrm>
              <a:off x="2496" y="2976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800" b="1">
                  <a:latin typeface="Times New Roman" pitchFamily="18" charset="0"/>
                </a:rPr>
                <a:t>O</a:t>
              </a:r>
            </a:p>
          </p:txBody>
        </p:sp>
      </p:grpSp>
      <p:grpSp>
        <p:nvGrpSpPr>
          <p:cNvPr id="12" name="Group 28"/>
          <p:cNvGrpSpPr>
            <a:grpSpLocks/>
          </p:cNvGrpSpPr>
          <p:nvPr/>
        </p:nvGrpSpPr>
        <p:grpSpPr bwMode="auto">
          <a:xfrm>
            <a:off x="4572000" y="4365625"/>
            <a:ext cx="2376488" cy="1052513"/>
            <a:chOff x="3216" y="1776"/>
            <a:chExt cx="2256" cy="672"/>
          </a:xfrm>
        </p:grpSpPr>
        <p:sp>
          <p:nvSpPr>
            <p:cNvPr id="21515" name="AutoShape 29"/>
            <p:cNvSpPr>
              <a:spLocks noChangeArrowheads="1"/>
            </p:cNvSpPr>
            <p:nvPr/>
          </p:nvSpPr>
          <p:spPr bwMode="auto">
            <a:xfrm>
              <a:off x="3216" y="1776"/>
              <a:ext cx="2256" cy="672"/>
            </a:xfrm>
            <a:prstGeom prst="cloudCallout">
              <a:avLst>
                <a:gd name="adj1" fmla="val -72384"/>
                <a:gd name="adj2" fmla="val 63986"/>
              </a:avLst>
            </a:prstGeom>
            <a:solidFill>
              <a:srgbClr val="CCFFFF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t">
                <a:spcBef>
                  <a:spcPct val="50000"/>
                </a:spcBef>
              </a:pPr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21516" name="Text Box 30"/>
            <p:cNvSpPr txBox="1">
              <a:spLocks noChangeArrowheads="1"/>
            </p:cNvSpPr>
            <p:nvPr/>
          </p:nvSpPr>
          <p:spPr bwMode="auto">
            <a:xfrm>
              <a:off x="3456" y="1968"/>
              <a:ext cx="164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t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我的</a:t>
              </a:r>
              <a:r>
                <a:rPr kumimoji="1" lang="zh-CN" altLang="en-US" sz="2400" b="1" i="1">
                  <a:latin typeface="Times New Roman" pitchFamily="18" charset="0"/>
                </a:rPr>
                <a:t>长度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900113" y="692150"/>
            <a:ext cx="72739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   </a:t>
            </a:r>
            <a:r>
              <a:rPr lang="zh-CN" altLang="en-US" sz="2400" b="1">
                <a:latin typeface="Times New Roman" pitchFamily="18" charset="0"/>
              </a:rPr>
              <a:t>如图</a:t>
            </a:r>
            <a:r>
              <a:rPr lang="en-US" altLang="zh-CN" sz="2400" b="1">
                <a:latin typeface="Times New Roman" pitchFamily="18" charset="0"/>
              </a:rPr>
              <a:t>,</a:t>
            </a:r>
            <a:r>
              <a:rPr lang="zh-CN" altLang="en-US" sz="2400" b="1">
                <a:latin typeface="Times New Roman" pitchFamily="18" charset="0"/>
              </a:rPr>
              <a:t>是一个平分角的仪器</a:t>
            </a:r>
            <a:r>
              <a:rPr lang="en-US" altLang="zh-CN" sz="2400" b="1">
                <a:latin typeface="Times New Roman" pitchFamily="18" charset="0"/>
              </a:rPr>
              <a:t>,</a:t>
            </a:r>
            <a:r>
              <a:rPr lang="zh-CN" altLang="en-US" sz="2400" b="1">
                <a:latin typeface="Times New Roman" pitchFamily="18" charset="0"/>
              </a:rPr>
              <a:t>其中</a:t>
            </a:r>
            <a:r>
              <a:rPr lang="en-US" altLang="zh-CN" sz="2400" b="1">
                <a:latin typeface="Times New Roman" pitchFamily="18" charset="0"/>
              </a:rPr>
              <a:t>AB=AD,BC=DC.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将点</a:t>
            </a:r>
            <a:r>
              <a:rPr lang="en-US" altLang="zh-CN" sz="2400" b="1">
                <a:latin typeface="Times New Roman" pitchFamily="18" charset="0"/>
              </a:rPr>
              <a:t>A</a:t>
            </a:r>
            <a:r>
              <a:rPr lang="zh-CN" altLang="en-US" sz="2400" b="1">
                <a:latin typeface="Times New Roman" pitchFamily="18" charset="0"/>
              </a:rPr>
              <a:t>放在角的顶点</a:t>
            </a:r>
            <a:r>
              <a:rPr lang="en-US" altLang="zh-CN" sz="2400" b="1">
                <a:latin typeface="Times New Roman" pitchFamily="18" charset="0"/>
              </a:rPr>
              <a:t>,AB</a:t>
            </a:r>
            <a:r>
              <a:rPr lang="zh-CN" altLang="en-US" sz="2400" b="1">
                <a:latin typeface="Times New Roman" pitchFamily="18" charset="0"/>
              </a:rPr>
              <a:t>和</a:t>
            </a:r>
            <a:r>
              <a:rPr lang="en-US" altLang="zh-CN" sz="2400" b="1">
                <a:latin typeface="Times New Roman" pitchFamily="18" charset="0"/>
              </a:rPr>
              <a:t>AD</a:t>
            </a:r>
            <a:r>
              <a:rPr lang="zh-CN" altLang="en-US" sz="2400" b="1">
                <a:latin typeface="Times New Roman" pitchFamily="18" charset="0"/>
              </a:rPr>
              <a:t>沿着角的两边放下</a:t>
            </a:r>
            <a:r>
              <a:rPr lang="en-US" altLang="zh-CN" sz="2400" b="1">
                <a:latin typeface="Times New Roman" pitchFamily="18" charset="0"/>
              </a:rPr>
              <a:t>,</a:t>
            </a:r>
            <a:r>
              <a:rPr lang="zh-CN" altLang="en-US" sz="2400" b="1">
                <a:latin typeface="Times New Roman" pitchFamily="18" charset="0"/>
              </a:rPr>
              <a:t>沿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AC</a:t>
            </a:r>
            <a:r>
              <a:rPr lang="zh-CN" altLang="en-US" sz="2400" b="1">
                <a:latin typeface="Times New Roman" pitchFamily="18" charset="0"/>
              </a:rPr>
              <a:t>画一条射线</a:t>
            </a:r>
            <a:r>
              <a:rPr lang="en-US" altLang="zh-CN" sz="2400" b="1">
                <a:latin typeface="Times New Roman" pitchFamily="18" charset="0"/>
              </a:rPr>
              <a:t>AE,AE</a:t>
            </a:r>
            <a:r>
              <a:rPr lang="zh-CN" altLang="en-US" sz="2400" b="1">
                <a:latin typeface="Times New Roman" pitchFamily="18" charset="0"/>
              </a:rPr>
              <a:t>就是角平分线</a:t>
            </a:r>
            <a:r>
              <a:rPr lang="en-US" altLang="zh-CN" sz="2400" b="1">
                <a:latin typeface="Times New Roman" pitchFamily="18" charset="0"/>
              </a:rPr>
              <a:t>.</a:t>
            </a:r>
            <a:r>
              <a:rPr lang="zh-CN" altLang="en-US" sz="2400" b="1">
                <a:latin typeface="Times New Roman" pitchFamily="18" charset="0"/>
              </a:rPr>
              <a:t>你能说明它的道理吗</a:t>
            </a:r>
            <a:r>
              <a:rPr lang="en-US" altLang="zh-CN" sz="2400" b="1">
                <a:latin typeface="Times New Roman" pitchFamily="18" charset="0"/>
              </a:rPr>
              <a:t>?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7620000" y="29718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pic>
        <p:nvPicPr>
          <p:cNvPr id="48132" name="Picture 4" descr="未命名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36838"/>
            <a:ext cx="2862263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323850" y="5837238"/>
            <a:ext cx="88201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</a:rPr>
              <a:t>经过上面的探索，你能得到作已知角的平分线的方法吗？小组内互相交流一下吧！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843213" y="0"/>
            <a:ext cx="43926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CC0000"/>
                </a:solidFill>
              </a:rPr>
              <a:t>探究</a:t>
            </a:r>
            <a:r>
              <a:rPr lang="en-US" altLang="zh-CN" b="1">
                <a:solidFill>
                  <a:srgbClr val="CC0000"/>
                </a:solidFill>
              </a:rPr>
              <a:t>1---</a:t>
            </a:r>
            <a:r>
              <a:rPr lang="zh-CN" altLang="en-US" b="1">
                <a:solidFill>
                  <a:srgbClr val="CC0000"/>
                </a:solidFill>
              </a:rPr>
              <a:t>想一想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3132138" y="2276475"/>
            <a:ext cx="4572000" cy="406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FFFF00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证明： 在△</a:t>
            </a:r>
            <a:r>
              <a:rPr lang="en-US" altLang="zh-CN" sz="2400" b="1"/>
              <a:t>ACD</a:t>
            </a:r>
            <a:r>
              <a:rPr lang="zh-CN" altLang="en-US" sz="2400" b="1"/>
              <a:t>和△</a:t>
            </a:r>
            <a:r>
              <a:rPr lang="en-US" altLang="zh-CN" sz="2400" b="1"/>
              <a:t>ACB</a:t>
            </a:r>
            <a:r>
              <a:rPr lang="zh-CN" altLang="en-US" sz="2400" b="1"/>
              <a:t>中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              </a:t>
            </a:r>
            <a:r>
              <a:rPr lang="en-US" altLang="zh-CN" sz="2400" b="1"/>
              <a:t>AD=AB</a:t>
            </a:r>
            <a:r>
              <a:rPr lang="zh-CN" altLang="en-US" sz="2400" b="1"/>
              <a:t>（已知）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              </a:t>
            </a:r>
            <a:r>
              <a:rPr lang="en-US" altLang="zh-CN" sz="2400" b="1"/>
              <a:t>DC=BC</a:t>
            </a:r>
            <a:r>
              <a:rPr lang="zh-CN" altLang="en-US" sz="2400" b="1"/>
              <a:t>（已知）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              </a:t>
            </a:r>
            <a:r>
              <a:rPr lang="en-US" altLang="zh-CN" sz="2400" b="1"/>
              <a:t>CA=CA</a:t>
            </a:r>
            <a:r>
              <a:rPr lang="zh-CN" altLang="en-US" sz="2400" b="1"/>
              <a:t>（公共边）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      ∴ △</a:t>
            </a:r>
            <a:r>
              <a:rPr lang="en-US" altLang="zh-CN" sz="2400" b="1"/>
              <a:t>ACD≌ △ACB</a:t>
            </a:r>
            <a:r>
              <a:rPr lang="zh-CN" altLang="en-US" sz="2400" b="1"/>
              <a:t>（</a:t>
            </a:r>
            <a:r>
              <a:rPr lang="en-US" altLang="zh-CN" sz="2400" b="1"/>
              <a:t>SSS</a:t>
            </a:r>
            <a:r>
              <a:rPr lang="zh-CN" altLang="en-US" sz="2400" b="1"/>
              <a:t>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      ∴∠</a:t>
            </a:r>
            <a:r>
              <a:rPr lang="en-US" altLang="zh-CN" sz="2400" b="1"/>
              <a:t>CAD=∠CAB</a:t>
            </a:r>
            <a:r>
              <a:rPr lang="zh-CN" altLang="en-US" sz="2400" b="1"/>
              <a:t>（全等三角形的对应边相等）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zh-CN" altLang="en-US" sz="2400" b="1"/>
              <a:t>      ∴</a:t>
            </a:r>
            <a:r>
              <a:rPr lang="en-US" altLang="zh-CN" sz="2400" b="1"/>
              <a:t>AC</a:t>
            </a:r>
            <a:r>
              <a:rPr lang="zh-CN" altLang="en-US" sz="2400" b="1"/>
              <a:t>平分∠</a:t>
            </a:r>
            <a:r>
              <a:rPr lang="en-US" altLang="zh-CN" sz="2400" b="1"/>
              <a:t>DAB</a:t>
            </a:r>
            <a:r>
              <a:rPr lang="zh-CN" altLang="en-US" sz="2400" b="1"/>
              <a:t>（角平分线的定义）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altLang="zh-CN" b="1"/>
          </a:p>
        </p:txBody>
      </p:sp>
      <p:sp>
        <p:nvSpPr>
          <p:cNvPr id="22536" name="左大括号 7"/>
          <p:cNvSpPr>
            <a:spLocks/>
          </p:cNvSpPr>
          <p:nvPr/>
        </p:nvSpPr>
        <p:spPr bwMode="auto">
          <a:xfrm>
            <a:off x="3708400" y="2708275"/>
            <a:ext cx="431800" cy="1152525"/>
          </a:xfrm>
          <a:prstGeom prst="leftBrace">
            <a:avLst>
              <a:gd name="adj1" fmla="val 8341"/>
              <a:gd name="adj2" fmla="val 50000"/>
            </a:avLst>
          </a:prstGeom>
          <a:noFill/>
          <a:ln w="222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3" grpId="0"/>
      <p:bldP spid="11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4800" b="1" kern="0">
                <a:solidFill>
                  <a:srgbClr val="FF3300"/>
                </a:solidFill>
                <a:latin typeface="MS UI Gothic" pitchFamily="34" charset="-128"/>
                <a:ea typeface="+mj-ea"/>
                <a:cs typeface="+mj-cs"/>
              </a:rPr>
              <a:t>尺规作角的平分线</a:t>
            </a:r>
            <a:endParaRPr lang="zh-CN" altLang="en-US" sz="4800" b="1" kern="0" dirty="0">
              <a:solidFill>
                <a:srgbClr val="FF3300"/>
              </a:solidFill>
              <a:latin typeface="MS UI Gothic" pitchFamily="34" charset="-128"/>
              <a:ea typeface="+mj-ea"/>
              <a:cs typeface="+mj-cs"/>
            </a:endParaRPr>
          </a:p>
        </p:txBody>
      </p:sp>
      <p:sp>
        <p:nvSpPr>
          <p:cNvPr id="3" name="Rectangle 4" descr="1"/>
          <p:cNvSpPr>
            <a:spLocks noChangeArrowheads="1"/>
          </p:cNvSpPr>
          <p:nvPr/>
        </p:nvSpPr>
        <p:spPr bwMode="auto">
          <a:xfrm>
            <a:off x="250825" y="134143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UI Gothic" pitchFamily="34" charset="-128"/>
              </a:rPr>
              <a:t>观察领悟作法，探索思考证明方法：</a:t>
            </a:r>
            <a:endParaRPr kumimoji="1" lang="zh-CN" altLang="en-US" sz="2800" b="1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UI Gothic" pitchFamily="34" charset="-128"/>
            </a:endParaRPr>
          </a:p>
        </p:txBody>
      </p:sp>
      <p:sp>
        <p:nvSpPr>
          <p:cNvPr id="4" name="Rectangle 7" descr="1"/>
          <p:cNvSpPr>
            <a:spLocks noChangeArrowheads="1"/>
          </p:cNvSpPr>
          <p:nvPr/>
        </p:nvSpPr>
        <p:spPr bwMode="auto">
          <a:xfrm>
            <a:off x="5292725" y="184467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A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5" name="Rectangle 9" descr="1"/>
          <p:cNvSpPr>
            <a:spLocks noChangeArrowheads="1"/>
          </p:cNvSpPr>
          <p:nvPr/>
        </p:nvSpPr>
        <p:spPr bwMode="auto">
          <a:xfrm>
            <a:off x="4530725" y="458787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Ｂ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8316913" y="4797425"/>
            <a:ext cx="541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Ｏ</a:t>
            </a:r>
          </a:p>
        </p:txBody>
      </p:sp>
      <p:sp>
        <p:nvSpPr>
          <p:cNvPr id="7" name="Arc 13"/>
          <p:cNvSpPr>
            <a:spLocks noChangeAspect="1"/>
          </p:cNvSpPr>
          <p:nvPr/>
        </p:nvSpPr>
        <p:spPr bwMode="auto">
          <a:xfrm>
            <a:off x="5905500" y="2743200"/>
            <a:ext cx="2819400" cy="2473325"/>
          </a:xfrm>
          <a:custGeom>
            <a:avLst/>
            <a:gdLst>
              <a:gd name="T0" fmla="*/ 2147483647 w 21600"/>
              <a:gd name="T1" fmla="*/ 2147483647 h 18948"/>
              <a:gd name="T2" fmla="*/ 2147483647 w 21600"/>
              <a:gd name="T3" fmla="*/ 0 h 18948"/>
              <a:gd name="T4" fmla="*/ 2147483647 w 21600"/>
              <a:gd name="T5" fmla="*/ 2147483647 h 18948"/>
              <a:gd name="T6" fmla="*/ 0 60000 65536"/>
              <a:gd name="T7" fmla="*/ 0 60000 65536"/>
              <a:gd name="T8" fmla="*/ 0 60000 65536"/>
              <a:gd name="T9" fmla="*/ 0 w 21600"/>
              <a:gd name="T10" fmla="*/ 0 h 18948"/>
              <a:gd name="T11" fmla="*/ 21600 w 21600"/>
              <a:gd name="T12" fmla="*/ 18948 h 189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8948" fill="none" extrusionOk="0">
                <a:moveTo>
                  <a:pt x="234" y="18947"/>
                </a:moveTo>
                <a:cubicBezTo>
                  <a:pt x="78" y="17898"/>
                  <a:pt x="0" y="16838"/>
                  <a:pt x="0" y="15777"/>
                </a:cubicBezTo>
                <a:cubicBezTo>
                  <a:pt x="-1" y="9796"/>
                  <a:pt x="2479" y="4084"/>
                  <a:pt x="6847" y="0"/>
                </a:cubicBezTo>
              </a:path>
              <a:path w="21600" h="18948" stroke="0" extrusionOk="0">
                <a:moveTo>
                  <a:pt x="234" y="18947"/>
                </a:moveTo>
                <a:cubicBezTo>
                  <a:pt x="78" y="17898"/>
                  <a:pt x="0" y="16838"/>
                  <a:pt x="0" y="15777"/>
                </a:cubicBezTo>
                <a:cubicBezTo>
                  <a:pt x="-1" y="9796"/>
                  <a:pt x="2479" y="4084"/>
                  <a:pt x="6847" y="0"/>
                </a:cubicBezTo>
                <a:lnTo>
                  <a:pt x="21600" y="15777"/>
                </a:lnTo>
                <a:lnTo>
                  <a:pt x="234" y="18947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6300788" y="2349500"/>
            <a:ext cx="768350" cy="776288"/>
            <a:chOff x="4432" y="1004"/>
            <a:chExt cx="341" cy="349"/>
          </a:xfrm>
        </p:grpSpPr>
        <p:sp>
          <p:nvSpPr>
            <p:cNvPr id="23580" name="Oval 15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16" descr="1"/>
            <p:cNvSpPr>
              <a:spLocks noChangeArrowheads="1"/>
            </p:cNvSpPr>
            <p:nvPr/>
          </p:nvSpPr>
          <p:spPr bwMode="auto">
            <a:xfrm>
              <a:off x="4432" y="1004"/>
              <a:ext cx="34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Ｍ</a:t>
              </a:r>
            </a:p>
          </p:txBody>
        </p:sp>
      </p:grpSp>
      <p:grpSp>
        <p:nvGrpSpPr>
          <p:cNvPr id="9" name="Group 17"/>
          <p:cNvGrpSpPr>
            <a:grpSpLocks/>
          </p:cNvGrpSpPr>
          <p:nvPr/>
        </p:nvGrpSpPr>
        <p:grpSpPr bwMode="auto">
          <a:xfrm>
            <a:off x="5795963" y="4724400"/>
            <a:ext cx="792162" cy="519113"/>
            <a:chOff x="3508" y="2819"/>
            <a:chExt cx="341" cy="276"/>
          </a:xfrm>
        </p:grpSpPr>
        <p:sp>
          <p:nvSpPr>
            <p:cNvPr id="23578" name="Oval 18"/>
            <p:cNvSpPr>
              <a:spLocks noChangeAspect="1" noChangeArrowheads="1"/>
            </p:cNvSpPr>
            <p:nvPr/>
          </p:nvSpPr>
          <p:spPr bwMode="auto">
            <a:xfrm>
              <a:off x="3543" y="2823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19" descr="1"/>
            <p:cNvSpPr>
              <a:spLocks noChangeArrowheads="1"/>
            </p:cNvSpPr>
            <p:nvPr/>
          </p:nvSpPr>
          <p:spPr bwMode="auto">
            <a:xfrm>
              <a:off x="3508" y="2819"/>
              <a:ext cx="34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Ｎ</a:t>
              </a:r>
            </a:p>
          </p:txBody>
        </p:sp>
      </p:grpSp>
      <p:sp>
        <p:nvSpPr>
          <p:cNvPr id="14" name="Arc 21"/>
          <p:cNvSpPr>
            <a:spLocks noChangeAspect="1"/>
          </p:cNvSpPr>
          <p:nvPr/>
        </p:nvSpPr>
        <p:spPr bwMode="auto">
          <a:xfrm>
            <a:off x="4510088" y="3179763"/>
            <a:ext cx="1471612" cy="1625600"/>
          </a:xfrm>
          <a:custGeom>
            <a:avLst/>
            <a:gdLst>
              <a:gd name="T0" fmla="*/ 0 w 18138"/>
              <a:gd name="T1" fmla="*/ 2147483647 h 20044"/>
              <a:gd name="T2" fmla="*/ 2147483647 w 18138"/>
              <a:gd name="T3" fmla="*/ 0 h 20044"/>
              <a:gd name="T4" fmla="*/ 2147483647 w 18138"/>
              <a:gd name="T5" fmla="*/ 2147483647 h 20044"/>
              <a:gd name="T6" fmla="*/ 0 60000 65536"/>
              <a:gd name="T7" fmla="*/ 0 60000 65536"/>
              <a:gd name="T8" fmla="*/ 0 60000 65536"/>
              <a:gd name="T9" fmla="*/ 0 w 18138"/>
              <a:gd name="T10" fmla="*/ 0 h 20044"/>
              <a:gd name="T11" fmla="*/ 18138 w 18138"/>
              <a:gd name="T12" fmla="*/ 20044 h 200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138" h="20044" fill="none" extrusionOk="0">
                <a:moveTo>
                  <a:pt x="0" y="8314"/>
                </a:moveTo>
                <a:cubicBezTo>
                  <a:pt x="2423" y="4567"/>
                  <a:pt x="5947" y="1662"/>
                  <a:pt x="10088" y="-1"/>
                </a:cubicBezTo>
              </a:path>
              <a:path w="18138" h="20044" stroke="0" extrusionOk="0">
                <a:moveTo>
                  <a:pt x="0" y="8314"/>
                </a:moveTo>
                <a:cubicBezTo>
                  <a:pt x="2423" y="4567"/>
                  <a:pt x="5947" y="1662"/>
                  <a:pt x="10088" y="-1"/>
                </a:cubicBezTo>
                <a:lnTo>
                  <a:pt x="18138" y="20044"/>
                </a:lnTo>
                <a:lnTo>
                  <a:pt x="0" y="8314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Group 22"/>
          <p:cNvGrpSpPr>
            <a:grpSpLocks/>
          </p:cNvGrpSpPr>
          <p:nvPr/>
        </p:nvGrpSpPr>
        <p:grpSpPr bwMode="auto">
          <a:xfrm>
            <a:off x="4572000" y="2803525"/>
            <a:ext cx="865188" cy="769938"/>
            <a:chOff x="4433" y="1004"/>
            <a:chExt cx="341" cy="349"/>
          </a:xfrm>
        </p:grpSpPr>
        <p:sp>
          <p:nvSpPr>
            <p:cNvPr id="23576" name="Oval 23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24" descr="1"/>
            <p:cNvSpPr>
              <a:spLocks noChangeArrowheads="1"/>
            </p:cNvSpPr>
            <p:nvPr/>
          </p:nvSpPr>
          <p:spPr bwMode="auto">
            <a:xfrm>
              <a:off x="4433" y="1004"/>
              <a:ext cx="341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Ｃ</a:t>
              </a:r>
            </a:p>
          </p:txBody>
        </p:sp>
      </p:grp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179388" y="1844675"/>
            <a:ext cx="1403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</a:rPr>
              <a:t>画法：</a:t>
            </a: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34925" y="2205038"/>
            <a:ext cx="40322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　　</a:t>
            </a:r>
            <a:r>
              <a:rPr lang="zh-CN" altLang="en-US" sz="2400" b="1">
                <a:solidFill>
                  <a:srgbClr val="0000FF"/>
                </a:solidFill>
              </a:rPr>
              <a:t>１．以Ｏ为圆心，适当长为半径作弧，交ＯＡ于Ｍ，交ＯＢ于Ｎ．</a:t>
            </a: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34925" y="3429000"/>
            <a:ext cx="37433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　　２．分别以Ｍ，Ｎ为圆心．大于 </a:t>
            </a:r>
            <a:r>
              <a:rPr lang="en-US" altLang="zh-CN" sz="2400" b="1">
                <a:solidFill>
                  <a:srgbClr val="0000FF"/>
                </a:solidFill>
              </a:rPr>
              <a:t>1/2  </a:t>
            </a:r>
            <a:r>
              <a:rPr lang="zh-CN" altLang="en-US" sz="2400" b="1">
                <a:solidFill>
                  <a:srgbClr val="0000FF"/>
                </a:solidFill>
              </a:rPr>
              <a:t>ＭＮ的长为半径作弧．两弧在∠ＡＯＢ的内部交于Ｃ．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611188" y="4941888"/>
            <a:ext cx="338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３．作射线ＯＣ．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755650" y="5373688"/>
            <a:ext cx="45354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射线ＯＣ即为所求．</a:t>
            </a:r>
          </a:p>
        </p:txBody>
      </p:sp>
      <p:sp>
        <p:nvSpPr>
          <p:cNvPr id="23" name="Line 34"/>
          <p:cNvSpPr>
            <a:spLocks noChangeShapeType="1"/>
          </p:cNvSpPr>
          <p:nvPr/>
        </p:nvSpPr>
        <p:spPr bwMode="auto">
          <a:xfrm>
            <a:off x="900113" y="5949950"/>
            <a:ext cx="2808287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6" descr="1"/>
          <p:cNvSpPr>
            <a:spLocks/>
          </p:cNvSpPr>
          <p:nvPr/>
        </p:nvSpPr>
        <p:spPr bwMode="auto">
          <a:xfrm>
            <a:off x="5003800" y="2349500"/>
            <a:ext cx="3733800" cy="2438400"/>
          </a:xfrm>
          <a:custGeom>
            <a:avLst/>
            <a:gdLst>
              <a:gd name="T0" fmla="*/ 0 w 2352"/>
              <a:gd name="T1" fmla="*/ 2147483647 h 1536"/>
              <a:gd name="T2" fmla="*/ 2147483647 w 2352"/>
              <a:gd name="T3" fmla="*/ 2147483647 h 1536"/>
              <a:gd name="T4" fmla="*/ 2147483647 w 2352"/>
              <a:gd name="T5" fmla="*/ 0 h 1536"/>
              <a:gd name="T6" fmla="*/ 0 60000 65536"/>
              <a:gd name="T7" fmla="*/ 0 60000 65536"/>
              <a:gd name="T8" fmla="*/ 0 60000 65536"/>
              <a:gd name="T9" fmla="*/ 0 w 2352"/>
              <a:gd name="T10" fmla="*/ 0 h 1536"/>
              <a:gd name="T11" fmla="*/ 2352 w 2352"/>
              <a:gd name="T12" fmla="*/ 1536 h 1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52" h="1536">
                <a:moveTo>
                  <a:pt x="0" y="1536"/>
                </a:moveTo>
                <a:lnTo>
                  <a:pt x="2352" y="1536"/>
                </a:lnTo>
                <a:lnTo>
                  <a:pt x="384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4572000" y="2803525"/>
            <a:ext cx="865188" cy="769938"/>
            <a:chOff x="4433" y="1004"/>
            <a:chExt cx="341" cy="349"/>
          </a:xfrm>
        </p:grpSpPr>
        <p:sp>
          <p:nvSpPr>
            <p:cNvPr id="23574" name="Oval 23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Rectangle 24" descr="1"/>
            <p:cNvSpPr>
              <a:spLocks noChangeArrowheads="1"/>
            </p:cNvSpPr>
            <p:nvPr/>
          </p:nvSpPr>
          <p:spPr bwMode="auto">
            <a:xfrm>
              <a:off x="4433" y="1004"/>
              <a:ext cx="341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Ｃ</a:t>
              </a:r>
            </a:p>
          </p:txBody>
        </p:sp>
      </p:grpSp>
      <p:sp>
        <p:nvSpPr>
          <p:cNvPr id="28" name="Line 25"/>
          <p:cNvSpPr>
            <a:spLocks noChangeShapeType="1"/>
          </p:cNvSpPr>
          <p:nvPr/>
        </p:nvSpPr>
        <p:spPr bwMode="auto">
          <a:xfrm flipH="1" flipV="1">
            <a:off x="4140200" y="3284538"/>
            <a:ext cx="4441825" cy="1443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rc 20"/>
          <p:cNvSpPr>
            <a:spLocks noChangeAspect="1"/>
          </p:cNvSpPr>
          <p:nvPr/>
        </p:nvSpPr>
        <p:spPr bwMode="auto">
          <a:xfrm>
            <a:off x="4764088" y="2941638"/>
            <a:ext cx="1752600" cy="952500"/>
          </a:xfrm>
          <a:custGeom>
            <a:avLst/>
            <a:gdLst>
              <a:gd name="T0" fmla="*/ 2147483647 w 21600"/>
              <a:gd name="T1" fmla="*/ 2147483647 h 11725"/>
              <a:gd name="T2" fmla="*/ 2147483647 w 21600"/>
              <a:gd name="T3" fmla="*/ 0 h 11725"/>
              <a:gd name="T4" fmla="*/ 2147483647 w 21600"/>
              <a:gd name="T5" fmla="*/ 2147483647 h 11725"/>
              <a:gd name="T6" fmla="*/ 0 60000 65536"/>
              <a:gd name="T7" fmla="*/ 0 60000 65536"/>
              <a:gd name="T8" fmla="*/ 0 60000 65536"/>
              <a:gd name="T9" fmla="*/ 0 w 21600"/>
              <a:gd name="T10" fmla="*/ 0 h 11725"/>
              <a:gd name="T11" fmla="*/ 21600 w 21600"/>
              <a:gd name="T12" fmla="*/ 11725 h 117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1725" fill="none" extrusionOk="0">
                <a:moveTo>
                  <a:pt x="2404" y="11725"/>
                </a:moveTo>
                <a:cubicBezTo>
                  <a:pt x="824" y="8662"/>
                  <a:pt x="0" y="5266"/>
                  <a:pt x="0" y="1820"/>
                </a:cubicBezTo>
                <a:cubicBezTo>
                  <a:pt x="-1" y="1212"/>
                  <a:pt x="25" y="605"/>
                  <a:pt x="76" y="-1"/>
                </a:cubicBezTo>
              </a:path>
              <a:path w="21600" h="11725" stroke="0" extrusionOk="0">
                <a:moveTo>
                  <a:pt x="2404" y="11725"/>
                </a:moveTo>
                <a:cubicBezTo>
                  <a:pt x="824" y="8662"/>
                  <a:pt x="0" y="5266"/>
                  <a:pt x="0" y="1820"/>
                </a:cubicBezTo>
                <a:cubicBezTo>
                  <a:pt x="-1" y="1212"/>
                  <a:pt x="25" y="605"/>
                  <a:pt x="76" y="-1"/>
                </a:cubicBezTo>
                <a:lnTo>
                  <a:pt x="21600" y="1820"/>
                </a:lnTo>
                <a:lnTo>
                  <a:pt x="2404" y="11725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7" grpId="0" animBg="1"/>
      <p:bldP spid="14" grpId="0" animBg="1"/>
      <p:bldP spid="23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4" descr="1"/>
          <p:cNvSpPr>
            <a:spLocks/>
          </p:cNvSpPr>
          <p:nvPr/>
        </p:nvSpPr>
        <p:spPr bwMode="auto">
          <a:xfrm>
            <a:off x="4987925" y="2363788"/>
            <a:ext cx="3733800" cy="2438400"/>
          </a:xfrm>
          <a:custGeom>
            <a:avLst/>
            <a:gdLst>
              <a:gd name="T0" fmla="*/ 0 w 2352"/>
              <a:gd name="T1" fmla="*/ 2147483647 h 1536"/>
              <a:gd name="T2" fmla="*/ 2147483647 w 2352"/>
              <a:gd name="T3" fmla="*/ 2147483647 h 1536"/>
              <a:gd name="T4" fmla="*/ 2147483647 w 2352"/>
              <a:gd name="T5" fmla="*/ 0 h 1536"/>
              <a:gd name="T6" fmla="*/ 0 60000 65536"/>
              <a:gd name="T7" fmla="*/ 0 60000 65536"/>
              <a:gd name="T8" fmla="*/ 0 60000 65536"/>
              <a:gd name="T9" fmla="*/ 0 w 2352"/>
              <a:gd name="T10" fmla="*/ 0 h 1536"/>
              <a:gd name="T11" fmla="*/ 2352 w 2352"/>
              <a:gd name="T12" fmla="*/ 1536 h 1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52" h="1536">
                <a:moveTo>
                  <a:pt x="0" y="1536"/>
                </a:moveTo>
                <a:lnTo>
                  <a:pt x="2352" y="1536"/>
                </a:lnTo>
                <a:lnTo>
                  <a:pt x="384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189" name="Rectangle 5" descr="1"/>
          <p:cNvSpPr>
            <a:spLocks noChangeArrowheads="1"/>
          </p:cNvSpPr>
          <p:nvPr/>
        </p:nvSpPr>
        <p:spPr bwMode="auto">
          <a:xfrm>
            <a:off x="5292725" y="184467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A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93190" name="Rectangle 6" descr="1"/>
          <p:cNvSpPr>
            <a:spLocks noChangeArrowheads="1"/>
          </p:cNvSpPr>
          <p:nvPr/>
        </p:nvSpPr>
        <p:spPr bwMode="auto">
          <a:xfrm>
            <a:off x="4530725" y="458787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Ｂ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4581" name="Arc 10"/>
          <p:cNvSpPr>
            <a:spLocks noChangeAspect="1"/>
          </p:cNvSpPr>
          <p:nvPr/>
        </p:nvSpPr>
        <p:spPr bwMode="auto">
          <a:xfrm>
            <a:off x="5905500" y="2743200"/>
            <a:ext cx="2819400" cy="2473325"/>
          </a:xfrm>
          <a:custGeom>
            <a:avLst/>
            <a:gdLst>
              <a:gd name="T0" fmla="*/ 2147483647 w 21600"/>
              <a:gd name="T1" fmla="*/ 2147483647 h 18948"/>
              <a:gd name="T2" fmla="*/ 2147483647 w 21600"/>
              <a:gd name="T3" fmla="*/ 0 h 18948"/>
              <a:gd name="T4" fmla="*/ 2147483647 w 21600"/>
              <a:gd name="T5" fmla="*/ 2147483647 h 18948"/>
              <a:gd name="T6" fmla="*/ 0 60000 65536"/>
              <a:gd name="T7" fmla="*/ 0 60000 65536"/>
              <a:gd name="T8" fmla="*/ 0 60000 65536"/>
              <a:gd name="T9" fmla="*/ 0 w 21600"/>
              <a:gd name="T10" fmla="*/ 0 h 18948"/>
              <a:gd name="T11" fmla="*/ 21600 w 21600"/>
              <a:gd name="T12" fmla="*/ 18948 h 189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8948" fill="none" extrusionOk="0">
                <a:moveTo>
                  <a:pt x="234" y="18947"/>
                </a:moveTo>
                <a:cubicBezTo>
                  <a:pt x="78" y="17898"/>
                  <a:pt x="0" y="16838"/>
                  <a:pt x="0" y="15777"/>
                </a:cubicBezTo>
                <a:cubicBezTo>
                  <a:pt x="-1" y="9796"/>
                  <a:pt x="2479" y="4084"/>
                  <a:pt x="6847" y="0"/>
                </a:cubicBezTo>
              </a:path>
              <a:path w="21600" h="18948" stroke="0" extrusionOk="0">
                <a:moveTo>
                  <a:pt x="234" y="18947"/>
                </a:moveTo>
                <a:cubicBezTo>
                  <a:pt x="78" y="17898"/>
                  <a:pt x="0" y="16838"/>
                  <a:pt x="0" y="15777"/>
                </a:cubicBezTo>
                <a:cubicBezTo>
                  <a:pt x="-1" y="9796"/>
                  <a:pt x="2479" y="4084"/>
                  <a:pt x="6847" y="0"/>
                </a:cubicBezTo>
                <a:lnTo>
                  <a:pt x="21600" y="15777"/>
                </a:lnTo>
                <a:lnTo>
                  <a:pt x="234" y="18947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6300788" y="2349500"/>
            <a:ext cx="719137" cy="792163"/>
            <a:chOff x="4432" y="1004"/>
            <a:chExt cx="341" cy="349"/>
          </a:xfrm>
        </p:grpSpPr>
        <p:sp>
          <p:nvSpPr>
            <p:cNvPr id="24604" name="Oval 12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7" name="Rectangle 13" descr="1"/>
            <p:cNvSpPr>
              <a:spLocks noChangeArrowheads="1"/>
            </p:cNvSpPr>
            <p:nvPr/>
          </p:nvSpPr>
          <p:spPr bwMode="auto">
            <a:xfrm>
              <a:off x="4432" y="1004"/>
              <a:ext cx="341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Ｍ</a:t>
              </a:r>
            </a:p>
          </p:txBody>
        </p:sp>
      </p:grpSp>
      <p:grpSp>
        <p:nvGrpSpPr>
          <p:cNvPr id="24583" name="Group 14"/>
          <p:cNvGrpSpPr>
            <a:grpSpLocks/>
          </p:cNvGrpSpPr>
          <p:nvPr/>
        </p:nvGrpSpPr>
        <p:grpSpPr bwMode="auto">
          <a:xfrm>
            <a:off x="5759450" y="4724400"/>
            <a:ext cx="684213" cy="519113"/>
            <a:chOff x="3508" y="2819"/>
            <a:chExt cx="341" cy="264"/>
          </a:xfrm>
        </p:grpSpPr>
        <p:sp>
          <p:nvSpPr>
            <p:cNvPr id="24602" name="Oval 15"/>
            <p:cNvSpPr>
              <a:spLocks noChangeAspect="1" noChangeArrowheads="1"/>
            </p:cNvSpPr>
            <p:nvPr/>
          </p:nvSpPr>
          <p:spPr bwMode="auto">
            <a:xfrm>
              <a:off x="3543" y="2823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0" name="Rectangle 16" descr="1"/>
            <p:cNvSpPr>
              <a:spLocks noChangeArrowheads="1"/>
            </p:cNvSpPr>
            <p:nvPr/>
          </p:nvSpPr>
          <p:spPr bwMode="auto">
            <a:xfrm>
              <a:off x="3508" y="2819"/>
              <a:ext cx="341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Ｎ</a:t>
              </a:r>
            </a:p>
          </p:txBody>
        </p:sp>
      </p:grpSp>
      <p:sp>
        <p:nvSpPr>
          <p:cNvPr id="24584" name="Arc 17"/>
          <p:cNvSpPr>
            <a:spLocks noChangeAspect="1"/>
          </p:cNvSpPr>
          <p:nvPr/>
        </p:nvSpPr>
        <p:spPr bwMode="auto">
          <a:xfrm>
            <a:off x="4764088" y="2941638"/>
            <a:ext cx="1752600" cy="952500"/>
          </a:xfrm>
          <a:custGeom>
            <a:avLst/>
            <a:gdLst>
              <a:gd name="T0" fmla="*/ 2147483647 w 21600"/>
              <a:gd name="T1" fmla="*/ 2147483647 h 11725"/>
              <a:gd name="T2" fmla="*/ 2147483647 w 21600"/>
              <a:gd name="T3" fmla="*/ 0 h 11725"/>
              <a:gd name="T4" fmla="*/ 2147483647 w 21600"/>
              <a:gd name="T5" fmla="*/ 2147483647 h 11725"/>
              <a:gd name="T6" fmla="*/ 0 60000 65536"/>
              <a:gd name="T7" fmla="*/ 0 60000 65536"/>
              <a:gd name="T8" fmla="*/ 0 60000 65536"/>
              <a:gd name="T9" fmla="*/ 0 w 21600"/>
              <a:gd name="T10" fmla="*/ 0 h 11725"/>
              <a:gd name="T11" fmla="*/ 21600 w 21600"/>
              <a:gd name="T12" fmla="*/ 11725 h 117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1725" fill="none" extrusionOk="0">
                <a:moveTo>
                  <a:pt x="2404" y="11725"/>
                </a:moveTo>
                <a:cubicBezTo>
                  <a:pt x="824" y="8662"/>
                  <a:pt x="0" y="5266"/>
                  <a:pt x="0" y="1820"/>
                </a:cubicBezTo>
                <a:cubicBezTo>
                  <a:pt x="-1" y="1212"/>
                  <a:pt x="25" y="605"/>
                  <a:pt x="76" y="-1"/>
                </a:cubicBezTo>
              </a:path>
              <a:path w="21600" h="11725" stroke="0" extrusionOk="0">
                <a:moveTo>
                  <a:pt x="2404" y="11725"/>
                </a:moveTo>
                <a:cubicBezTo>
                  <a:pt x="824" y="8662"/>
                  <a:pt x="0" y="5266"/>
                  <a:pt x="0" y="1820"/>
                </a:cubicBezTo>
                <a:cubicBezTo>
                  <a:pt x="-1" y="1212"/>
                  <a:pt x="25" y="605"/>
                  <a:pt x="76" y="-1"/>
                </a:cubicBezTo>
                <a:lnTo>
                  <a:pt x="21600" y="1820"/>
                </a:lnTo>
                <a:lnTo>
                  <a:pt x="2404" y="11725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Arc 18"/>
          <p:cNvSpPr>
            <a:spLocks noChangeAspect="1"/>
          </p:cNvSpPr>
          <p:nvPr/>
        </p:nvSpPr>
        <p:spPr bwMode="auto">
          <a:xfrm>
            <a:off x="4510088" y="3179763"/>
            <a:ext cx="1471612" cy="1625600"/>
          </a:xfrm>
          <a:custGeom>
            <a:avLst/>
            <a:gdLst>
              <a:gd name="T0" fmla="*/ 0 w 18138"/>
              <a:gd name="T1" fmla="*/ 2147483647 h 20044"/>
              <a:gd name="T2" fmla="*/ 2147483647 w 18138"/>
              <a:gd name="T3" fmla="*/ 0 h 20044"/>
              <a:gd name="T4" fmla="*/ 2147483647 w 18138"/>
              <a:gd name="T5" fmla="*/ 2147483647 h 20044"/>
              <a:gd name="T6" fmla="*/ 0 60000 65536"/>
              <a:gd name="T7" fmla="*/ 0 60000 65536"/>
              <a:gd name="T8" fmla="*/ 0 60000 65536"/>
              <a:gd name="T9" fmla="*/ 0 w 18138"/>
              <a:gd name="T10" fmla="*/ 0 h 20044"/>
              <a:gd name="T11" fmla="*/ 18138 w 18138"/>
              <a:gd name="T12" fmla="*/ 20044 h 200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138" h="20044" fill="none" extrusionOk="0">
                <a:moveTo>
                  <a:pt x="0" y="8314"/>
                </a:moveTo>
                <a:cubicBezTo>
                  <a:pt x="2423" y="4567"/>
                  <a:pt x="5947" y="1662"/>
                  <a:pt x="10088" y="-1"/>
                </a:cubicBezTo>
              </a:path>
              <a:path w="18138" h="20044" stroke="0" extrusionOk="0">
                <a:moveTo>
                  <a:pt x="0" y="8314"/>
                </a:moveTo>
                <a:cubicBezTo>
                  <a:pt x="2423" y="4567"/>
                  <a:pt x="5947" y="1662"/>
                  <a:pt x="10088" y="-1"/>
                </a:cubicBezTo>
                <a:lnTo>
                  <a:pt x="18138" y="20044"/>
                </a:lnTo>
                <a:lnTo>
                  <a:pt x="0" y="8314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86" name="Group 19"/>
          <p:cNvGrpSpPr>
            <a:grpSpLocks/>
          </p:cNvGrpSpPr>
          <p:nvPr/>
        </p:nvGrpSpPr>
        <p:grpSpPr bwMode="auto">
          <a:xfrm>
            <a:off x="4572000" y="2736850"/>
            <a:ext cx="906463" cy="836613"/>
            <a:chOff x="4433" y="1004"/>
            <a:chExt cx="341" cy="349"/>
          </a:xfrm>
        </p:grpSpPr>
        <p:sp>
          <p:nvSpPr>
            <p:cNvPr id="24600" name="Oval 20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5" name="Rectangle 21" descr="1"/>
            <p:cNvSpPr>
              <a:spLocks noChangeArrowheads="1"/>
            </p:cNvSpPr>
            <p:nvPr/>
          </p:nvSpPr>
          <p:spPr bwMode="auto">
            <a:xfrm>
              <a:off x="4433" y="1004"/>
              <a:ext cx="341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MS Gothic" pitchFamily="49" charset="-128"/>
                </a:rPr>
                <a:t>Ｃ</a:t>
              </a:r>
            </a:p>
          </p:txBody>
        </p:sp>
      </p:grpSp>
      <p:sp>
        <p:nvSpPr>
          <p:cNvPr id="24587" name="Line 22"/>
          <p:cNvSpPr>
            <a:spLocks noChangeShapeType="1"/>
          </p:cNvSpPr>
          <p:nvPr/>
        </p:nvSpPr>
        <p:spPr bwMode="auto">
          <a:xfrm flipH="1" flipV="1">
            <a:off x="4378325" y="3354388"/>
            <a:ext cx="43434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207" name="Freeform 23"/>
          <p:cNvSpPr>
            <a:spLocks/>
          </p:cNvSpPr>
          <p:nvPr/>
        </p:nvSpPr>
        <p:spPr bwMode="auto">
          <a:xfrm>
            <a:off x="8113713" y="4397375"/>
            <a:ext cx="87312" cy="160338"/>
          </a:xfrm>
          <a:custGeom>
            <a:avLst/>
            <a:gdLst>
              <a:gd name="T0" fmla="*/ 2147483647 w 55"/>
              <a:gd name="T1" fmla="*/ 0 h 101"/>
              <a:gd name="T2" fmla="*/ 2147483647 w 55"/>
              <a:gd name="T3" fmla="*/ 2147483647 h 101"/>
              <a:gd name="T4" fmla="*/ 0 w 55"/>
              <a:gd name="T5" fmla="*/ 2147483647 h 101"/>
              <a:gd name="T6" fmla="*/ 0 60000 65536"/>
              <a:gd name="T7" fmla="*/ 0 60000 65536"/>
              <a:gd name="T8" fmla="*/ 0 60000 65536"/>
              <a:gd name="T9" fmla="*/ 0 w 55"/>
              <a:gd name="T10" fmla="*/ 0 h 101"/>
              <a:gd name="T11" fmla="*/ 55 w 55"/>
              <a:gd name="T12" fmla="*/ 101 h 1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" h="101">
                <a:moveTo>
                  <a:pt x="55" y="0"/>
                </a:moveTo>
                <a:cubicBezTo>
                  <a:pt x="33" y="22"/>
                  <a:pt x="27" y="47"/>
                  <a:pt x="9" y="73"/>
                </a:cubicBezTo>
                <a:cubicBezTo>
                  <a:pt x="6" y="82"/>
                  <a:pt x="0" y="101"/>
                  <a:pt x="0" y="101"/>
                </a:cubicBezTo>
              </a:path>
            </a:pathLst>
          </a:custGeom>
          <a:noFill/>
          <a:ln w="5715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208" name="Freeform 24"/>
          <p:cNvSpPr>
            <a:spLocks/>
          </p:cNvSpPr>
          <p:nvPr/>
        </p:nvSpPr>
        <p:spPr bwMode="auto">
          <a:xfrm>
            <a:off x="7921625" y="4572000"/>
            <a:ext cx="46038" cy="203200"/>
          </a:xfrm>
          <a:custGeom>
            <a:avLst/>
            <a:gdLst>
              <a:gd name="T0" fmla="*/ 2147483647 w 29"/>
              <a:gd name="T1" fmla="*/ 0 h 128"/>
              <a:gd name="T2" fmla="*/ 2147483647 w 29"/>
              <a:gd name="T3" fmla="*/ 2147483647 h 128"/>
              <a:gd name="T4" fmla="*/ 0 60000 65536"/>
              <a:gd name="T5" fmla="*/ 0 60000 65536"/>
              <a:gd name="T6" fmla="*/ 0 w 29"/>
              <a:gd name="T7" fmla="*/ 0 h 128"/>
              <a:gd name="T8" fmla="*/ 29 w 29"/>
              <a:gd name="T9" fmla="*/ 128 h 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" h="128">
                <a:moveTo>
                  <a:pt x="29" y="0"/>
                </a:moveTo>
                <a:cubicBezTo>
                  <a:pt x="0" y="44"/>
                  <a:pt x="20" y="76"/>
                  <a:pt x="20" y="128"/>
                </a:cubicBezTo>
              </a:path>
            </a:pathLst>
          </a:custGeom>
          <a:noFill/>
          <a:ln w="5715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209" name="Line 25"/>
          <p:cNvSpPr>
            <a:spLocks noChangeShapeType="1"/>
          </p:cNvSpPr>
          <p:nvPr/>
        </p:nvSpPr>
        <p:spPr bwMode="auto">
          <a:xfrm flipH="1">
            <a:off x="4787900" y="3068638"/>
            <a:ext cx="1728788" cy="431800"/>
          </a:xfrm>
          <a:prstGeom prst="line">
            <a:avLst/>
          </a:prstGeom>
          <a:noFill/>
          <a:ln w="57150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210" name="Line 26"/>
          <p:cNvSpPr>
            <a:spLocks noChangeShapeType="1"/>
          </p:cNvSpPr>
          <p:nvPr/>
        </p:nvSpPr>
        <p:spPr bwMode="auto">
          <a:xfrm>
            <a:off x="4859338" y="3500438"/>
            <a:ext cx="1081087" cy="1296987"/>
          </a:xfrm>
          <a:prstGeom prst="line">
            <a:avLst/>
          </a:prstGeom>
          <a:noFill/>
          <a:ln w="57150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Rectangle 28"/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765175"/>
            <a:ext cx="6202363" cy="8112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为什么</a:t>
            </a:r>
            <a:r>
              <a:rPr lang="en-US" altLang="zh-CN" sz="2800" b="1" smtClean="0">
                <a:latin typeface="黑体" pitchFamily="2" charset="-122"/>
                <a:ea typeface="黑体" pitchFamily="2" charset="-122"/>
              </a:rPr>
              <a:t>OC</a:t>
            </a:r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是角平分线呢？</a:t>
            </a:r>
          </a:p>
        </p:txBody>
      </p:sp>
      <p:sp>
        <p:nvSpPr>
          <p:cNvPr id="24593" name="Text Box 30"/>
          <p:cNvSpPr txBox="1">
            <a:spLocks noChangeArrowheads="1"/>
          </p:cNvSpPr>
          <p:nvPr/>
        </p:nvSpPr>
        <p:spPr bwMode="auto">
          <a:xfrm>
            <a:off x="8639175" y="4221163"/>
            <a:ext cx="5048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黑体" pitchFamily="2" charset="-122"/>
              </a:rPr>
              <a:t> </a:t>
            </a:r>
          </a:p>
        </p:txBody>
      </p:sp>
      <p:sp>
        <p:nvSpPr>
          <p:cNvPr id="24594" name="Oval 32"/>
          <p:cNvSpPr>
            <a:spLocks noChangeAspect="1" noChangeArrowheads="1"/>
          </p:cNvSpPr>
          <p:nvPr/>
        </p:nvSpPr>
        <p:spPr bwMode="auto">
          <a:xfrm>
            <a:off x="8604250" y="4652963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rgbClr val="99009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217" name="Rectangle 33"/>
          <p:cNvSpPr>
            <a:spLocks noChangeArrowheads="1"/>
          </p:cNvSpPr>
          <p:nvPr/>
        </p:nvSpPr>
        <p:spPr bwMode="auto">
          <a:xfrm>
            <a:off x="8423275" y="4797425"/>
            <a:ext cx="541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Ｏ</a:t>
            </a:r>
            <a:endParaRPr lang="zh-CN" altLang="en-US" b="1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4596" name="Text Box 34"/>
          <p:cNvSpPr txBox="1">
            <a:spLocks noChangeArrowheads="1"/>
          </p:cNvSpPr>
          <p:nvPr/>
        </p:nvSpPr>
        <p:spPr bwMode="auto">
          <a:xfrm>
            <a:off x="468313" y="47625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想一想：</a:t>
            </a:r>
          </a:p>
        </p:txBody>
      </p:sp>
      <p:sp>
        <p:nvSpPr>
          <p:cNvPr id="93219" name="Text Box 35"/>
          <p:cNvSpPr txBox="1">
            <a:spLocks noChangeArrowheads="1"/>
          </p:cNvSpPr>
          <p:nvPr/>
        </p:nvSpPr>
        <p:spPr bwMode="auto">
          <a:xfrm>
            <a:off x="539750" y="1557338"/>
            <a:ext cx="37639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</a:rPr>
              <a:t>已知：</a:t>
            </a: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</a:rPr>
              <a:t>OM=ON</a:t>
            </a:r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</a:rPr>
              <a:t>MC=NC</a:t>
            </a:r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</a:rPr>
              <a:t>。</a:t>
            </a:r>
          </a:p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</a:rPr>
              <a:t>求证：</a:t>
            </a: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</a:rPr>
              <a:t>OC</a:t>
            </a:r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</a:rPr>
              <a:t>平分∠</a:t>
            </a: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</a:rPr>
              <a:t>AOB</a:t>
            </a:r>
            <a:r>
              <a:rPr lang="zh-CN" altLang="en-US" sz="2800" b="1">
                <a:solidFill>
                  <a:srgbClr val="0000FF"/>
                </a:solidFill>
                <a:latin typeface="黑体" pitchFamily="2" charset="-122"/>
              </a:rPr>
              <a:t>。</a:t>
            </a:r>
          </a:p>
        </p:txBody>
      </p:sp>
      <p:sp>
        <p:nvSpPr>
          <p:cNvPr id="93220" name="Text Box 36"/>
          <p:cNvSpPr txBox="1">
            <a:spLocks noChangeArrowheads="1"/>
          </p:cNvSpPr>
          <p:nvPr/>
        </p:nvSpPr>
        <p:spPr bwMode="auto">
          <a:xfrm>
            <a:off x="250825" y="2636838"/>
            <a:ext cx="433228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itchFamily="2" charset="-122"/>
              </a:rPr>
              <a:t>证明</a:t>
            </a:r>
            <a:r>
              <a:rPr lang="zh-CN" altLang="en-US" sz="2400" b="1">
                <a:latin typeface="黑体" pitchFamily="2" charset="-122"/>
              </a:rPr>
              <a:t>：在△</a:t>
            </a:r>
            <a:r>
              <a:rPr lang="en-US" altLang="zh-CN" sz="2400" b="1">
                <a:latin typeface="黑体" pitchFamily="2" charset="-122"/>
              </a:rPr>
              <a:t>OMC</a:t>
            </a:r>
            <a:r>
              <a:rPr lang="zh-CN" altLang="en-US" sz="2400" b="1">
                <a:latin typeface="黑体" pitchFamily="2" charset="-122"/>
              </a:rPr>
              <a:t>和△</a:t>
            </a:r>
            <a:r>
              <a:rPr lang="en-US" altLang="zh-CN" sz="2400" b="1">
                <a:latin typeface="黑体" pitchFamily="2" charset="-122"/>
              </a:rPr>
              <a:t>ONC</a:t>
            </a:r>
            <a:r>
              <a:rPr lang="zh-CN" altLang="en-US" sz="2400" b="1">
                <a:latin typeface="黑体" pitchFamily="2" charset="-122"/>
              </a:rPr>
              <a:t>中，</a:t>
            </a:r>
          </a:p>
          <a:p>
            <a:pPr eaLnBrk="1" hangingPunct="1"/>
            <a:r>
              <a:rPr lang="zh-CN" altLang="en-US" sz="2400" b="1">
                <a:latin typeface="黑体" pitchFamily="2" charset="-122"/>
              </a:rPr>
              <a:t>       </a:t>
            </a:r>
            <a:r>
              <a:rPr lang="en-US" altLang="zh-CN" sz="2400" b="1">
                <a:latin typeface="黑体" pitchFamily="2" charset="-122"/>
              </a:rPr>
              <a:t>OM=ON</a:t>
            </a:r>
            <a:r>
              <a:rPr lang="zh-CN" altLang="en-US" sz="2400" b="1">
                <a:latin typeface="黑体" pitchFamily="2" charset="-122"/>
              </a:rPr>
              <a:t>，</a:t>
            </a:r>
          </a:p>
          <a:p>
            <a:pPr eaLnBrk="1" hangingPunct="1"/>
            <a:r>
              <a:rPr lang="zh-CN" altLang="en-US" sz="2400" b="1">
                <a:latin typeface="黑体" pitchFamily="2" charset="-122"/>
              </a:rPr>
              <a:t>       </a:t>
            </a:r>
            <a:r>
              <a:rPr lang="en-US" altLang="zh-CN" sz="2400" b="1">
                <a:latin typeface="黑体" pitchFamily="2" charset="-122"/>
              </a:rPr>
              <a:t>MC=NC</a:t>
            </a:r>
            <a:r>
              <a:rPr lang="zh-CN" altLang="en-US" sz="2400" b="1">
                <a:latin typeface="黑体" pitchFamily="2" charset="-122"/>
              </a:rPr>
              <a:t>，</a:t>
            </a:r>
          </a:p>
          <a:p>
            <a:pPr eaLnBrk="1" hangingPunct="1"/>
            <a:r>
              <a:rPr lang="zh-CN" altLang="en-US" sz="2400" b="1">
                <a:latin typeface="黑体" pitchFamily="2" charset="-122"/>
              </a:rPr>
              <a:t>       </a:t>
            </a:r>
            <a:r>
              <a:rPr lang="en-US" altLang="zh-CN" sz="2400" b="1">
                <a:latin typeface="黑体" pitchFamily="2" charset="-122"/>
              </a:rPr>
              <a:t>OC=OC</a:t>
            </a:r>
            <a:r>
              <a:rPr lang="zh-CN" altLang="en-US" sz="2400" b="1">
                <a:latin typeface="黑体" pitchFamily="2" charset="-122"/>
              </a:rPr>
              <a:t>，</a:t>
            </a:r>
          </a:p>
          <a:p>
            <a:pPr eaLnBrk="1" hangingPunct="1"/>
            <a:r>
              <a:rPr lang="zh-CN" altLang="en-US" sz="2400" b="1">
                <a:latin typeface="黑体" pitchFamily="2" charset="-122"/>
              </a:rPr>
              <a:t>    ∴ △</a:t>
            </a:r>
            <a:r>
              <a:rPr lang="en-US" altLang="zh-CN" sz="2400" b="1">
                <a:latin typeface="黑体" pitchFamily="2" charset="-122"/>
              </a:rPr>
              <a:t>OMC≌ △ONC</a:t>
            </a:r>
            <a:r>
              <a:rPr lang="zh-CN" altLang="en-US" sz="2400" b="1">
                <a:latin typeface="黑体" pitchFamily="2" charset="-122"/>
              </a:rPr>
              <a:t>（</a:t>
            </a:r>
            <a:r>
              <a:rPr lang="en-US" altLang="zh-CN" sz="2400" b="1">
                <a:solidFill>
                  <a:srgbClr val="FF3300"/>
                </a:solidFill>
                <a:latin typeface="黑体" pitchFamily="2" charset="-122"/>
              </a:rPr>
              <a:t>SSS</a:t>
            </a:r>
            <a:r>
              <a:rPr lang="zh-CN" altLang="en-US" sz="2400" b="1">
                <a:latin typeface="黑体" pitchFamily="2" charset="-122"/>
              </a:rPr>
              <a:t>）</a:t>
            </a:r>
          </a:p>
          <a:p>
            <a:pPr eaLnBrk="1" hangingPunct="1"/>
            <a:r>
              <a:rPr lang="zh-CN" altLang="en-US" sz="2400" b="1">
                <a:latin typeface="黑体" pitchFamily="2" charset="-122"/>
              </a:rPr>
              <a:t>    ∴∠</a:t>
            </a:r>
            <a:r>
              <a:rPr lang="en-US" altLang="zh-CN" sz="2400" b="1">
                <a:latin typeface="黑体" pitchFamily="2" charset="-122"/>
              </a:rPr>
              <a:t>MOC=∠NOC</a:t>
            </a:r>
          </a:p>
          <a:p>
            <a:pPr eaLnBrk="1" hangingPunct="1"/>
            <a:r>
              <a:rPr lang="en-US" altLang="zh-CN" sz="2400" b="1">
                <a:latin typeface="黑体" pitchFamily="2" charset="-122"/>
              </a:rPr>
              <a:t>    </a:t>
            </a:r>
            <a:r>
              <a:rPr lang="zh-CN" altLang="en-US" sz="2400" b="1">
                <a:latin typeface="黑体" pitchFamily="2" charset="-122"/>
              </a:rPr>
              <a:t>即：</a:t>
            </a:r>
            <a:r>
              <a:rPr lang="en-US" altLang="zh-CN" sz="2400" b="1">
                <a:latin typeface="黑体" pitchFamily="2" charset="-122"/>
              </a:rPr>
              <a:t>OC</a:t>
            </a:r>
            <a:r>
              <a:rPr lang="zh-CN" altLang="en-US" sz="2400" b="1">
                <a:latin typeface="黑体" pitchFamily="2" charset="-122"/>
              </a:rPr>
              <a:t>平分∠</a:t>
            </a:r>
            <a:r>
              <a:rPr lang="en-US" altLang="zh-CN" sz="2400" b="1">
                <a:latin typeface="黑体" pitchFamily="2" charset="-122"/>
              </a:rPr>
              <a:t>AOB</a:t>
            </a:r>
          </a:p>
        </p:txBody>
      </p:sp>
      <p:sp>
        <p:nvSpPr>
          <p:cNvPr id="93222" name="AutoShape 38"/>
          <p:cNvSpPr>
            <a:spLocks/>
          </p:cNvSpPr>
          <p:nvPr/>
        </p:nvSpPr>
        <p:spPr bwMode="auto">
          <a:xfrm>
            <a:off x="1116013" y="3213100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3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3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3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3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3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3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3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3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3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7" grpId="0" animBg="1"/>
      <p:bldP spid="93208" grpId="0" animBg="1"/>
      <p:bldP spid="93209" grpId="0" animBg="1"/>
      <p:bldP spid="93210" grpId="0" animBg="1"/>
      <p:bldP spid="93222" grpId="0" animBg="1"/>
    </p:bldLst>
  </p:timing>
</p:sld>
</file>

<file path=ppt/theme/theme1.xml><?xml version="1.0" encoding="utf-8"?>
<a:theme xmlns:a="http://schemas.openxmlformats.org/drawingml/2006/main" name="春天来了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5875" cap="flat" cmpd="sng" algn="ctr">
          <a:solidFill>
            <a:srgbClr val="96969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5875" cap="flat" cmpd="sng" algn="ctr">
          <a:solidFill>
            <a:srgbClr val="96969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2256</Words>
  <Application>Microsoft Office PowerPoint</Application>
  <PresentationFormat>全屏显示(4:3)</PresentationFormat>
  <Paragraphs>337</Paragraphs>
  <Slides>30</Slides>
  <Notes>20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春天来了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为什么OC是角平分线呢？</vt:lpstr>
      <vt:lpstr>幻灯片 10</vt:lpstr>
      <vt:lpstr>探究角平分线的性质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       如图，在△ABC中，∠C=90° AD是∠BAC的平分线，DE⊥AB于E，F在AC上，BD=DF；           求证：CF=EB</vt:lpstr>
      <vt:lpstr>幻灯片 24</vt:lpstr>
      <vt:lpstr>幻灯片 25</vt:lpstr>
      <vt:lpstr>幻灯片 26</vt:lpstr>
      <vt:lpstr>回味无穷</vt:lpstr>
      <vt:lpstr>幻灯片 28</vt:lpstr>
      <vt:lpstr>幻灯片 29</vt:lpstr>
      <vt:lpstr>幻灯片 30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59</cp:revision>
  <dcterms:created xsi:type="dcterms:W3CDTF">2006-11-30T06:21:48Z</dcterms:created>
  <dcterms:modified xsi:type="dcterms:W3CDTF">2017-03-16T07:12:31Z</dcterms:modified>
  <cp:category>第一PPT模板网-WWW.1PPT.COM</cp:category>
</cp:coreProperties>
</file>