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8"/>
  </p:notesMasterIdLst>
  <p:handoutMasterIdLst>
    <p:handoutMasterId r:id="rId29"/>
  </p:handoutMasterIdLst>
  <p:sldIdLst>
    <p:sldId id="3154" r:id="rId2"/>
    <p:sldId id="3155" r:id="rId3"/>
    <p:sldId id="3158" r:id="rId4"/>
    <p:sldId id="3142" r:id="rId5"/>
    <p:sldId id="3131" r:id="rId6"/>
    <p:sldId id="3129" r:id="rId7"/>
    <p:sldId id="3164" r:id="rId8"/>
    <p:sldId id="3126" r:id="rId9"/>
    <p:sldId id="3166" r:id="rId10"/>
    <p:sldId id="3144" r:id="rId11"/>
    <p:sldId id="3132" r:id="rId12"/>
    <p:sldId id="3134" r:id="rId13"/>
    <p:sldId id="3143" r:id="rId14"/>
    <p:sldId id="3127" r:id="rId15"/>
    <p:sldId id="3167" r:id="rId16"/>
    <p:sldId id="3136" r:id="rId17"/>
    <p:sldId id="3133" r:id="rId18"/>
    <p:sldId id="3135" r:id="rId19"/>
    <p:sldId id="3128" r:id="rId20"/>
    <p:sldId id="3168" r:id="rId21"/>
    <p:sldId id="3145" r:id="rId22"/>
    <p:sldId id="3130" r:id="rId23"/>
    <p:sldId id="3162" r:id="rId24"/>
    <p:sldId id="3163" r:id="rId25"/>
    <p:sldId id="3165" r:id="rId26"/>
    <p:sldId id="3169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54D"/>
    <a:srgbClr val="000000"/>
    <a:srgbClr val="003E60"/>
    <a:srgbClr val="EE000A"/>
    <a:srgbClr val="F3C5BE"/>
    <a:srgbClr val="60AEA9"/>
    <a:srgbClr val="00B369"/>
    <a:srgbClr val="1A8CE1"/>
    <a:srgbClr val="FFFFFF"/>
    <a:srgbClr val="A78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1" autoAdjust="0"/>
    <p:restoredTop sz="92986" autoAdjust="0"/>
  </p:normalViewPr>
  <p:slideViewPr>
    <p:cSldViewPr>
      <p:cViewPr varScale="1">
        <p:scale>
          <a:sx n="83" d="100"/>
          <a:sy n="83" d="100"/>
        </p:scale>
        <p:origin x="643" y="86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CF2-4E5A-8DEB-24E573688E8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CF2-4E5A-8DEB-24E573688E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CF2-4E5A-8DEB-24E573688E8B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CF2-4E5A-8DEB-24E573688E8B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CF2-4E5A-8DEB-24E573688E8B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0CF2-4E5A-8DEB-24E573688E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7F348-3565-4B4A-8E0C-5F84B1CB54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044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89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394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216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598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32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715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97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067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480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662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002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58995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630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60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99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9578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187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7F348-3565-4B4A-8E0C-5F84B1CB542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45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260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42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18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78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18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080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110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出自【趣你的PPT】(微信:qunideppt)：最优质的PPT资源库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657"/>
            <a:ext cx="12858750" cy="730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8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5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pic>
        <p:nvPicPr>
          <p:cNvPr id="19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5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05631" y="4346300"/>
            <a:ext cx="7575311" cy="25390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 algn="ctr">
              <a:buNone/>
            </a:pPr>
            <a:r>
              <a:rPr lang="en-US" altLang="zh-CN" sz="1200" spc="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ONLY BEAUTIFUL AND FRESH SPE熊猫ING LESSON PPT</a:t>
            </a:r>
            <a:endParaRPr lang="en-US" altLang="zh-CN" sz="1200" spc="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1221" y="2104157"/>
            <a:ext cx="2664131" cy="1177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en-US" altLang="zh-CN" sz="7200" spc="300" dirty="0" smtClean="0">
                <a:solidFill>
                  <a:schemeClr val="accent1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2019</a:t>
            </a:r>
            <a:endParaRPr lang="en-US" altLang="zh-CN" sz="7200" spc="300" dirty="0">
              <a:solidFill>
                <a:schemeClr val="accent1"/>
              </a:solidFill>
              <a:latin typeface="Broadway" panose="04040905080B020205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60995" y="3220770"/>
            <a:ext cx="8864583" cy="1300340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唯美清新说课</a:t>
            </a:r>
            <a:r>
              <a:rPr lang="en-US" altLang="zh-CN" sz="8000" dirty="0" smtClean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PPT</a:t>
            </a:r>
            <a:endParaRPr lang="en-US" altLang="zh-CN" sz="8000" dirty="0">
              <a:solidFill>
                <a:schemeClr val="accent2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912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5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3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36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1" grpId="0"/>
          <p:bldP spid="12" grpId="0"/>
          <p:bldP spid="1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0"/>
            <a:ext cx="12858044" cy="3616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5520830" y="926405"/>
            <a:ext cx="2435438" cy="5348589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/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98" dirty="0"/>
                <a:t> </a:t>
              </a:r>
              <a:endParaRPr lang="zh-CN" altLang="en-US" sz="1898" dirty="0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085858" y="1625006"/>
            <a:ext cx="3960092" cy="1732433"/>
            <a:chOff x="2989865" y="602136"/>
            <a:chExt cx="2814868" cy="123219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8085858" y="4277902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1195531" y="1625006"/>
            <a:ext cx="3960092" cy="1732433"/>
            <a:chOff x="2989865" y="602136"/>
            <a:chExt cx="2814868" cy="1232197"/>
          </a:xfrm>
        </p:grpSpPr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1195531" y="4277902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81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680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5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89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十字形 47"/>
          <p:cNvSpPr/>
          <p:nvPr/>
        </p:nvSpPr>
        <p:spPr>
          <a:xfrm>
            <a:off x="9719785" y="1399653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9" name="十字形 48"/>
          <p:cNvSpPr/>
          <p:nvPr/>
        </p:nvSpPr>
        <p:spPr>
          <a:xfrm>
            <a:off x="9719785" y="4006979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725921" y="-17858"/>
            <a:ext cx="5533869" cy="7250508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22"/>
          <p:cNvGrpSpPr>
            <a:grpSpLocks/>
          </p:cNvGrpSpPr>
          <p:nvPr/>
        </p:nvGrpSpPr>
        <p:grpSpPr bwMode="auto">
          <a:xfrm>
            <a:off x="1567427" y="1417512"/>
            <a:ext cx="6339730" cy="5225812"/>
            <a:chOff x="5019675" y="1520189"/>
            <a:chExt cx="3567114" cy="2941321"/>
          </a:xfrm>
        </p:grpSpPr>
        <p:pic>
          <p:nvPicPr>
            <p:cNvPr id="28681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23" name="组合 7"/>
          <p:cNvGrpSpPr>
            <a:grpSpLocks/>
          </p:cNvGrpSpPr>
          <p:nvPr/>
        </p:nvGrpSpPr>
        <p:grpSpPr bwMode="auto">
          <a:xfrm>
            <a:off x="7949571" y="1417512"/>
            <a:ext cx="3960092" cy="1710504"/>
            <a:chOff x="2989865" y="602136"/>
            <a:chExt cx="2814868" cy="1216600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7949571" y="4070408"/>
            <a:ext cx="3960092" cy="1703629"/>
            <a:chOff x="2989865" y="607026"/>
            <a:chExt cx="2814868" cy="1211710"/>
          </a:xfrm>
        </p:grpSpPr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2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617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82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3956" y="448"/>
            <a:ext cx="0" cy="7231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126" y="2300166"/>
            <a:ext cx="1933641" cy="1933641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126" y="2595819"/>
            <a:ext cx="1933641" cy="1933641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390" y="3056542"/>
            <a:ext cx="1072730" cy="957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4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5624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63771" y="1996435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  <a:endParaRPr lang="zh-CN" altLang="en-US" sz="45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89364" y="2876242"/>
            <a:ext cx="2353208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  <a:endParaRPr lang="zh-CN" altLang="en-US" sz="1969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24173" y="2876242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364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4173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439" y="4071791"/>
            <a:ext cx="5699880" cy="152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6943" y="3920054"/>
            <a:ext cx="54671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pic>
        <p:nvPicPr>
          <p:cNvPr id="1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7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835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603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549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7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7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7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383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3553956" y="448"/>
            <a:ext cx="0" cy="7231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lowchart: Decision 78"/>
          <p:cNvSpPr/>
          <p:nvPr/>
        </p:nvSpPr>
        <p:spPr>
          <a:xfrm>
            <a:off x="2595126" y="2300166"/>
            <a:ext cx="1933641" cy="1933641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lowchart: Decision 79"/>
          <p:cNvSpPr/>
          <p:nvPr/>
        </p:nvSpPr>
        <p:spPr>
          <a:xfrm>
            <a:off x="2595126" y="2595819"/>
            <a:ext cx="1933641" cy="1933641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93"/>
          <p:cNvSpPr txBox="1"/>
          <p:nvPr/>
        </p:nvSpPr>
        <p:spPr>
          <a:xfrm>
            <a:off x="2919282" y="3177069"/>
            <a:ext cx="1194411" cy="6981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937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21" name="TextBox 5"/>
          <p:cNvSpPr txBox="1"/>
          <p:nvPr/>
        </p:nvSpPr>
        <p:spPr>
          <a:xfrm>
            <a:off x="7057245" y="2313789"/>
            <a:ext cx="2127505" cy="594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此处输入简洁章节描述</a:t>
            </a:r>
          </a:p>
        </p:txBody>
      </p:sp>
      <p:sp>
        <p:nvSpPr>
          <p:cNvPr id="22" name="TextBox 39"/>
          <p:cNvSpPr txBox="1"/>
          <p:nvPr/>
        </p:nvSpPr>
        <p:spPr>
          <a:xfrm>
            <a:off x="7057245" y="3273523"/>
            <a:ext cx="2127505" cy="594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教学策略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此处输入简洁章节描述</a:t>
            </a:r>
          </a:p>
        </p:txBody>
      </p:sp>
      <p:sp>
        <p:nvSpPr>
          <p:cNvPr id="23" name="TextBox 43"/>
          <p:cNvSpPr txBox="1"/>
          <p:nvPr/>
        </p:nvSpPr>
        <p:spPr>
          <a:xfrm>
            <a:off x="7057245" y="4221019"/>
            <a:ext cx="2127505" cy="594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此处输入简洁章节描述</a:t>
            </a:r>
          </a:p>
        </p:txBody>
      </p:sp>
      <p:sp>
        <p:nvSpPr>
          <p:cNvPr id="24" name="TextBox 47"/>
          <p:cNvSpPr txBox="1"/>
          <p:nvPr/>
        </p:nvSpPr>
        <p:spPr>
          <a:xfrm>
            <a:off x="7057245" y="5146158"/>
            <a:ext cx="2127505" cy="594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此处输入简洁章节描述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7158487" y="3049559"/>
            <a:ext cx="25106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158487" y="3987530"/>
            <a:ext cx="25106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158487" y="4971992"/>
            <a:ext cx="25106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158487" y="5860166"/>
            <a:ext cx="25106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951066" y="2169618"/>
            <a:ext cx="802447" cy="925141"/>
            <a:chOff x="4231809" y="1009798"/>
            <a:chExt cx="570731" cy="657995"/>
          </a:xfrm>
        </p:grpSpPr>
        <p:grpSp>
          <p:nvGrpSpPr>
            <p:cNvPr id="45" name="组合 44"/>
            <p:cNvGrpSpPr/>
            <p:nvPr/>
          </p:nvGrpSpPr>
          <p:grpSpPr>
            <a:xfrm>
              <a:off x="4231809" y="1009798"/>
              <a:ext cx="570731" cy="657995"/>
              <a:chOff x="4067944" y="489262"/>
              <a:chExt cx="1375279" cy="1585559"/>
            </a:xfrm>
          </p:grpSpPr>
          <p:sp>
            <p:nvSpPr>
              <p:cNvPr id="47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8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6" name="TextBox 12"/>
            <p:cNvSpPr txBox="1"/>
            <p:nvPr/>
          </p:nvSpPr>
          <p:spPr>
            <a:xfrm>
              <a:off x="4310472" y="1151468"/>
              <a:ext cx="391240" cy="373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accent1"/>
                  </a:solidFill>
                </a:rPr>
                <a:t>01</a:t>
              </a:r>
              <a:endParaRPr lang="zh-CN" altLang="en-US" sz="2812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51066" y="3129351"/>
            <a:ext cx="802447" cy="925141"/>
            <a:chOff x="4231809" y="1692397"/>
            <a:chExt cx="570731" cy="657995"/>
          </a:xfrm>
        </p:grpSpPr>
        <p:grpSp>
          <p:nvGrpSpPr>
            <p:cNvPr id="50" name="组合 49"/>
            <p:cNvGrpSpPr/>
            <p:nvPr/>
          </p:nvGrpSpPr>
          <p:grpSpPr>
            <a:xfrm>
              <a:off x="4231809" y="1692397"/>
              <a:ext cx="570731" cy="657995"/>
              <a:chOff x="4067944" y="489262"/>
              <a:chExt cx="1375279" cy="1585559"/>
            </a:xfrm>
          </p:grpSpPr>
          <p:sp>
            <p:nvSpPr>
              <p:cNvPr id="52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1" name="TextBox 61"/>
            <p:cNvSpPr txBox="1"/>
            <p:nvPr/>
          </p:nvSpPr>
          <p:spPr>
            <a:xfrm>
              <a:off x="4310472" y="1855545"/>
              <a:ext cx="391240" cy="373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accent1"/>
                  </a:solidFill>
                </a:rPr>
                <a:t>02</a:t>
              </a:r>
              <a:endParaRPr lang="zh-CN" altLang="en-US" sz="2812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51066" y="4076849"/>
            <a:ext cx="802447" cy="925141"/>
            <a:chOff x="4231809" y="2366292"/>
            <a:chExt cx="570731" cy="657995"/>
          </a:xfrm>
        </p:grpSpPr>
        <p:grpSp>
          <p:nvGrpSpPr>
            <p:cNvPr id="55" name="组合 54"/>
            <p:cNvGrpSpPr/>
            <p:nvPr/>
          </p:nvGrpSpPr>
          <p:grpSpPr>
            <a:xfrm>
              <a:off x="4231809" y="2366292"/>
              <a:ext cx="570731" cy="657995"/>
              <a:chOff x="4067944" y="489262"/>
              <a:chExt cx="1375279" cy="1585559"/>
            </a:xfrm>
          </p:grpSpPr>
          <p:sp>
            <p:nvSpPr>
              <p:cNvPr id="57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6" name="TextBox 63"/>
            <p:cNvSpPr txBox="1"/>
            <p:nvPr/>
          </p:nvSpPr>
          <p:spPr>
            <a:xfrm>
              <a:off x="4310472" y="2531445"/>
              <a:ext cx="391240" cy="373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accent1"/>
                  </a:solidFill>
                </a:rPr>
                <a:t>03</a:t>
              </a:r>
              <a:endParaRPr lang="zh-CN" altLang="en-US" sz="2812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51066" y="5001985"/>
            <a:ext cx="802447" cy="925140"/>
            <a:chOff x="4231809" y="3024287"/>
            <a:chExt cx="570731" cy="657995"/>
          </a:xfrm>
        </p:grpSpPr>
        <p:grpSp>
          <p:nvGrpSpPr>
            <p:cNvPr id="60" name="组合 59"/>
            <p:cNvGrpSpPr/>
            <p:nvPr/>
          </p:nvGrpSpPr>
          <p:grpSpPr>
            <a:xfrm>
              <a:off x="4231809" y="3024287"/>
              <a:ext cx="570731" cy="657995"/>
              <a:chOff x="4067944" y="489262"/>
              <a:chExt cx="1375279" cy="1585559"/>
            </a:xfrm>
          </p:grpSpPr>
          <p:sp>
            <p:nvSpPr>
              <p:cNvPr id="62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1" name="TextBox 64"/>
            <p:cNvSpPr txBox="1"/>
            <p:nvPr/>
          </p:nvSpPr>
          <p:spPr>
            <a:xfrm>
              <a:off x="4310472" y="3180686"/>
              <a:ext cx="391240" cy="373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accent1"/>
                  </a:solidFill>
                </a:rPr>
                <a:t>04</a:t>
              </a:r>
              <a:endParaRPr lang="zh-CN" altLang="en-US" sz="2812" b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63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19" grpId="2" animBg="1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3956" y="448"/>
            <a:ext cx="0" cy="7231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126" y="2300166"/>
            <a:ext cx="1933641" cy="1933641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126" y="2595819"/>
            <a:ext cx="1933641" cy="1933641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390" y="3056542"/>
            <a:ext cx="1072730" cy="957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4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5624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63771" y="1996435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  <a:endParaRPr lang="zh-CN" altLang="en-US" sz="45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89364" y="2876242"/>
            <a:ext cx="2353208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  <a:endParaRPr lang="zh-CN" altLang="en-US" sz="1969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24173" y="2876242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364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4173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439" y="4071791"/>
            <a:ext cx="5699880" cy="152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6943" y="3920054"/>
            <a:ext cx="54671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pic>
        <p:nvPicPr>
          <p:cNvPr id="1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552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7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709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371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125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7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301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pic>
        <p:nvPicPr>
          <p:cNvPr id="19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05631" y="4346300"/>
            <a:ext cx="7575311" cy="25390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 algn="ctr">
              <a:buNone/>
            </a:pPr>
            <a:r>
              <a:rPr lang="en-US" altLang="zh-CN" sz="1200" spc="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ONLY BEAUTIFUL AND FRESH SPE熊猫ING LESSON PPT</a:t>
            </a:r>
            <a:endParaRPr lang="en-US" altLang="zh-CN" sz="1200" spc="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1221" y="2104157"/>
            <a:ext cx="2664131" cy="1177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en-US" altLang="zh-CN" sz="7200" spc="300" dirty="0" smtClean="0">
                <a:solidFill>
                  <a:schemeClr val="accent1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2019</a:t>
            </a:r>
            <a:endParaRPr lang="en-US" altLang="zh-CN" sz="7200" spc="300" dirty="0">
              <a:solidFill>
                <a:schemeClr val="accent1"/>
              </a:solidFill>
              <a:latin typeface="Broadway" panose="04040905080B020205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60995" y="3220770"/>
            <a:ext cx="8864583" cy="1300340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en-US" altLang="zh-CN" sz="8000" dirty="0">
              <a:solidFill>
                <a:schemeClr val="accent2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1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32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3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3956" y="448"/>
            <a:ext cx="0" cy="7231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126" y="2300166"/>
            <a:ext cx="1933641" cy="1933641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126" y="2595819"/>
            <a:ext cx="1933641" cy="1933641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390" y="3056542"/>
            <a:ext cx="1075803" cy="957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4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624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63771" y="1996435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教学策略</a:t>
            </a:r>
            <a:endParaRPr lang="zh-CN" altLang="en-US" sz="45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89364" y="2876242"/>
            <a:ext cx="2353208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  <a:endParaRPr lang="zh-CN" altLang="en-US" sz="1969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24173" y="2876242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364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4173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439" y="4071791"/>
            <a:ext cx="5699880" cy="152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6943" y="3920054"/>
            <a:ext cx="54671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pic>
        <p:nvPicPr>
          <p:cNvPr id="1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3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737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37554" y="1672400"/>
            <a:ext cx="6062171" cy="3887853"/>
            <a:chOff x="763170" y="1585667"/>
            <a:chExt cx="5748467" cy="3686665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2188930077"/>
                </p:ext>
              </p:extLst>
            </p:nvPr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129618" y="2166128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02454" y="3149801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03171" y="3665314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781095" y="5646209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81095" y="5966057"/>
            <a:ext cx="360959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350400" y="2284538"/>
            <a:ext cx="4176464" cy="2653214"/>
            <a:chOff x="7500839" y="1971109"/>
            <a:chExt cx="3960341" cy="2618680"/>
          </a:xfrm>
        </p:grpSpPr>
        <p:sp>
          <p:nvSpPr>
            <p:cNvPr id="24" name="Rectangle 23"/>
            <p:cNvSpPr/>
            <p:nvPr/>
          </p:nvSpPr>
          <p:spPr>
            <a:xfrm>
              <a:off x="7500839" y="1971109"/>
              <a:ext cx="3960341" cy="2618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311" y="2202009"/>
              <a:ext cx="1413952" cy="324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684866" y="2627613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684866" y="3673005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350401" y="5458434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344978" y="5778282"/>
            <a:ext cx="40703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78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957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541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942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25034" t="14854"/>
          <a:stretch>
            <a:fillRect/>
          </a:stretch>
        </p:blipFill>
        <p:spPr>
          <a:xfrm>
            <a:off x="-8648" y="-76659"/>
            <a:ext cx="3896550" cy="401440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553956" y="448"/>
            <a:ext cx="0" cy="7231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126" y="2300166"/>
            <a:ext cx="1933641" cy="1933641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126" y="2595819"/>
            <a:ext cx="1933641" cy="1933641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390" y="3056542"/>
            <a:ext cx="1072730" cy="957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4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5624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63771" y="1996435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  <a:endParaRPr lang="zh-CN" altLang="en-US" sz="45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89364" y="2876242"/>
            <a:ext cx="2353208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  <a:endParaRPr lang="zh-CN" altLang="en-US" sz="1969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24173" y="2876242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364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4173" y="3389651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51" indent="-642851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439" y="4071791"/>
            <a:ext cx="5699880" cy="152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专业设计在此输入章节概述文本内容，文字尽量言简意赅的描述本章节的基本内容即可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6943" y="3920054"/>
            <a:ext cx="54671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l="43663" t="25882"/>
          <a:stretch>
            <a:fillRect/>
          </a:stretch>
        </p:blipFill>
        <p:spPr>
          <a:xfrm rot="10800000">
            <a:off x="9482312" y="3203319"/>
            <a:ext cx="3376438" cy="40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3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72823F6-CE51-47DB-A1E6-AE81F1AD934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314"/>
</p:tagLst>
</file>

<file path=ppt/theme/theme1.xml><?xml version="1.0" encoding="utf-8"?>
<a:theme xmlns:a="http://schemas.openxmlformats.org/drawingml/2006/main" name="1_自定义设计方案">
  <a:themeElements>
    <a:clrScheme name="自定义 88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9D90"/>
      </a:accent1>
      <a:accent2>
        <a:srgbClr val="7F7F7F"/>
      </a:accent2>
      <a:accent3>
        <a:srgbClr val="209D90"/>
      </a:accent3>
      <a:accent4>
        <a:srgbClr val="7F7F7F"/>
      </a:accent4>
      <a:accent5>
        <a:srgbClr val="209D90"/>
      </a:accent5>
      <a:accent6>
        <a:srgbClr val="7F7F7F"/>
      </a:accent6>
      <a:hlink>
        <a:srgbClr val="209D90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3397</Words>
  <Application>Microsoft Office PowerPoint</Application>
  <PresentationFormat>自定义</PresentationFormat>
  <Paragraphs>327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SimSun-ExtB</vt:lpstr>
      <vt:lpstr>方正正准黑简体</vt:lpstr>
      <vt:lpstr>宋体</vt:lpstr>
      <vt:lpstr>微软雅黑</vt:lpstr>
      <vt:lpstr>Arial</vt:lpstr>
      <vt:lpstr>Broadway</vt:lpstr>
      <vt:lpstr>Calibri</vt:lpstr>
      <vt:lpstr>Calibri Light</vt:lpstr>
      <vt:lpstr>Helvetica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tukuppt</dc:title>
  <dc:subject>熊猫办公</dc:subject>
  <dc:creator/>
  <cp:keywords>tukuppt; tukppt</cp:keywords>
  <cp:lastModifiedBy/>
  <cp:revision>1</cp:revision>
  <dcterms:created xsi:type="dcterms:W3CDTF">2016-10-17T14:00:15Z</dcterms:created>
  <dcterms:modified xsi:type="dcterms:W3CDTF">2019-01-31T06:15:04Z</dcterms:modified>
  <cp:category>tukuppt</cp:category>
  <dc:identifier/>
</cp:coreProperties>
</file>