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3307F9-4A19-4F9A-9021-EECF7F0336D6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9698936-8056-48C5-8DC0-45518A947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45E311-24DE-4BC5-9669-4C0022390A2E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3588" y="5997576"/>
            <a:ext cx="4191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388937" y="7270750"/>
            <a:ext cx="42863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-901700" y="6356350"/>
            <a:ext cx="5127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11"/>
          <p:cNvGrpSpPr/>
          <p:nvPr userDrawn="1"/>
        </p:nvGrpSpPr>
        <p:grpSpPr bwMode="auto">
          <a:xfrm>
            <a:off x="320675" y="5772151"/>
            <a:ext cx="325439" cy="968375"/>
            <a:chOff x="162845" y="5707378"/>
            <a:chExt cx="325664" cy="968472"/>
          </a:xfrm>
        </p:grpSpPr>
        <p:grpSp>
          <p:nvGrpSpPr>
            <p:cNvPr id="8" name="组合 7"/>
            <p:cNvGrpSpPr/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1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等腰三角形 11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弦形 14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9" name="直接连接符 8"/>
            <p:cNvCxnSpPr>
              <a:stCxn id="90" idx="1"/>
              <a:endCxn id="9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696449" y="5940426"/>
            <a:ext cx="2495551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-465139" y="6270626"/>
            <a:ext cx="12365039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583737" y="6270626"/>
            <a:ext cx="2424112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7188" y="285750"/>
            <a:ext cx="698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42.png"/><Relationship Id="rId7" Type="http://schemas.openxmlformats.org/officeDocument/2006/relationships/image" Target="../media/image41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16994" y="4426411"/>
            <a:ext cx="916781" cy="1528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1512295" y="1553231"/>
            <a:ext cx="9147371" cy="1783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  </a:t>
            </a:r>
            <a:r>
              <a:rPr lang="zh-CN" altLang="en-US" sz="4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古诗三首</a:t>
            </a:r>
            <a:endParaRPr lang="en-US" altLang="zh-CN" sz="4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赠刘景文</a:t>
            </a:r>
            <a:endParaRPr lang="zh-CN" altLang="en-US" sz="4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485710" y="3895961"/>
            <a:ext cx="95369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19"/>
          <p:cNvGrpSpPr/>
          <p:nvPr/>
        </p:nvGrpSpPr>
        <p:grpSpPr bwMode="auto">
          <a:xfrm>
            <a:off x="8635119" y="4613407"/>
            <a:ext cx="633413" cy="1539875"/>
            <a:chOff x="162845" y="5707378"/>
            <a:chExt cx="325664" cy="968472"/>
          </a:xfrm>
        </p:grpSpPr>
        <p:grpSp>
          <p:nvGrpSpPr>
            <p:cNvPr id="13360" name="组合 20"/>
            <p:cNvGrpSpPr/>
            <p:nvPr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/>
            </p:nvSpPr>
            <p:spPr>
              <a:xfrm>
                <a:off x="832225" y="4903066"/>
                <a:ext cx="222823" cy="698897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780804" y="4633491"/>
                <a:ext cx="325664" cy="391382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" name="弦形 25"/>
              <p:cNvSpPr/>
              <p:nvPr/>
            </p:nvSpPr>
            <p:spPr>
              <a:xfrm rot="5400000">
                <a:off x="823825" y="5129753"/>
                <a:ext cx="239622" cy="107738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" name="矩形 3"/>
              <p:cNvSpPr/>
              <p:nvPr/>
            </p:nvSpPr>
            <p:spPr>
              <a:xfrm>
                <a:off x="851813" y="5180628"/>
                <a:ext cx="165281" cy="45928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" name="弦形 27"/>
              <p:cNvSpPr/>
              <p:nvPr/>
            </p:nvSpPr>
            <p:spPr>
              <a:xfrm rot="5400000">
                <a:off x="813225" y="5318649"/>
                <a:ext cx="240620" cy="108351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/>
          </p:nvCxnSpPr>
          <p:spPr>
            <a:xfrm>
              <a:off x="244261" y="5903069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06920" y="5988934"/>
              <a:ext cx="216089" cy="12979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447485" y="5391343"/>
            <a:ext cx="2219325" cy="1417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4"/>
          <p:cNvGrpSpPr/>
          <p:nvPr/>
        </p:nvGrpSpPr>
        <p:grpSpPr bwMode="auto">
          <a:xfrm>
            <a:off x="1103709" y="3090041"/>
            <a:ext cx="1969295" cy="3198048"/>
            <a:chOff x="-1069264" y="279594"/>
            <a:chExt cx="3473954" cy="5817409"/>
          </a:xfrm>
        </p:grpSpPr>
        <p:grpSp>
          <p:nvGrpSpPr>
            <p:cNvPr id="13325" name="组合 15"/>
            <p:cNvGrpSpPr/>
            <p:nvPr/>
          </p:nvGrpSpPr>
          <p:grpSpPr bwMode="auto">
            <a:xfrm>
              <a:off x="-1069264" y="279594"/>
              <a:ext cx="3473954" cy="5817409"/>
              <a:chOff x="297455" y="68071"/>
              <a:chExt cx="3473954" cy="5817409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395689" y="2732197"/>
                <a:ext cx="806528" cy="3153283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6034" h="3153474">
                    <a:moveTo>
                      <a:pt x="143691" y="235132"/>
                    </a:moveTo>
                    <a:lnTo>
                      <a:pt x="806034" y="0"/>
                    </a:lnTo>
                    <a:cubicBezTo>
                      <a:pt x="755960" y="216984"/>
                      <a:pt x="683623" y="682708"/>
                      <a:pt x="627017" y="1223527"/>
                    </a:cubicBezTo>
                    <a:cubicBezTo>
                      <a:pt x="557349" y="1764346"/>
                      <a:pt x="871348" y="2781743"/>
                      <a:pt x="740720" y="3101224"/>
                    </a:cubicBezTo>
                    <a:lnTo>
                      <a:pt x="0" y="3153474"/>
                    </a:lnTo>
                    <a:cubicBezTo>
                      <a:pt x="13063" y="2645141"/>
                      <a:pt x="130628" y="2149871"/>
                      <a:pt x="143691" y="1641538"/>
                    </a:cubicBezTo>
                    <a:lnTo>
                      <a:pt x="143691" y="235132"/>
                    </a:ln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0" name="矩形 47"/>
              <p:cNvSpPr/>
              <p:nvPr/>
            </p:nvSpPr>
            <p:spPr>
              <a:xfrm>
                <a:off x="2836760" y="68071"/>
                <a:ext cx="413766" cy="3245656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14148" h="3244914">
                    <a:moveTo>
                      <a:pt x="261258" y="0"/>
                    </a:moveTo>
                    <a:cubicBezTo>
                      <a:pt x="399308" y="87086"/>
                      <a:pt x="289161" y="82731"/>
                      <a:pt x="414148" y="39188"/>
                    </a:cubicBezTo>
                    <a:cubicBezTo>
                      <a:pt x="364074" y="256172"/>
                      <a:pt x="448491" y="774147"/>
                      <a:pt x="391885" y="1314966"/>
                    </a:cubicBezTo>
                    <a:cubicBezTo>
                      <a:pt x="322217" y="1855785"/>
                      <a:pt x="401085" y="2847057"/>
                      <a:pt x="270457" y="3166538"/>
                    </a:cubicBezTo>
                    <a:lnTo>
                      <a:pt x="0" y="3244914"/>
                    </a:lnTo>
                    <a:cubicBezTo>
                      <a:pt x="13063" y="2736581"/>
                      <a:pt x="248194" y="2175996"/>
                      <a:pt x="209005" y="1667663"/>
                    </a:cubicBezTo>
                    <a:cubicBezTo>
                      <a:pt x="278674" y="719890"/>
                      <a:pt x="361406" y="477510"/>
                      <a:pt x="26125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1" name="矩形 47"/>
              <p:cNvSpPr/>
              <p:nvPr/>
            </p:nvSpPr>
            <p:spPr>
              <a:xfrm>
                <a:off x="3122405" y="410272"/>
                <a:ext cx="649004" cy="2512969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8543" h="2514505">
                    <a:moveTo>
                      <a:pt x="643944" y="1110"/>
                    </a:moveTo>
                    <a:cubicBezTo>
                      <a:pt x="694018" y="-42433"/>
                      <a:pt x="320193" y="1208509"/>
                      <a:pt x="252057" y="1512020"/>
                    </a:cubicBezTo>
                    <a:cubicBezTo>
                      <a:pt x="-78868" y="2431662"/>
                      <a:pt x="195943" y="2260339"/>
                      <a:pt x="0" y="2514505"/>
                    </a:cubicBezTo>
                    <a:cubicBezTo>
                      <a:pt x="31768" y="2244539"/>
                      <a:pt x="11284" y="1608815"/>
                      <a:pt x="369624" y="751020"/>
                    </a:cubicBezTo>
                    <a:cubicBezTo>
                      <a:pt x="555325" y="447510"/>
                      <a:pt x="506785" y="37563"/>
                      <a:pt x="643944" y="111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3" name="矩形 47"/>
              <p:cNvSpPr/>
              <p:nvPr/>
            </p:nvSpPr>
            <p:spPr>
              <a:xfrm rot="18071666">
                <a:off x="1632412" y="820322"/>
                <a:ext cx="862850" cy="1692869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643944 w 648543"/>
                  <a:gd name="connsiteY0-1556" fmla="*/ 1110 h 2514505"/>
                  <a:gd name="connsiteX1-1557" fmla="*/ 252057 w 648543"/>
                  <a:gd name="connsiteY1-1558" fmla="*/ 1512020 h 2514505"/>
                  <a:gd name="connsiteX2-1559" fmla="*/ 0 w 648543"/>
                  <a:gd name="connsiteY2-1560" fmla="*/ 2514505 h 2514505"/>
                  <a:gd name="connsiteX3-1561" fmla="*/ 369624 w 648543"/>
                  <a:gd name="connsiteY3-1562" fmla="*/ 751020 h 2514505"/>
                  <a:gd name="connsiteX4-1563" fmla="*/ 643944 w 648543"/>
                  <a:gd name="connsiteY4-1564" fmla="*/ 1110 h 2514505"/>
                  <a:gd name="connsiteX0-1565" fmla="*/ 643944 w 648543"/>
                  <a:gd name="connsiteY0-1566" fmla="*/ 1110 h 2514505"/>
                  <a:gd name="connsiteX1-1567" fmla="*/ 252057 w 648543"/>
                  <a:gd name="connsiteY1-1568" fmla="*/ 1512020 h 2514505"/>
                  <a:gd name="connsiteX2-1569" fmla="*/ 0 w 648543"/>
                  <a:gd name="connsiteY2-1570" fmla="*/ 2514505 h 2514505"/>
                  <a:gd name="connsiteX3-1571" fmla="*/ 369624 w 648543"/>
                  <a:gd name="connsiteY3-1572" fmla="*/ 751020 h 2514505"/>
                  <a:gd name="connsiteX4-1573" fmla="*/ 643944 w 648543"/>
                  <a:gd name="connsiteY4-1574" fmla="*/ 1110 h 2514505"/>
                  <a:gd name="connsiteX0-1575" fmla="*/ 643944 w 648543"/>
                  <a:gd name="connsiteY0-1576" fmla="*/ 1110 h 2514505"/>
                  <a:gd name="connsiteX1-1577" fmla="*/ 252057 w 648543"/>
                  <a:gd name="connsiteY1-1578" fmla="*/ 1512020 h 2514505"/>
                  <a:gd name="connsiteX2-1579" fmla="*/ 0 w 648543"/>
                  <a:gd name="connsiteY2-1580" fmla="*/ 2514505 h 2514505"/>
                  <a:gd name="connsiteX3-1581" fmla="*/ 369624 w 648543"/>
                  <a:gd name="connsiteY3-1582" fmla="*/ 751020 h 2514505"/>
                  <a:gd name="connsiteX4-1583" fmla="*/ 643944 w 648543"/>
                  <a:gd name="connsiteY4-1584" fmla="*/ 1110 h 2514505"/>
                  <a:gd name="connsiteX0-1585" fmla="*/ 643944 w 648543"/>
                  <a:gd name="connsiteY0-1586" fmla="*/ 1110 h 2514505"/>
                  <a:gd name="connsiteX1-1587" fmla="*/ 252057 w 648543"/>
                  <a:gd name="connsiteY1-1588" fmla="*/ 1512020 h 2514505"/>
                  <a:gd name="connsiteX2-1589" fmla="*/ 0 w 648543"/>
                  <a:gd name="connsiteY2-1590" fmla="*/ 2514505 h 2514505"/>
                  <a:gd name="connsiteX3-1591" fmla="*/ 277955 w 648543"/>
                  <a:gd name="connsiteY3-1592" fmla="*/ 802869 h 2514505"/>
                  <a:gd name="connsiteX4-1593" fmla="*/ 643944 w 648543"/>
                  <a:gd name="connsiteY4-1594" fmla="*/ 1110 h 2514505"/>
                  <a:gd name="connsiteX0-1595" fmla="*/ 643944 w 648543"/>
                  <a:gd name="connsiteY0-1596" fmla="*/ 1110 h 2514505"/>
                  <a:gd name="connsiteX1-1597" fmla="*/ 252057 w 648543"/>
                  <a:gd name="connsiteY1-1598" fmla="*/ 1512020 h 2514505"/>
                  <a:gd name="connsiteX2-1599" fmla="*/ 0 w 648543"/>
                  <a:gd name="connsiteY2-1600" fmla="*/ 2514505 h 2514505"/>
                  <a:gd name="connsiteX3-1601" fmla="*/ 277955 w 648543"/>
                  <a:gd name="connsiteY3-1602" fmla="*/ 802869 h 2514505"/>
                  <a:gd name="connsiteX4-1603" fmla="*/ 643944 w 648543"/>
                  <a:gd name="connsiteY4-1604" fmla="*/ 1110 h 2514505"/>
                  <a:gd name="connsiteX0-1605" fmla="*/ 665567 w 670166"/>
                  <a:gd name="connsiteY0-1606" fmla="*/ 1110 h 2514505"/>
                  <a:gd name="connsiteX1-1607" fmla="*/ 273680 w 670166"/>
                  <a:gd name="connsiteY1-1608" fmla="*/ 1512020 h 2514505"/>
                  <a:gd name="connsiteX2-1609" fmla="*/ 21623 w 670166"/>
                  <a:gd name="connsiteY2-1610" fmla="*/ 2514505 h 2514505"/>
                  <a:gd name="connsiteX3-1611" fmla="*/ 223410 w 670166"/>
                  <a:gd name="connsiteY3-1612" fmla="*/ 803139 h 2514505"/>
                  <a:gd name="connsiteX4-1613" fmla="*/ 665567 w 670166"/>
                  <a:gd name="connsiteY4-1614" fmla="*/ 1110 h 2514505"/>
                  <a:gd name="connsiteX0-1615" fmla="*/ 808024 w 812623"/>
                  <a:gd name="connsiteY0-1616" fmla="*/ 1110 h 2514505"/>
                  <a:gd name="connsiteX1-1617" fmla="*/ 416137 w 812623"/>
                  <a:gd name="connsiteY1-1618" fmla="*/ 1512020 h 2514505"/>
                  <a:gd name="connsiteX2-1619" fmla="*/ 164080 w 812623"/>
                  <a:gd name="connsiteY2-1620" fmla="*/ 2514505 h 2514505"/>
                  <a:gd name="connsiteX3-1621" fmla="*/ 148863 w 812623"/>
                  <a:gd name="connsiteY3-1622" fmla="*/ 1525272 h 2514505"/>
                  <a:gd name="connsiteX4-1623" fmla="*/ 808024 w 812623"/>
                  <a:gd name="connsiteY4-1624" fmla="*/ 1110 h 2514505"/>
                  <a:gd name="connsiteX0-1625" fmla="*/ 846719 w 851318"/>
                  <a:gd name="connsiteY0-1626" fmla="*/ 1110 h 2514505"/>
                  <a:gd name="connsiteX1-1627" fmla="*/ 454832 w 851318"/>
                  <a:gd name="connsiteY1-1628" fmla="*/ 1512020 h 2514505"/>
                  <a:gd name="connsiteX2-1629" fmla="*/ 202775 w 851318"/>
                  <a:gd name="connsiteY2-1630" fmla="*/ 2514505 h 2514505"/>
                  <a:gd name="connsiteX3-1631" fmla="*/ 187558 w 851318"/>
                  <a:gd name="connsiteY3-1632" fmla="*/ 1525272 h 2514505"/>
                  <a:gd name="connsiteX4-1633" fmla="*/ 846719 w 851318"/>
                  <a:gd name="connsiteY4-1634" fmla="*/ 1110 h 2514505"/>
                  <a:gd name="connsiteX0-1635" fmla="*/ 864573 w 869172"/>
                  <a:gd name="connsiteY0-1636" fmla="*/ 1110 h 2530902"/>
                  <a:gd name="connsiteX1-1637" fmla="*/ 472686 w 869172"/>
                  <a:gd name="connsiteY1-1638" fmla="*/ 1512020 h 2530902"/>
                  <a:gd name="connsiteX2-1639" fmla="*/ 220629 w 869172"/>
                  <a:gd name="connsiteY2-1640" fmla="*/ 2514505 h 2530902"/>
                  <a:gd name="connsiteX3-1641" fmla="*/ 205412 w 869172"/>
                  <a:gd name="connsiteY3-1642" fmla="*/ 1525272 h 2530902"/>
                  <a:gd name="connsiteX4-1643" fmla="*/ 864573 w 869172"/>
                  <a:gd name="connsiteY4-1644" fmla="*/ 1110 h 2530902"/>
                  <a:gd name="connsiteX0-1645" fmla="*/ 948703 w 953302"/>
                  <a:gd name="connsiteY0-1646" fmla="*/ 1110 h 2531026"/>
                  <a:gd name="connsiteX1-1647" fmla="*/ 556816 w 953302"/>
                  <a:gd name="connsiteY1-1648" fmla="*/ 1512020 h 2531026"/>
                  <a:gd name="connsiteX2-1649" fmla="*/ 304759 w 953302"/>
                  <a:gd name="connsiteY2-1650" fmla="*/ 2514505 h 2531026"/>
                  <a:gd name="connsiteX3-1651" fmla="*/ 166336 w 953302"/>
                  <a:gd name="connsiteY3-1652" fmla="*/ 1527946 h 2531026"/>
                  <a:gd name="connsiteX4-1653" fmla="*/ 948703 w 953302"/>
                  <a:gd name="connsiteY4-1654" fmla="*/ 1110 h 2531026"/>
                  <a:gd name="connsiteX0-1655" fmla="*/ 857852 w 862451"/>
                  <a:gd name="connsiteY0-1656" fmla="*/ 1110 h 2542024"/>
                  <a:gd name="connsiteX1-1657" fmla="*/ 465965 w 862451"/>
                  <a:gd name="connsiteY1-1658" fmla="*/ 1512020 h 2542024"/>
                  <a:gd name="connsiteX2-1659" fmla="*/ 213908 w 862451"/>
                  <a:gd name="connsiteY2-1660" fmla="*/ 2514505 h 2542024"/>
                  <a:gd name="connsiteX3-1661" fmla="*/ 75485 w 862451"/>
                  <a:gd name="connsiteY3-1662" fmla="*/ 1527946 h 2542024"/>
                  <a:gd name="connsiteX4-1663" fmla="*/ 857852 w 862451"/>
                  <a:gd name="connsiteY4-1664" fmla="*/ 1110 h 2542024"/>
                  <a:gd name="connsiteX0-1665" fmla="*/ 857852 w 861403"/>
                  <a:gd name="connsiteY0-1666" fmla="*/ 1132 h 2542046"/>
                  <a:gd name="connsiteX1-1667" fmla="*/ 344897 w 861403"/>
                  <a:gd name="connsiteY1-1668" fmla="*/ 1485586 h 2542046"/>
                  <a:gd name="connsiteX2-1669" fmla="*/ 213908 w 861403"/>
                  <a:gd name="connsiteY2-1670" fmla="*/ 2514527 h 2542046"/>
                  <a:gd name="connsiteX3-1671" fmla="*/ 75485 w 861403"/>
                  <a:gd name="connsiteY3-1672" fmla="*/ 1527968 h 2542046"/>
                  <a:gd name="connsiteX4-1673" fmla="*/ 857852 w 861403"/>
                  <a:gd name="connsiteY4-1674" fmla="*/ 1132 h 2542046"/>
                  <a:gd name="connsiteX0-1675" fmla="*/ 857852 w 861403"/>
                  <a:gd name="connsiteY0-1676" fmla="*/ 1132 h 2542046"/>
                  <a:gd name="connsiteX1-1677" fmla="*/ 344897 w 861403"/>
                  <a:gd name="connsiteY1-1678" fmla="*/ 1485586 h 2542046"/>
                  <a:gd name="connsiteX2-1679" fmla="*/ 213908 w 861403"/>
                  <a:gd name="connsiteY2-1680" fmla="*/ 2514527 h 2542046"/>
                  <a:gd name="connsiteX3-1681" fmla="*/ 75485 w 861403"/>
                  <a:gd name="connsiteY3-1682" fmla="*/ 1527968 h 2542046"/>
                  <a:gd name="connsiteX4-1683" fmla="*/ 857852 w 861403"/>
                  <a:gd name="connsiteY4-1684" fmla="*/ 1132 h 254204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61403" h="2542046">
                    <a:moveTo>
                      <a:pt x="857852" y="1132"/>
                    </a:moveTo>
                    <a:cubicBezTo>
                      <a:pt x="907926" y="-42411"/>
                      <a:pt x="413033" y="1182075"/>
                      <a:pt x="344897" y="1485586"/>
                    </a:cubicBezTo>
                    <a:cubicBezTo>
                      <a:pt x="250224" y="2059394"/>
                      <a:pt x="409851" y="2260361"/>
                      <a:pt x="213908" y="2514527"/>
                    </a:cubicBezTo>
                    <a:cubicBezTo>
                      <a:pt x="20649" y="2597078"/>
                      <a:pt x="-78401" y="2553064"/>
                      <a:pt x="75485" y="1527968"/>
                    </a:cubicBezTo>
                    <a:cubicBezTo>
                      <a:pt x="171118" y="1094839"/>
                      <a:pt x="720693" y="37585"/>
                      <a:pt x="857852" y="1132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2" name="矩形 47"/>
              <p:cNvSpPr/>
              <p:nvPr/>
            </p:nvSpPr>
            <p:spPr>
              <a:xfrm rot="20553061">
                <a:off x="2179356" y="368284"/>
                <a:ext cx="646903" cy="852352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956489 w 961088"/>
                  <a:gd name="connsiteY0-1556" fmla="*/ 1110 h 2269254"/>
                  <a:gd name="connsiteX1-1557" fmla="*/ 564602 w 961088"/>
                  <a:gd name="connsiteY1-1558" fmla="*/ 1512020 h 2269254"/>
                  <a:gd name="connsiteX2-1559" fmla="*/ 0 w 961088"/>
                  <a:gd name="connsiteY2-1560" fmla="*/ 2269254 h 2269254"/>
                  <a:gd name="connsiteX3-1561" fmla="*/ 682169 w 961088"/>
                  <a:gd name="connsiteY3-1562" fmla="*/ 751020 h 2269254"/>
                  <a:gd name="connsiteX4-1563" fmla="*/ 956489 w 961088"/>
                  <a:gd name="connsiteY4-1564" fmla="*/ 1110 h 2269254"/>
                  <a:gd name="connsiteX0-1565" fmla="*/ 957889 w 962488"/>
                  <a:gd name="connsiteY0-1566" fmla="*/ 1110 h 2309861"/>
                  <a:gd name="connsiteX1-1567" fmla="*/ 566002 w 962488"/>
                  <a:gd name="connsiteY1-1568" fmla="*/ 1512020 h 2309861"/>
                  <a:gd name="connsiteX2-1569" fmla="*/ 480037 w 962488"/>
                  <a:gd name="connsiteY2-1570" fmla="*/ 1927981 h 2309861"/>
                  <a:gd name="connsiteX3-1571" fmla="*/ 1400 w 962488"/>
                  <a:gd name="connsiteY3-1572" fmla="*/ 2269254 h 2309861"/>
                  <a:gd name="connsiteX4-1573" fmla="*/ 683569 w 962488"/>
                  <a:gd name="connsiteY4-1574" fmla="*/ 751020 h 2309861"/>
                  <a:gd name="connsiteX5-1575" fmla="*/ 957889 w 962488"/>
                  <a:gd name="connsiteY5-1576" fmla="*/ 1110 h 2309861"/>
                  <a:gd name="connsiteX0-1577" fmla="*/ 957889 w 962488"/>
                  <a:gd name="connsiteY0-1578" fmla="*/ 1110 h 2309861"/>
                  <a:gd name="connsiteX1-1579" fmla="*/ 566002 w 962488"/>
                  <a:gd name="connsiteY1-1580" fmla="*/ 1512020 h 2309861"/>
                  <a:gd name="connsiteX2-1581" fmla="*/ 480037 w 962488"/>
                  <a:gd name="connsiteY2-1582" fmla="*/ 1927981 h 2309861"/>
                  <a:gd name="connsiteX3-1583" fmla="*/ 1400 w 962488"/>
                  <a:gd name="connsiteY3-1584" fmla="*/ 2269254 h 2309861"/>
                  <a:gd name="connsiteX4-1585" fmla="*/ 420374 w 962488"/>
                  <a:gd name="connsiteY4-1586" fmla="*/ 1268770 h 2309861"/>
                  <a:gd name="connsiteX5-1587" fmla="*/ 957889 w 962488"/>
                  <a:gd name="connsiteY5-1588" fmla="*/ 1110 h 2309861"/>
                  <a:gd name="connsiteX0-1589" fmla="*/ 958301 w 962900"/>
                  <a:gd name="connsiteY0-1590" fmla="*/ 1110 h 2309861"/>
                  <a:gd name="connsiteX1-1591" fmla="*/ 566414 w 962900"/>
                  <a:gd name="connsiteY1-1592" fmla="*/ 1512020 h 2309861"/>
                  <a:gd name="connsiteX2-1593" fmla="*/ 381751 w 962900"/>
                  <a:gd name="connsiteY2-1594" fmla="*/ 1927981 h 2309861"/>
                  <a:gd name="connsiteX3-1595" fmla="*/ 1812 w 962900"/>
                  <a:gd name="connsiteY3-1596" fmla="*/ 2269254 h 2309861"/>
                  <a:gd name="connsiteX4-1597" fmla="*/ 420786 w 962900"/>
                  <a:gd name="connsiteY4-1598" fmla="*/ 1268770 h 2309861"/>
                  <a:gd name="connsiteX5-1599" fmla="*/ 958301 w 962900"/>
                  <a:gd name="connsiteY5-1600" fmla="*/ 1110 h 2309861"/>
                  <a:gd name="connsiteX0-1601" fmla="*/ 810254 w 817436"/>
                  <a:gd name="connsiteY0-1602" fmla="*/ 1796 h 1820046"/>
                  <a:gd name="connsiteX1-1603" fmla="*/ 566414 w 817436"/>
                  <a:gd name="connsiteY1-1604" fmla="*/ 1022205 h 1820046"/>
                  <a:gd name="connsiteX2-1605" fmla="*/ 381751 w 817436"/>
                  <a:gd name="connsiteY2-1606" fmla="*/ 1438166 h 1820046"/>
                  <a:gd name="connsiteX3-1607" fmla="*/ 1812 w 817436"/>
                  <a:gd name="connsiteY3-1608" fmla="*/ 1779439 h 1820046"/>
                  <a:gd name="connsiteX4-1609" fmla="*/ 420786 w 817436"/>
                  <a:gd name="connsiteY4-1610" fmla="*/ 778955 h 1820046"/>
                  <a:gd name="connsiteX5-1611" fmla="*/ 810254 w 817436"/>
                  <a:gd name="connsiteY5-1612" fmla="*/ 1796 h 1820046"/>
                  <a:gd name="connsiteX0-1613" fmla="*/ 810565 w 817747"/>
                  <a:gd name="connsiteY0-1614" fmla="*/ 1796 h 1814424"/>
                  <a:gd name="connsiteX1-1615" fmla="*/ 566725 w 817747"/>
                  <a:gd name="connsiteY1-1616" fmla="*/ 1022205 h 1814424"/>
                  <a:gd name="connsiteX2-1617" fmla="*/ 332712 w 817747"/>
                  <a:gd name="connsiteY2-1618" fmla="*/ 1356415 h 1814424"/>
                  <a:gd name="connsiteX3-1619" fmla="*/ 2123 w 817747"/>
                  <a:gd name="connsiteY3-1620" fmla="*/ 1779439 h 1814424"/>
                  <a:gd name="connsiteX4-1621" fmla="*/ 421097 w 817747"/>
                  <a:gd name="connsiteY4-1622" fmla="*/ 778955 h 1814424"/>
                  <a:gd name="connsiteX5-1623" fmla="*/ 810565 w 817747"/>
                  <a:gd name="connsiteY5-1624" fmla="*/ 1796 h 1814424"/>
                  <a:gd name="connsiteX0-1625" fmla="*/ 810565 w 817093"/>
                  <a:gd name="connsiteY0-1626" fmla="*/ 1894 h 1814522"/>
                  <a:gd name="connsiteX1-1627" fmla="*/ 540271 w 817093"/>
                  <a:gd name="connsiteY1-1628" fmla="*/ 979964 h 1814522"/>
                  <a:gd name="connsiteX2-1629" fmla="*/ 332712 w 817093"/>
                  <a:gd name="connsiteY2-1630" fmla="*/ 1356513 h 1814522"/>
                  <a:gd name="connsiteX3-1631" fmla="*/ 2123 w 817093"/>
                  <a:gd name="connsiteY3-1632" fmla="*/ 1779537 h 1814522"/>
                  <a:gd name="connsiteX4-1633" fmla="*/ 421097 w 817093"/>
                  <a:gd name="connsiteY4-1634" fmla="*/ 779053 h 1814522"/>
                  <a:gd name="connsiteX5-1635" fmla="*/ 810565 w 817093"/>
                  <a:gd name="connsiteY5-1636" fmla="*/ 1894 h 1814522"/>
                  <a:gd name="connsiteX0-1637" fmla="*/ 810881 w 817409"/>
                  <a:gd name="connsiteY0-1638" fmla="*/ 1894 h 1810494"/>
                  <a:gd name="connsiteX1-1639" fmla="*/ 540587 w 817409"/>
                  <a:gd name="connsiteY1-1640" fmla="*/ 979964 h 1810494"/>
                  <a:gd name="connsiteX2-1641" fmla="*/ 295814 w 817409"/>
                  <a:gd name="connsiteY2-1642" fmla="*/ 1280007 h 1810494"/>
                  <a:gd name="connsiteX3-1643" fmla="*/ 2439 w 817409"/>
                  <a:gd name="connsiteY3-1644" fmla="*/ 1779537 h 1810494"/>
                  <a:gd name="connsiteX4-1645" fmla="*/ 421413 w 817409"/>
                  <a:gd name="connsiteY4-1646" fmla="*/ 779053 h 1810494"/>
                  <a:gd name="connsiteX5-1647" fmla="*/ 810881 w 817409"/>
                  <a:gd name="connsiteY5-1648" fmla="*/ 1894 h 1810494"/>
                  <a:gd name="connsiteX0-1649" fmla="*/ 810881 w 817409"/>
                  <a:gd name="connsiteY0-1650" fmla="*/ 1894 h 1810494"/>
                  <a:gd name="connsiteX1-1651" fmla="*/ 540587 w 817409"/>
                  <a:gd name="connsiteY1-1652" fmla="*/ 979965 h 1810494"/>
                  <a:gd name="connsiteX2-1653" fmla="*/ 295814 w 817409"/>
                  <a:gd name="connsiteY2-1654" fmla="*/ 1280007 h 1810494"/>
                  <a:gd name="connsiteX3-1655" fmla="*/ 2439 w 817409"/>
                  <a:gd name="connsiteY3-1656" fmla="*/ 1779537 h 1810494"/>
                  <a:gd name="connsiteX4-1657" fmla="*/ 421413 w 817409"/>
                  <a:gd name="connsiteY4-1658" fmla="*/ 779053 h 1810494"/>
                  <a:gd name="connsiteX5-1659" fmla="*/ 810881 w 817409"/>
                  <a:gd name="connsiteY5-1660" fmla="*/ 1894 h 1810494"/>
                  <a:gd name="connsiteX0-1661" fmla="*/ 810766 w 817294"/>
                  <a:gd name="connsiteY0-1662" fmla="*/ 1894 h 1824364"/>
                  <a:gd name="connsiteX1-1663" fmla="*/ 540472 w 817294"/>
                  <a:gd name="connsiteY1-1664" fmla="*/ 979965 h 1824364"/>
                  <a:gd name="connsiteX2-1665" fmla="*/ 308249 w 817294"/>
                  <a:gd name="connsiteY2-1666" fmla="*/ 1486491 h 1824364"/>
                  <a:gd name="connsiteX3-1667" fmla="*/ 2324 w 817294"/>
                  <a:gd name="connsiteY3-1668" fmla="*/ 1779537 h 1824364"/>
                  <a:gd name="connsiteX4-1669" fmla="*/ 421298 w 817294"/>
                  <a:gd name="connsiteY4-1670" fmla="*/ 779053 h 1824364"/>
                  <a:gd name="connsiteX5-1671" fmla="*/ 810766 w 817294"/>
                  <a:gd name="connsiteY5-1672" fmla="*/ 1894 h 1824364"/>
                  <a:gd name="connsiteX0-1673" fmla="*/ 810766 w 817294"/>
                  <a:gd name="connsiteY0-1674" fmla="*/ 1894 h 1824364"/>
                  <a:gd name="connsiteX1-1675" fmla="*/ 540472 w 817294"/>
                  <a:gd name="connsiteY1-1676" fmla="*/ 979965 h 1824364"/>
                  <a:gd name="connsiteX2-1677" fmla="*/ 308249 w 817294"/>
                  <a:gd name="connsiteY2-1678" fmla="*/ 1486491 h 1824364"/>
                  <a:gd name="connsiteX3-1679" fmla="*/ 2324 w 817294"/>
                  <a:gd name="connsiteY3-1680" fmla="*/ 1779537 h 1824364"/>
                  <a:gd name="connsiteX4-1681" fmla="*/ 421298 w 817294"/>
                  <a:gd name="connsiteY4-1682" fmla="*/ 779053 h 1824364"/>
                  <a:gd name="connsiteX5-1683" fmla="*/ 810766 w 817294"/>
                  <a:gd name="connsiteY5-1684" fmla="*/ 1894 h 1824364"/>
                  <a:gd name="connsiteX0-1685" fmla="*/ 810114 w 816642"/>
                  <a:gd name="connsiteY0-1686" fmla="*/ 1894 h 1812021"/>
                  <a:gd name="connsiteX1-1687" fmla="*/ 539820 w 816642"/>
                  <a:gd name="connsiteY1-1688" fmla="*/ 979965 h 1812021"/>
                  <a:gd name="connsiteX2-1689" fmla="*/ 409831 w 816642"/>
                  <a:gd name="connsiteY2-1690" fmla="*/ 1311208 h 1812021"/>
                  <a:gd name="connsiteX3-1691" fmla="*/ 1672 w 816642"/>
                  <a:gd name="connsiteY3-1692" fmla="*/ 1779537 h 1812021"/>
                  <a:gd name="connsiteX4-1693" fmla="*/ 420646 w 816642"/>
                  <a:gd name="connsiteY4-1694" fmla="*/ 779053 h 1812021"/>
                  <a:gd name="connsiteX5-1695" fmla="*/ 810114 w 816642"/>
                  <a:gd name="connsiteY5-1696" fmla="*/ 1894 h 1812021"/>
                  <a:gd name="connsiteX0-1697" fmla="*/ 808442 w 814970"/>
                  <a:gd name="connsiteY0-1698" fmla="*/ 1894 h 1781032"/>
                  <a:gd name="connsiteX1-1699" fmla="*/ 538148 w 814970"/>
                  <a:gd name="connsiteY1-1700" fmla="*/ 979965 h 1781032"/>
                  <a:gd name="connsiteX2-1701" fmla="*/ 0 w 814970"/>
                  <a:gd name="connsiteY2-1702" fmla="*/ 1779537 h 1781032"/>
                  <a:gd name="connsiteX3-1703" fmla="*/ 418974 w 814970"/>
                  <a:gd name="connsiteY3-1704" fmla="*/ 779053 h 1781032"/>
                  <a:gd name="connsiteX4-1705" fmla="*/ 808442 w 814970"/>
                  <a:gd name="connsiteY4-1706" fmla="*/ 1894 h 1781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4970" h="1781032">
                    <a:moveTo>
                      <a:pt x="808442" y="1894"/>
                    </a:moveTo>
                    <a:cubicBezTo>
                      <a:pt x="858516" y="-41649"/>
                      <a:pt x="606284" y="676454"/>
                      <a:pt x="538148" y="979965"/>
                    </a:cubicBezTo>
                    <a:cubicBezTo>
                      <a:pt x="403408" y="1276239"/>
                      <a:pt x="19862" y="1813022"/>
                      <a:pt x="0" y="1779537"/>
                    </a:cubicBezTo>
                    <a:cubicBezTo>
                      <a:pt x="31768" y="1509571"/>
                      <a:pt x="60634" y="1636848"/>
                      <a:pt x="418974" y="779053"/>
                    </a:cubicBezTo>
                    <a:cubicBezTo>
                      <a:pt x="604675" y="475543"/>
                      <a:pt x="671283" y="38347"/>
                      <a:pt x="808442" y="1894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2473402" y="4386516"/>
                <a:ext cx="699411" cy="957322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8911 w 699364"/>
                  <a:gd name="connsiteY0-180" fmla="*/ 0 h 957670"/>
                  <a:gd name="connsiteX1-181" fmla="*/ 582787 w 699364"/>
                  <a:gd name="connsiteY1-182" fmla="*/ 88774 h 957670"/>
                  <a:gd name="connsiteX2-183" fmla="*/ 637869 w 699364"/>
                  <a:gd name="connsiteY2-184" fmla="*/ 513518 h 957670"/>
                  <a:gd name="connsiteX3-185" fmla="*/ 699364 w 699364"/>
                  <a:gd name="connsiteY3-186" fmla="*/ 957670 h 957670"/>
                  <a:gd name="connsiteX4-187" fmla="*/ 0 w 699364"/>
                  <a:gd name="connsiteY4-188" fmla="*/ 860899 h 957670"/>
                  <a:gd name="connsiteX5-189" fmla="*/ 78911 w 699364"/>
                  <a:gd name="connsiteY5-190" fmla="*/ 0 h 957670"/>
                  <a:gd name="connsiteX0-191" fmla="*/ 87789 w 699364"/>
                  <a:gd name="connsiteY0-192" fmla="*/ 0 h 957670"/>
                  <a:gd name="connsiteX1-193" fmla="*/ 582787 w 699364"/>
                  <a:gd name="connsiteY1-194" fmla="*/ 88774 h 957670"/>
                  <a:gd name="connsiteX2-195" fmla="*/ 637869 w 699364"/>
                  <a:gd name="connsiteY2-196" fmla="*/ 513518 h 957670"/>
                  <a:gd name="connsiteX3-197" fmla="*/ 699364 w 699364"/>
                  <a:gd name="connsiteY3-198" fmla="*/ 957670 h 957670"/>
                  <a:gd name="connsiteX4-199" fmla="*/ 0 w 699364"/>
                  <a:gd name="connsiteY4-200" fmla="*/ 860899 h 957670"/>
                  <a:gd name="connsiteX5-201" fmla="*/ 87789 w 699364"/>
                  <a:gd name="connsiteY5-202" fmla="*/ 0 h 9576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699364" h="957670">
                    <a:moveTo>
                      <a:pt x="87789" y="0"/>
                    </a:moveTo>
                    <a:lnTo>
                      <a:pt x="582787" y="88774"/>
                    </a:lnTo>
                    <a:cubicBezTo>
                      <a:pt x="596411" y="225024"/>
                      <a:pt x="624245" y="377268"/>
                      <a:pt x="637869" y="513518"/>
                    </a:cubicBezTo>
                    <a:lnTo>
                      <a:pt x="699364" y="957670"/>
                    </a:lnTo>
                    <a:lnTo>
                      <a:pt x="0" y="860899"/>
                    </a:lnTo>
                    <a:cubicBezTo>
                      <a:pt x="34302" y="573934"/>
                      <a:pt x="61485" y="286966"/>
                      <a:pt x="87789" y="0"/>
                    </a:cubicBezTo>
                    <a:close/>
                  </a:path>
                </a:pathLst>
              </a:custGeom>
              <a:solidFill>
                <a:srgbClr val="F4A879"/>
              </a:solidFill>
              <a:ln>
                <a:solidFill>
                  <a:srgbClr val="F4A8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4" name="矩形 1"/>
              <p:cNvSpPr/>
              <p:nvPr/>
            </p:nvSpPr>
            <p:spPr>
              <a:xfrm rot="6037120">
                <a:off x="2607922" y="4516524"/>
                <a:ext cx="434573" cy="686809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62 w 715866"/>
                  <a:gd name="connsiteY0-336" fmla="*/ 203126 h 1025763"/>
                  <a:gd name="connsiteX1-337" fmla="*/ 629732 w 715866"/>
                  <a:gd name="connsiteY1-338" fmla="*/ 0 h 1025763"/>
                  <a:gd name="connsiteX2-339" fmla="*/ 684512 w 715866"/>
                  <a:gd name="connsiteY2-340" fmla="*/ 557080 h 1025763"/>
                  <a:gd name="connsiteX3-341" fmla="*/ 715866 w 715866"/>
                  <a:gd name="connsiteY3-342" fmla="*/ 970352 h 1025763"/>
                  <a:gd name="connsiteX4-343" fmla="*/ 49091 w 715866"/>
                  <a:gd name="connsiteY4-344" fmla="*/ 1025763 h 1025763"/>
                  <a:gd name="connsiteX5-345" fmla="*/ 462 w 715866"/>
                  <a:gd name="connsiteY5-346" fmla="*/ 203126 h 1025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5866" h="1025763">
                    <a:moveTo>
                      <a:pt x="462" y="203126"/>
                    </a:moveTo>
                    <a:lnTo>
                      <a:pt x="629732" y="0"/>
                    </a:lnTo>
                    <a:cubicBezTo>
                      <a:pt x="643356" y="136250"/>
                      <a:pt x="670888" y="420830"/>
                      <a:pt x="684512" y="557080"/>
                    </a:cubicBezTo>
                    <a:lnTo>
                      <a:pt x="715866" y="970352"/>
                    </a:lnTo>
                    <a:lnTo>
                      <a:pt x="49091" y="1025763"/>
                    </a:lnTo>
                    <a:cubicBezTo>
                      <a:pt x="35853" y="723356"/>
                      <a:pt x="-4768" y="494257"/>
                      <a:pt x="462" y="203126"/>
                    </a:cubicBezTo>
                    <a:close/>
                  </a:path>
                </a:pathLst>
              </a:custGeom>
              <a:solidFill>
                <a:srgbClr val="DC6236"/>
              </a:solidFill>
              <a:ln>
                <a:solidFill>
                  <a:srgbClr val="DC62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 rot="1898459">
                <a:off x="2561617" y="4296372"/>
                <a:ext cx="321350" cy="55791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人</a:t>
                </a:r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 rot="20289231">
                <a:off x="2637230" y="4671114"/>
                <a:ext cx="323451" cy="55791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口</a:t>
                </a:r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56948" y="5041525"/>
                <a:ext cx="323451" cy="55791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手</a:t>
                </a:r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endParaRPr>
              </a:p>
            </p:txBody>
          </p:sp>
          <p:pic>
            <p:nvPicPr>
              <p:cNvPr id="13343" name="图片 12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388028" y="5386270"/>
                <a:ext cx="341406" cy="408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44" name="图片 13"/>
              <p:cNvPicPr>
                <a:picLocks noChangeAspect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2619907" y="5257930"/>
                <a:ext cx="341406" cy="4023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45" name="图片 14"/>
              <p:cNvPicPr>
                <a:picLocks noChangeAspect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2771261" y="5465022"/>
                <a:ext cx="341406" cy="408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0" name="矩形 1"/>
              <p:cNvSpPr/>
              <p:nvPr/>
            </p:nvSpPr>
            <p:spPr>
              <a:xfrm rot="6037120">
                <a:off x="2566965" y="3858393"/>
                <a:ext cx="434573" cy="558689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401 w 716524"/>
                  <a:gd name="connsiteY0-420" fmla="*/ 90583 h 811133"/>
                  <a:gd name="connsiteX1-421" fmla="*/ 645968 w 716524"/>
                  <a:gd name="connsiteY1-422" fmla="*/ 0 h 811133"/>
                  <a:gd name="connsiteX2-423" fmla="*/ 687567 w 716524"/>
                  <a:gd name="connsiteY2-424" fmla="*/ 325040 h 811133"/>
                  <a:gd name="connsiteX3-425" fmla="*/ 716524 w 716524"/>
                  <a:gd name="connsiteY3-426" fmla="*/ 702675 h 811133"/>
                  <a:gd name="connsiteX4-427" fmla="*/ 55742 w 716524"/>
                  <a:gd name="connsiteY4-428" fmla="*/ 811133 h 811133"/>
                  <a:gd name="connsiteX5-429" fmla="*/ 401 w 716524"/>
                  <a:gd name="connsiteY5-430" fmla="*/ 90583 h 811133"/>
                  <a:gd name="connsiteX0-431" fmla="*/ 401 w 716524"/>
                  <a:gd name="connsiteY0-432" fmla="*/ 114101 h 834651"/>
                  <a:gd name="connsiteX1-433" fmla="*/ 657004 w 716524"/>
                  <a:gd name="connsiteY1-434" fmla="*/ 0 h 834651"/>
                  <a:gd name="connsiteX2-435" fmla="*/ 687567 w 716524"/>
                  <a:gd name="connsiteY2-436" fmla="*/ 348558 h 834651"/>
                  <a:gd name="connsiteX3-437" fmla="*/ 716524 w 716524"/>
                  <a:gd name="connsiteY3-438" fmla="*/ 726193 h 834651"/>
                  <a:gd name="connsiteX4-439" fmla="*/ 55742 w 716524"/>
                  <a:gd name="connsiteY4-440" fmla="*/ 834651 h 834651"/>
                  <a:gd name="connsiteX5-441" fmla="*/ 401 w 716524"/>
                  <a:gd name="connsiteY5-442" fmla="*/ 114101 h 8346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6524" h="834651">
                    <a:moveTo>
                      <a:pt x="401" y="114101"/>
                    </a:moveTo>
                    <a:cubicBezTo>
                      <a:pt x="214950" y="93634"/>
                      <a:pt x="442455" y="20467"/>
                      <a:pt x="657004" y="0"/>
                    </a:cubicBezTo>
                    <a:cubicBezTo>
                      <a:pt x="670628" y="136250"/>
                      <a:pt x="673943" y="212308"/>
                      <a:pt x="687567" y="348558"/>
                    </a:cubicBezTo>
                    <a:lnTo>
                      <a:pt x="716524" y="726193"/>
                    </a:lnTo>
                    <a:lnTo>
                      <a:pt x="55742" y="834651"/>
                    </a:lnTo>
                    <a:cubicBezTo>
                      <a:pt x="42504" y="532244"/>
                      <a:pt x="-4829" y="405232"/>
                      <a:pt x="401" y="114101"/>
                    </a:cubicBezTo>
                    <a:close/>
                  </a:path>
                </a:pathLst>
              </a:custGeom>
              <a:solidFill>
                <a:srgbClr val="9DC49B"/>
              </a:solidFill>
              <a:ln>
                <a:solidFill>
                  <a:srgbClr val="9DC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63" name="矩形 1"/>
              <p:cNvSpPr/>
              <p:nvPr/>
            </p:nvSpPr>
            <p:spPr>
              <a:xfrm rot="6037120">
                <a:off x="2629951" y="3356639"/>
                <a:ext cx="333804" cy="558689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145 w 791448"/>
                  <a:gd name="connsiteY0-516" fmla="*/ 52244 h 881455"/>
                  <a:gd name="connsiteX1-517" fmla="*/ 621811 w 791448"/>
                  <a:gd name="connsiteY1-518" fmla="*/ 0 h 881455"/>
                  <a:gd name="connsiteX2-519" fmla="*/ 708806 w 791448"/>
                  <a:gd name="connsiteY2-520" fmla="*/ 458160 h 881455"/>
                  <a:gd name="connsiteX3-521" fmla="*/ 791448 w 791448"/>
                  <a:gd name="connsiteY3-522" fmla="*/ 777902 h 881455"/>
                  <a:gd name="connsiteX4-523" fmla="*/ 159489 w 791448"/>
                  <a:gd name="connsiteY4-524" fmla="*/ 881455 h 881455"/>
                  <a:gd name="connsiteX5-525" fmla="*/ 145 w 791448"/>
                  <a:gd name="connsiteY5-526" fmla="*/ 52244 h 881455"/>
                  <a:gd name="connsiteX0-527" fmla="*/ 145 w 791448"/>
                  <a:gd name="connsiteY0-528" fmla="*/ 31312 h 860523"/>
                  <a:gd name="connsiteX1-529" fmla="*/ 626135 w 791448"/>
                  <a:gd name="connsiteY1-530" fmla="*/ 0 h 860523"/>
                  <a:gd name="connsiteX2-531" fmla="*/ 708806 w 791448"/>
                  <a:gd name="connsiteY2-532" fmla="*/ 437228 h 860523"/>
                  <a:gd name="connsiteX3-533" fmla="*/ 791448 w 791448"/>
                  <a:gd name="connsiteY3-534" fmla="*/ 756970 h 860523"/>
                  <a:gd name="connsiteX4-535" fmla="*/ 159489 w 791448"/>
                  <a:gd name="connsiteY4-536" fmla="*/ 860523 h 860523"/>
                  <a:gd name="connsiteX5-537" fmla="*/ 145 w 791448"/>
                  <a:gd name="connsiteY5-538" fmla="*/ 31312 h 860523"/>
                  <a:gd name="connsiteX0-539" fmla="*/ 149 w 787483"/>
                  <a:gd name="connsiteY0-540" fmla="*/ 50525 h 860523"/>
                  <a:gd name="connsiteX1-541" fmla="*/ 622170 w 787483"/>
                  <a:gd name="connsiteY1-542" fmla="*/ 0 h 860523"/>
                  <a:gd name="connsiteX2-543" fmla="*/ 704841 w 787483"/>
                  <a:gd name="connsiteY2-544" fmla="*/ 437228 h 860523"/>
                  <a:gd name="connsiteX3-545" fmla="*/ 787483 w 787483"/>
                  <a:gd name="connsiteY3-546" fmla="*/ 756970 h 860523"/>
                  <a:gd name="connsiteX4-547" fmla="*/ 155524 w 787483"/>
                  <a:gd name="connsiteY4-548" fmla="*/ 860523 h 860523"/>
                  <a:gd name="connsiteX5-549" fmla="*/ 149 w 787483"/>
                  <a:gd name="connsiteY5-550" fmla="*/ 50525 h 860523"/>
                  <a:gd name="connsiteX0-551" fmla="*/ 149 w 787483"/>
                  <a:gd name="connsiteY0-552" fmla="*/ 42720 h 852718"/>
                  <a:gd name="connsiteX1-553" fmla="*/ 634737 w 787483"/>
                  <a:gd name="connsiteY1-554" fmla="*/ 0 h 852718"/>
                  <a:gd name="connsiteX2-555" fmla="*/ 704841 w 787483"/>
                  <a:gd name="connsiteY2-556" fmla="*/ 429423 h 852718"/>
                  <a:gd name="connsiteX3-557" fmla="*/ 787483 w 787483"/>
                  <a:gd name="connsiteY3-558" fmla="*/ 749165 h 852718"/>
                  <a:gd name="connsiteX4-559" fmla="*/ 155524 w 787483"/>
                  <a:gd name="connsiteY4-560" fmla="*/ 852718 h 852718"/>
                  <a:gd name="connsiteX5-561" fmla="*/ 149 w 787483"/>
                  <a:gd name="connsiteY5-562" fmla="*/ 42720 h 852718"/>
                  <a:gd name="connsiteX0-563" fmla="*/ 149 w 751437"/>
                  <a:gd name="connsiteY0-564" fmla="*/ 42720 h 852718"/>
                  <a:gd name="connsiteX1-565" fmla="*/ 634737 w 751437"/>
                  <a:gd name="connsiteY1-566" fmla="*/ 0 h 852718"/>
                  <a:gd name="connsiteX2-567" fmla="*/ 704841 w 751437"/>
                  <a:gd name="connsiteY2-568" fmla="*/ 429423 h 852718"/>
                  <a:gd name="connsiteX3-569" fmla="*/ 751436 w 751437"/>
                  <a:gd name="connsiteY3-570" fmla="*/ 760271 h 852718"/>
                  <a:gd name="connsiteX4-571" fmla="*/ 155524 w 751437"/>
                  <a:gd name="connsiteY4-572" fmla="*/ 852718 h 852718"/>
                  <a:gd name="connsiteX5-573" fmla="*/ 149 w 751437"/>
                  <a:gd name="connsiteY5-574" fmla="*/ 42720 h 852718"/>
                  <a:gd name="connsiteX0-575" fmla="*/ 85 w 751371"/>
                  <a:gd name="connsiteY0-576" fmla="*/ 42720 h 834426"/>
                  <a:gd name="connsiteX1-577" fmla="*/ 634673 w 751371"/>
                  <a:gd name="connsiteY1-578" fmla="*/ 0 h 834426"/>
                  <a:gd name="connsiteX2-579" fmla="*/ 704777 w 751371"/>
                  <a:gd name="connsiteY2-580" fmla="*/ 429423 h 834426"/>
                  <a:gd name="connsiteX3-581" fmla="*/ 751372 w 751371"/>
                  <a:gd name="connsiteY3-582" fmla="*/ 760271 h 834426"/>
                  <a:gd name="connsiteX4-583" fmla="*/ 262927 w 751371"/>
                  <a:gd name="connsiteY4-584" fmla="*/ 834426 h 834426"/>
                  <a:gd name="connsiteX5-585" fmla="*/ 85 w 751371"/>
                  <a:gd name="connsiteY5-586" fmla="*/ 42720 h 834426"/>
                  <a:gd name="connsiteX0-587" fmla="*/ 465 w 550731"/>
                  <a:gd name="connsiteY0-588" fmla="*/ 15721 h 834426"/>
                  <a:gd name="connsiteX1-589" fmla="*/ 434031 w 550731"/>
                  <a:gd name="connsiteY1-590" fmla="*/ 0 h 834426"/>
                  <a:gd name="connsiteX2-591" fmla="*/ 504135 w 550731"/>
                  <a:gd name="connsiteY2-592" fmla="*/ 429423 h 834426"/>
                  <a:gd name="connsiteX3-593" fmla="*/ 550730 w 550731"/>
                  <a:gd name="connsiteY3-594" fmla="*/ 760271 h 834426"/>
                  <a:gd name="connsiteX4-595" fmla="*/ 62285 w 550731"/>
                  <a:gd name="connsiteY4-596" fmla="*/ 834426 h 834426"/>
                  <a:gd name="connsiteX5-597" fmla="*/ 465 w 550731"/>
                  <a:gd name="connsiteY5-598" fmla="*/ 15721 h 8344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550731" h="834426">
                    <a:moveTo>
                      <a:pt x="465" y="15721"/>
                    </a:moveTo>
                    <a:lnTo>
                      <a:pt x="434031" y="0"/>
                    </a:lnTo>
                    <a:cubicBezTo>
                      <a:pt x="447655" y="136250"/>
                      <a:pt x="490511" y="293173"/>
                      <a:pt x="504135" y="429423"/>
                    </a:cubicBezTo>
                    <a:lnTo>
                      <a:pt x="550730" y="760271"/>
                    </a:lnTo>
                    <a:lnTo>
                      <a:pt x="62285" y="834426"/>
                    </a:lnTo>
                    <a:cubicBezTo>
                      <a:pt x="35355" y="523515"/>
                      <a:pt x="-4765" y="306852"/>
                      <a:pt x="465" y="15721"/>
                    </a:cubicBezTo>
                    <a:close/>
                  </a:path>
                </a:pathLst>
              </a:custGeom>
              <a:solidFill>
                <a:srgbClr val="F09191"/>
              </a:solidFill>
              <a:ln>
                <a:solidFill>
                  <a:srgbClr val="F0919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9" name="矩形 47"/>
              <p:cNvSpPr/>
              <p:nvPr/>
            </p:nvSpPr>
            <p:spPr>
              <a:xfrm rot="21085103">
                <a:off x="2299074" y="158345"/>
                <a:ext cx="428468" cy="304831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28249"/>
                  <a:gd name="connsiteY0-484" fmla="*/ 0 h 3048970"/>
                  <a:gd name="connsiteX1-485" fmla="*/ 220321 w 328249"/>
                  <a:gd name="connsiteY1-486" fmla="*/ 39187 h 3048970"/>
                  <a:gd name="connsiteX2-487" fmla="*/ 184996 w 328249"/>
                  <a:gd name="connsiteY2-488" fmla="*/ 1092897 h 3048970"/>
                  <a:gd name="connsiteX3-489" fmla="*/ 295846 w 328249"/>
                  <a:gd name="connsiteY3-490" fmla="*/ 3013342 h 3048970"/>
                  <a:gd name="connsiteX4-491" fmla="*/ 28242 w 328249"/>
                  <a:gd name="connsiteY4-492" fmla="*/ 3048970 h 3048970"/>
                  <a:gd name="connsiteX5-493" fmla="*/ 2115 w 328249"/>
                  <a:gd name="connsiteY5-494" fmla="*/ 1393342 h 3048970"/>
                  <a:gd name="connsiteX6-495" fmla="*/ 54368 w 328249"/>
                  <a:gd name="connsiteY6-496" fmla="*/ 0 h 3048970"/>
                  <a:gd name="connsiteX0-497" fmla="*/ 54368 w 295846"/>
                  <a:gd name="connsiteY0-498" fmla="*/ 0 h 3048970"/>
                  <a:gd name="connsiteX1-499" fmla="*/ 220321 w 295846"/>
                  <a:gd name="connsiteY1-500" fmla="*/ 39187 h 3048970"/>
                  <a:gd name="connsiteX2-501" fmla="*/ 184996 w 295846"/>
                  <a:gd name="connsiteY2-502" fmla="*/ 1092897 h 3048970"/>
                  <a:gd name="connsiteX3-503" fmla="*/ 295846 w 295846"/>
                  <a:gd name="connsiteY3-504" fmla="*/ 3013342 h 3048970"/>
                  <a:gd name="connsiteX4-505" fmla="*/ 28242 w 295846"/>
                  <a:gd name="connsiteY4-506" fmla="*/ 3048970 h 3048970"/>
                  <a:gd name="connsiteX5-507" fmla="*/ 2115 w 295846"/>
                  <a:gd name="connsiteY5-508" fmla="*/ 1393342 h 3048970"/>
                  <a:gd name="connsiteX6-509" fmla="*/ 54368 w 295846"/>
                  <a:gd name="connsiteY6-510" fmla="*/ 0 h 3048970"/>
                  <a:gd name="connsiteX0-511" fmla="*/ 54368 w 430066"/>
                  <a:gd name="connsiteY0-512" fmla="*/ 0 h 3048970"/>
                  <a:gd name="connsiteX1-513" fmla="*/ 220321 w 430066"/>
                  <a:gd name="connsiteY1-514" fmla="*/ 39187 h 3048970"/>
                  <a:gd name="connsiteX2-515" fmla="*/ 184996 w 430066"/>
                  <a:gd name="connsiteY2-516" fmla="*/ 1092897 h 3048970"/>
                  <a:gd name="connsiteX3-517" fmla="*/ 430066 w 430066"/>
                  <a:gd name="connsiteY3-518" fmla="*/ 3029998 h 3048970"/>
                  <a:gd name="connsiteX4-519" fmla="*/ 28242 w 430066"/>
                  <a:gd name="connsiteY4-520" fmla="*/ 3048970 h 3048970"/>
                  <a:gd name="connsiteX5-521" fmla="*/ 2115 w 430066"/>
                  <a:gd name="connsiteY5-522" fmla="*/ 1393342 h 3048970"/>
                  <a:gd name="connsiteX6-523" fmla="*/ 54368 w 430066"/>
                  <a:gd name="connsiteY6-524" fmla="*/ 0 h 30489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30066" h="3048970">
                    <a:moveTo>
                      <a:pt x="54368" y="0"/>
                    </a:moveTo>
                    <a:cubicBezTo>
                      <a:pt x="192418" y="87086"/>
                      <a:pt x="95334" y="82730"/>
                      <a:pt x="220321" y="39187"/>
                    </a:cubicBezTo>
                    <a:cubicBezTo>
                      <a:pt x="170247" y="256171"/>
                      <a:pt x="241602" y="552078"/>
                      <a:pt x="184996" y="1092897"/>
                    </a:cubicBezTo>
                    <a:cubicBezTo>
                      <a:pt x="115328" y="1633716"/>
                      <a:pt x="390761" y="2692069"/>
                      <a:pt x="430066" y="3029998"/>
                    </a:cubicBezTo>
                    <a:lnTo>
                      <a:pt x="28242" y="3048970"/>
                    </a:lnTo>
                    <a:cubicBezTo>
                      <a:pt x="41305" y="2540637"/>
                      <a:pt x="-10948" y="1901675"/>
                      <a:pt x="2115" y="1393342"/>
                    </a:cubicBezTo>
                    <a:cubicBezTo>
                      <a:pt x="19533" y="523946"/>
                      <a:pt x="102265" y="464447"/>
                      <a:pt x="5436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64" name="矩形 1"/>
              <p:cNvSpPr/>
              <p:nvPr/>
            </p:nvSpPr>
            <p:spPr>
              <a:xfrm rot="6037120">
                <a:off x="2536537" y="2725751"/>
                <a:ext cx="560538" cy="661605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98 w 857333"/>
                  <a:gd name="connsiteY0-516" fmla="*/ 0 h 888411"/>
                  <a:gd name="connsiteX1-517" fmla="*/ 687696 w 857333"/>
                  <a:gd name="connsiteY1-518" fmla="*/ 6957 h 888411"/>
                  <a:gd name="connsiteX2-519" fmla="*/ 774691 w 857333"/>
                  <a:gd name="connsiteY2-520" fmla="*/ 465117 h 888411"/>
                  <a:gd name="connsiteX3-521" fmla="*/ 857333 w 857333"/>
                  <a:gd name="connsiteY3-522" fmla="*/ 784859 h 888411"/>
                  <a:gd name="connsiteX4-523" fmla="*/ 225374 w 857333"/>
                  <a:gd name="connsiteY4-524" fmla="*/ 888412 h 888411"/>
                  <a:gd name="connsiteX5-525" fmla="*/ 98 w 857333"/>
                  <a:gd name="connsiteY5-526" fmla="*/ 0 h 888411"/>
                  <a:gd name="connsiteX0-527" fmla="*/ 1 w 857236"/>
                  <a:gd name="connsiteY0-528" fmla="*/ 0 h 888412"/>
                  <a:gd name="connsiteX1-529" fmla="*/ 687599 w 857236"/>
                  <a:gd name="connsiteY1-530" fmla="*/ 6957 h 888412"/>
                  <a:gd name="connsiteX2-531" fmla="*/ 774594 w 857236"/>
                  <a:gd name="connsiteY2-532" fmla="*/ 465117 h 888412"/>
                  <a:gd name="connsiteX3-533" fmla="*/ 857236 w 857236"/>
                  <a:gd name="connsiteY3-534" fmla="*/ 784859 h 888412"/>
                  <a:gd name="connsiteX4-535" fmla="*/ 225277 w 857236"/>
                  <a:gd name="connsiteY4-536" fmla="*/ 888412 h 888412"/>
                  <a:gd name="connsiteX5-537" fmla="*/ 1 w 857236"/>
                  <a:gd name="connsiteY5-538" fmla="*/ 0 h 888412"/>
                  <a:gd name="connsiteX0-539" fmla="*/ -1 w 857234"/>
                  <a:gd name="connsiteY0-540" fmla="*/ 0 h 986205"/>
                  <a:gd name="connsiteX1-541" fmla="*/ 687597 w 857234"/>
                  <a:gd name="connsiteY1-542" fmla="*/ 6957 h 986205"/>
                  <a:gd name="connsiteX2-543" fmla="*/ 774592 w 857234"/>
                  <a:gd name="connsiteY2-544" fmla="*/ 465117 h 986205"/>
                  <a:gd name="connsiteX3-545" fmla="*/ 857234 w 857234"/>
                  <a:gd name="connsiteY3-546" fmla="*/ 784859 h 986205"/>
                  <a:gd name="connsiteX4-547" fmla="*/ 287245 w 857234"/>
                  <a:gd name="connsiteY4-548" fmla="*/ 986205 h 986205"/>
                  <a:gd name="connsiteX5-549" fmla="*/ -1 w 857234"/>
                  <a:gd name="connsiteY5-550" fmla="*/ 0 h 986205"/>
                  <a:gd name="connsiteX0-551" fmla="*/ 1 w 923529"/>
                  <a:gd name="connsiteY0-552" fmla="*/ 0 h 986205"/>
                  <a:gd name="connsiteX1-553" fmla="*/ 687599 w 923529"/>
                  <a:gd name="connsiteY1-554" fmla="*/ 6957 h 986205"/>
                  <a:gd name="connsiteX2-555" fmla="*/ 774594 w 923529"/>
                  <a:gd name="connsiteY2-556" fmla="*/ 465117 h 986205"/>
                  <a:gd name="connsiteX3-557" fmla="*/ 923530 w 923529"/>
                  <a:gd name="connsiteY3-558" fmla="*/ 816912 h 986205"/>
                  <a:gd name="connsiteX4-559" fmla="*/ 287247 w 923529"/>
                  <a:gd name="connsiteY4-560" fmla="*/ 986205 h 986205"/>
                  <a:gd name="connsiteX5-561" fmla="*/ 1 w 923529"/>
                  <a:gd name="connsiteY5-562" fmla="*/ 0 h 986205"/>
                  <a:gd name="connsiteX0-563" fmla="*/ -1 w 923529"/>
                  <a:gd name="connsiteY0-564" fmla="*/ 0 h 986205"/>
                  <a:gd name="connsiteX1-565" fmla="*/ 687597 w 923529"/>
                  <a:gd name="connsiteY1-566" fmla="*/ 6957 h 986205"/>
                  <a:gd name="connsiteX2-567" fmla="*/ 819628 w 923529"/>
                  <a:gd name="connsiteY2-568" fmla="*/ 452036 h 986205"/>
                  <a:gd name="connsiteX3-569" fmla="*/ 923528 w 923529"/>
                  <a:gd name="connsiteY3-570" fmla="*/ 816912 h 986205"/>
                  <a:gd name="connsiteX4-571" fmla="*/ 287245 w 923529"/>
                  <a:gd name="connsiteY4-572" fmla="*/ 986205 h 986205"/>
                  <a:gd name="connsiteX5-573" fmla="*/ -1 w 923529"/>
                  <a:gd name="connsiteY5-574" fmla="*/ 0 h 986205"/>
                  <a:gd name="connsiteX0-575" fmla="*/ 1 w 923529"/>
                  <a:gd name="connsiteY0-576" fmla="*/ 29020 h 1015225"/>
                  <a:gd name="connsiteX1-577" fmla="*/ 739843 w 923529"/>
                  <a:gd name="connsiteY1-578" fmla="*/ -1 h 1015225"/>
                  <a:gd name="connsiteX2-579" fmla="*/ 819630 w 923529"/>
                  <a:gd name="connsiteY2-580" fmla="*/ 481056 h 1015225"/>
                  <a:gd name="connsiteX3-581" fmla="*/ 923530 w 923529"/>
                  <a:gd name="connsiteY3-582" fmla="*/ 845932 h 1015225"/>
                  <a:gd name="connsiteX4-583" fmla="*/ 287247 w 923529"/>
                  <a:gd name="connsiteY4-584" fmla="*/ 1015225 h 1015225"/>
                  <a:gd name="connsiteX5-585" fmla="*/ 1 w 923529"/>
                  <a:gd name="connsiteY5-586" fmla="*/ 29020 h 1015225"/>
                  <a:gd name="connsiteX0-587" fmla="*/ -1 w 923529"/>
                  <a:gd name="connsiteY0-588" fmla="*/ 22808 h 1009013"/>
                  <a:gd name="connsiteX1-589" fmla="*/ 735157 w 923529"/>
                  <a:gd name="connsiteY1-590" fmla="*/ -1 h 1009013"/>
                  <a:gd name="connsiteX2-591" fmla="*/ 819628 w 923529"/>
                  <a:gd name="connsiteY2-592" fmla="*/ 474844 h 1009013"/>
                  <a:gd name="connsiteX3-593" fmla="*/ 923528 w 923529"/>
                  <a:gd name="connsiteY3-594" fmla="*/ 839720 h 1009013"/>
                  <a:gd name="connsiteX4-595" fmla="*/ 287245 w 923529"/>
                  <a:gd name="connsiteY4-596" fmla="*/ 1009013 h 1009013"/>
                  <a:gd name="connsiteX5-597" fmla="*/ -1 w 923529"/>
                  <a:gd name="connsiteY5-598" fmla="*/ 22808 h 1009013"/>
                  <a:gd name="connsiteX0-599" fmla="*/ 1 w 923529"/>
                  <a:gd name="connsiteY0-600" fmla="*/ 3597 h 989802"/>
                  <a:gd name="connsiteX1-601" fmla="*/ 739127 w 923529"/>
                  <a:gd name="connsiteY1-602" fmla="*/ 0 h 989802"/>
                  <a:gd name="connsiteX2-603" fmla="*/ 819630 w 923529"/>
                  <a:gd name="connsiteY2-604" fmla="*/ 455633 h 989802"/>
                  <a:gd name="connsiteX3-605" fmla="*/ 923530 w 923529"/>
                  <a:gd name="connsiteY3-606" fmla="*/ 820509 h 989802"/>
                  <a:gd name="connsiteX4-607" fmla="*/ 287247 w 923529"/>
                  <a:gd name="connsiteY4-608" fmla="*/ 989802 h 989802"/>
                  <a:gd name="connsiteX5-609" fmla="*/ 1 w 923529"/>
                  <a:gd name="connsiteY5-610" fmla="*/ 3597 h 989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923529" h="989802">
                    <a:moveTo>
                      <a:pt x="1" y="3597"/>
                    </a:moveTo>
                    <a:lnTo>
                      <a:pt x="739127" y="0"/>
                    </a:lnTo>
                    <a:cubicBezTo>
                      <a:pt x="752751" y="136250"/>
                      <a:pt x="806006" y="319383"/>
                      <a:pt x="819630" y="455633"/>
                    </a:cubicBezTo>
                    <a:lnTo>
                      <a:pt x="923530" y="820509"/>
                    </a:lnTo>
                    <a:lnTo>
                      <a:pt x="287247" y="989802"/>
                    </a:lnTo>
                    <a:cubicBezTo>
                      <a:pt x="260317" y="678891"/>
                      <a:pt x="89165" y="376169"/>
                      <a:pt x="1" y="3597"/>
                    </a:cubicBezTo>
                    <a:close/>
                  </a:path>
                </a:pathLst>
              </a:custGeom>
              <a:solidFill>
                <a:srgbClr val="C7B199"/>
              </a:solidFill>
              <a:ln>
                <a:solidFill>
                  <a:srgbClr val="C6B1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5027126">
                <a:off x="2420953" y="2236688"/>
                <a:ext cx="266623" cy="237337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5278311">
                <a:off x="2329588" y="1973215"/>
                <a:ext cx="266623" cy="235237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5046664">
                <a:off x="2510218" y="2495962"/>
                <a:ext cx="266622" cy="235237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844482">
                <a:off x="2989093" y="2233539"/>
                <a:ext cx="266623" cy="235237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6486391">
                <a:off x="2935536" y="2532701"/>
                <a:ext cx="266622" cy="237338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 rot="18867036">
                <a:off x="2679309" y="2790304"/>
                <a:ext cx="323306" cy="54104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勤</a:t>
                </a:r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 rot="20342484">
                <a:off x="2704439" y="3454387"/>
                <a:ext cx="321350" cy="55791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努</a:t>
                </a:r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323616">
                <a:off x="2651930" y="3158372"/>
                <a:ext cx="323451" cy="55791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奋</a:t>
                </a:r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 rot="20342484">
                <a:off x="297455" y="3872165"/>
                <a:ext cx="323451" cy="55791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20342484">
                <a:off x="2609924" y="3828078"/>
                <a:ext cx="323451" cy="55791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力</a:t>
                </a:r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endParaRPr>
              </a:p>
            </p:txBody>
          </p:sp>
        </p:grpSp>
        <p:sp>
          <p:nvSpPr>
            <p:cNvPr id="46" name="流程图: 接点 45"/>
            <p:cNvSpPr/>
            <p:nvPr/>
          </p:nvSpPr>
          <p:spPr>
            <a:xfrm>
              <a:off x="1404931" y="4495168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738883" y="2693892"/>
              <a:ext cx="73512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203299" y="4392299"/>
              <a:ext cx="73511" cy="73478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770389" y="2326499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7372" y="2420971"/>
              <a:ext cx="73512" cy="734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123486" y="2704390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222201" y="2985708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166812" y="5954715"/>
            <a:ext cx="9492854" cy="90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文本框 70"/>
          <p:cNvSpPr txBox="1"/>
          <p:nvPr/>
        </p:nvSpPr>
        <p:spPr>
          <a:xfrm>
            <a:off x="2016919" y="406400"/>
            <a:ext cx="426593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人教版小学语文三年级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981951" y="6047889"/>
            <a:ext cx="2737247" cy="810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49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73" y="288925"/>
            <a:ext cx="18084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315766" y="1511301"/>
            <a:ext cx="7779544" cy="1198880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思考：此诗为什么在开头概括地描绘了荷败菊残的形象，展示深秋的画面？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918597" y="3233738"/>
            <a:ext cx="3143250" cy="1753235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 为了强调和突出一年之中的最好景象：橙黄橘绿之时。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601319" y="2661313"/>
            <a:ext cx="2791821" cy="2345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8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73" y="288925"/>
            <a:ext cx="18084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790825" y="1676400"/>
            <a:ext cx="4826794" cy="1198880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前两句描写残秋景象，诗人要表达什么情意？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101829" y="3635376"/>
            <a:ext cx="5030390" cy="1198880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赞美在肃杀的深秋时节，菊枝傲霜独立的品格。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106133" y="3124489"/>
            <a:ext cx="2693231" cy="2313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73" y="288925"/>
            <a:ext cx="18084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127648" y="1574800"/>
            <a:ext cx="4217194" cy="1753235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要求：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读后两句，理解意思。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         2.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作者所写的秋景有何特点？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127647" y="3478213"/>
            <a:ext cx="3384947" cy="2306955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诗意：别以为一年的好景将尽，你必须记住，最美的景是在这橙黄橘绿的时节啊！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193631" y="3543300"/>
            <a:ext cx="3406379" cy="2306955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特点：深秋的景色虽然萧瑟冷落，但更是硕果累累的时节，显露出勃勃的生机。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6689038" y="1418439"/>
            <a:ext cx="2614187" cy="19106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73" y="288925"/>
            <a:ext cx="18084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348328" y="1327299"/>
            <a:ext cx="5789124" cy="645160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思考：如何理解最是橙黄橘绿时这句诗？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668233" y="2260379"/>
            <a:ext cx="5691423" cy="3415030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揭示赠诗的目的。说明秋景虽然萧瑟冷落，但也有硕果累累、成熟丰收的一面，而这一点恰恰是其他季节无法相比的。用来比喻人到壮年，虽已青春流逝，但也是人生成熟、大有作为的黄金阶段，勉励朋友珍惜这大好时光，乐观向上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03779" y="2505164"/>
            <a:ext cx="2319906" cy="2297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73" y="288925"/>
            <a:ext cx="18084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450307" y="1839913"/>
            <a:ext cx="2999185" cy="1198880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思考：后两句有什么用意？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950494" y="4219575"/>
            <a:ext cx="5578079" cy="1198880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勉励好友要珍惜大好时光，昂扬向上，不可意志消沉。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6187483" y="1666908"/>
            <a:ext cx="2614187" cy="19106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73" y="288925"/>
            <a:ext cx="18084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287191" y="2403476"/>
            <a:ext cx="3855244" cy="1198880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这首诗告诉我们一个什么人生哲理？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134916" y="4391025"/>
            <a:ext cx="6396038" cy="1198880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只有严酷的环境才能锻炼人，才能检验、识别一个人的风骨。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6498609" y="1168084"/>
            <a:ext cx="3019568" cy="2803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73" y="288925"/>
            <a:ext cx="18084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33660" y="2020703"/>
            <a:ext cx="4197458" cy="3969385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indent="3048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菊有菊不可替代的风韵，荷有荷无法言说的魅力，苏轼赞美了秋天是个丰收的季节，激励着人们乐观向上。老师把这首诗最后的一句改写了一下送给大家：一年好景君须记，正是读书黄金时。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50307" y="1873250"/>
            <a:ext cx="2640806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73" y="288925"/>
            <a:ext cx="18084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57718" y="1884227"/>
            <a:ext cx="4882486" cy="341503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indent="3048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一年好景君须记，最是橙黄橘绿时。与秋天有关的诗，如杨万里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《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秋凉晚步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》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：秋气堪悲未必然，轻寒正是可人天。赞美秋天的还有很多很多，你们课余时间也可以找找读读哟！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083559" y="1884227"/>
            <a:ext cx="2848970" cy="3357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73" y="288925"/>
            <a:ext cx="18084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3" name="文本框 2"/>
          <p:cNvSpPr txBox="1">
            <a:spLocks noChangeArrowheads="1"/>
          </p:cNvSpPr>
          <p:nvPr/>
        </p:nvSpPr>
        <p:spPr bwMode="auto">
          <a:xfrm>
            <a:off x="2879208" y="1598311"/>
            <a:ext cx="6783628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诗的前两句写景，抓住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、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描绘出秋末的萧瑟景象。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已无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与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犹有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形成强烈对比，突出菊花傲霜斗寒的形象。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551207" y="1561206"/>
            <a:ext cx="115031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荷尽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500246" y="1561206"/>
            <a:ext cx="1349586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菊残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4501866" y="3835563"/>
            <a:ext cx="3353923" cy="2006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73" y="288925"/>
            <a:ext cx="18084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7" name="文本框 2"/>
          <p:cNvSpPr txBox="1">
            <a:spLocks noChangeArrowheads="1"/>
          </p:cNvSpPr>
          <p:nvPr/>
        </p:nvSpPr>
        <p:spPr bwMode="auto">
          <a:xfrm>
            <a:off x="2893219" y="1766888"/>
            <a:ext cx="5095376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橙黄橘绿的自然现象是什么季节？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261623" y="3676651"/>
            <a:ext cx="183275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秋末冬初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38713" y="3117924"/>
            <a:ext cx="2529992" cy="2410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文本框 170"/>
          <p:cNvSpPr txBox="1"/>
          <p:nvPr/>
        </p:nvSpPr>
        <p:spPr>
          <a:xfrm>
            <a:off x="2431255" y="350837"/>
            <a:ext cx="18084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2" name="矩形 171"/>
          <p:cNvSpPr/>
          <p:nvPr/>
        </p:nvSpPr>
        <p:spPr>
          <a:xfrm>
            <a:off x="3003018" y="1561919"/>
            <a:ext cx="6370501" cy="452310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古时候，有一个人叫刘景文，他是一个有学问、不怕困难的人。他已经</a:t>
            </a:r>
            <a:r>
              <a:rPr lang="en-US" altLang="zh-CN" sz="2400" dirty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50</a:t>
            </a:r>
            <a:r>
              <a:rPr lang="zh-CN" altLang="en-US" sz="2400" dirty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多岁了，却还是没有受到朝廷的重用，所以他整天闷闷不乐，心情很不好。他的好朋友苏轼就邀刘景文到他家里做客，他们一边喝酒一边聊天，苏轼很想帮刘景文树立信心。于是，便写了一首诗送给刘景文，希望刘景文能找回自信，取得成功。这首诗的题目就叫</a:t>
            </a:r>
            <a:r>
              <a:rPr lang="en-US" altLang="zh-CN" sz="2400" dirty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 dirty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赠刘景文</a:t>
            </a:r>
            <a:r>
              <a:rPr lang="en-US" altLang="zh-CN" sz="2400" dirty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 dirty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dirty="0">
              <a:ln w="0"/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73" y="288925"/>
            <a:ext cx="18084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010966" y="1482025"/>
            <a:ext cx="5913834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诗人为什么称橙黄橘绿是一年好景？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929313" y="3525838"/>
            <a:ext cx="359926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景色虽然萧瑟冷落，但更是成熟丰收的时节，显露出勃勃生机。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33909" y="2880875"/>
            <a:ext cx="3143250" cy="2790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73" y="288925"/>
            <a:ext cx="18084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134916" y="1730376"/>
            <a:ext cx="5637609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把这首古诗配上音乐，让这首诗变成了一首歌曲。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820292" y="3168265"/>
            <a:ext cx="4370695" cy="2864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16994" y="4000501"/>
            <a:ext cx="916781" cy="195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5193506" y="2341564"/>
            <a:ext cx="2418080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谢谢观</a:t>
            </a:r>
            <a:r>
              <a:rPr lang="zh-CN" altLang="en-US" sz="4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看  </a:t>
            </a:r>
            <a:endParaRPr lang="zh-CN" altLang="en-US" sz="4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0439400" y="7421563"/>
            <a:ext cx="825104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485710" y="3792539"/>
            <a:ext cx="95369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19"/>
          <p:cNvGrpSpPr/>
          <p:nvPr/>
        </p:nvGrpSpPr>
        <p:grpSpPr bwMode="auto">
          <a:xfrm>
            <a:off x="8318897" y="4741864"/>
            <a:ext cx="633413" cy="1539875"/>
            <a:chOff x="162845" y="5707378"/>
            <a:chExt cx="325664" cy="968472"/>
          </a:xfrm>
        </p:grpSpPr>
        <p:grpSp>
          <p:nvGrpSpPr>
            <p:cNvPr id="34864" name="组合 20"/>
            <p:cNvGrpSpPr/>
            <p:nvPr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/>
            </p:nvSpPr>
            <p:spPr>
              <a:xfrm>
                <a:off x="832225" y="4903066"/>
                <a:ext cx="222823" cy="698897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780804" y="4633491"/>
                <a:ext cx="325664" cy="391382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" name="弦形 25"/>
              <p:cNvSpPr/>
              <p:nvPr/>
            </p:nvSpPr>
            <p:spPr>
              <a:xfrm rot="5400000">
                <a:off x="823825" y="5129753"/>
                <a:ext cx="239622" cy="107738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" name="矩形 3"/>
              <p:cNvSpPr/>
              <p:nvPr/>
            </p:nvSpPr>
            <p:spPr>
              <a:xfrm>
                <a:off x="851813" y="5180628"/>
                <a:ext cx="165281" cy="45928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" name="弦形 27"/>
              <p:cNvSpPr/>
              <p:nvPr/>
            </p:nvSpPr>
            <p:spPr>
              <a:xfrm rot="5400000">
                <a:off x="813225" y="5318649"/>
                <a:ext cx="240620" cy="108351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/>
          </p:nvCxnSpPr>
          <p:spPr>
            <a:xfrm>
              <a:off x="244261" y="5903069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06920" y="5988934"/>
              <a:ext cx="216089" cy="12979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447485" y="4849814"/>
            <a:ext cx="2219325" cy="195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1141600">
            <a:off x="3974306" y="4359276"/>
            <a:ext cx="3606404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4"/>
          <p:cNvGrpSpPr/>
          <p:nvPr/>
        </p:nvGrpSpPr>
        <p:grpSpPr bwMode="auto">
          <a:xfrm>
            <a:off x="1103709" y="1889126"/>
            <a:ext cx="1969295" cy="4398963"/>
            <a:chOff x="-1069264" y="279594"/>
            <a:chExt cx="3473954" cy="5817409"/>
          </a:xfrm>
        </p:grpSpPr>
        <p:grpSp>
          <p:nvGrpSpPr>
            <p:cNvPr id="34829" name="组合 15"/>
            <p:cNvGrpSpPr/>
            <p:nvPr/>
          </p:nvGrpSpPr>
          <p:grpSpPr bwMode="auto">
            <a:xfrm>
              <a:off x="-1069264" y="279594"/>
              <a:ext cx="3473954" cy="5817409"/>
              <a:chOff x="297455" y="68071"/>
              <a:chExt cx="3473954" cy="5817409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395689" y="2732197"/>
                <a:ext cx="806528" cy="3153283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6034" h="3153474">
                    <a:moveTo>
                      <a:pt x="143691" y="235132"/>
                    </a:moveTo>
                    <a:lnTo>
                      <a:pt x="806034" y="0"/>
                    </a:lnTo>
                    <a:cubicBezTo>
                      <a:pt x="755960" y="216984"/>
                      <a:pt x="683623" y="682708"/>
                      <a:pt x="627017" y="1223527"/>
                    </a:cubicBezTo>
                    <a:cubicBezTo>
                      <a:pt x="557349" y="1764346"/>
                      <a:pt x="871348" y="2781743"/>
                      <a:pt x="740720" y="3101224"/>
                    </a:cubicBezTo>
                    <a:lnTo>
                      <a:pt x="0" y="3153474"/>
                    </a:lnTo>
                    <a:cubicBezTo>
                      <a:pt x="13063" y="2645141"/>
                      <a:pt x="130628" y="2149871"/>
                      <a:pt x="143691" y="1641538"/>
                    </a:cubicBezTo>
                    <a:lnTo>
                      <a:pt x="143691" y="235132"/>
                    </a:ln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0" name="矩形 47"/>
              <p:cNvSpPr/>
              <p:nvPr/>
            </p:nvSpPr>
            <p:spPr>
              <a:xfrm>
                <a:off x="2836760" y="68071"/>
                <a:ext cx="413766" cy="3245656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14148" h="3244914">
                    <a:moveTo>
                      <a:pt x="261258" y="0"/>
                    </a:moveTo>
                    <a:cubicBezTo>
                      <a:pt x="399308" y="87086"/>
                      <a:pt x="289161" y="82731"/>
                      <a:pt x="414148" y="39188"/>
                    </a:cubicBezTo>
                    <a:cubicBezTo>
                      <a:pt x="364074" y="256172"/>
                      <a:pt x="448491" y="774147"/>
                      <a:pt x="391885" y="1314966"/>
                    </a:cubicBezTo>
                    <a:cubicBezTo>
                      <a:pt x="322217" y="1855785"/>
                      <a:pt x="401085" y="2847057"/>
                      <a:pt x="270457" y="3166538"/>
                    </a:cubicBezTo>
                    <a:lnTo>
                      <a:pt x="0" y="3244914"/>
                    </a:lnTo>
                    <a:cubicBezTo>
                      <a:pt x="13063" y="2736581"/>
                      <a:pt x="248194" y="2175996"/>
                      <a:pt x="209005" y="1667663"/>
                    </a:cubicBezTo>
                    <a:cubicBezTo>
                      <a:pt x="278674" y="719890"/>
                      <a:pt x="361406" y="477510"/>
                      <a:pt x="26125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1" name="矩形 47"/>
              <p:cNvSpPr/>
              <p:nvPr/>
            </p:nvSpPr>
            <p:spPr>
              <a:xfrm>
                <a:off x="3122405" y="410272"/>
                <a:ext cx="649004" cy="2512969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8543" h="2514505">
                    <a:moveTo>
                      <a:pt x="643944" y="1110"/>
                    </a:moveTo>
                    <a:cubicBezTo>
                      <a:pt x="694018" y="-42433"/>
                      <a:pt x="320193" y="1208509"/>
                      <a:pt x="252057" y="1512020"/>
                    </a:cubicBezTo>
                    <a:cubicBezTo>
                      <a:pt x="-78868" y="2431662"/>
                      <a:pt x="195943" y="2260339"/>
                      <a:pt x="0" y="2514505"/>
                    </a:cubicBezTo>
                    <a:cubicBezTo>
                      <a:pt x="31768" y="2244539"/>
                      <a:pt x="11284" y="1608815"/>
                      <a:pt x="369624" y="751020"/>
                    </a:cubicBezTo>
                    <a:cubicBezTo>
                      <a:pt x="555325" y="447510"/>
                      <a:pt x="506785" y="37563"/>
                      <a:pt x="643944" y="111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3" name="矩形 47"/>
              <p:cNvSpPr/>
              <p:nvPr/>
            </p:nvSpPr>
            <p:spPr>
              <a:xfrm rot="18071666">
                <a:off x="1632412" y="820322"/>
                <a:ext cx="862850" cy="1692869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643944 w 648543"/>
                  <a:gd name="connsiteY0-1556" fmla="*/ 1110 h 2514505"/>
                  <a:gd name="connsiteX1-1557" fmla="*/ 252057 w 648543"/>
                  <a:gd name="connsiteY1-1558" fmla="*/ 1512020 h 2514505"/>
                  <a:gd name="connsiteX2-1559" fmla="*/ 0 w 648543"/>
                  <a:gd name="connsiteY2-1560" fmla="*/ 2514505 h 2514505"/>
                  <a:gd name="connsiteX3-1561" fmla="*/ 369624 w 648543"/>
                  <a:gd name="connsiteY3-1562" fmla="*/ 751020 h 2514505"/>
                  <a:gd name="connsiteX4-1563" fmla="*/ 643944 w 648543"/>
                  <a:gd name="connsiteY4-1564" fmla="*/ 1110 h 2514505"/>
                  <a:gd name="connsiteX0-1565" fmla="*/ 643944 w 648543"/>
                  <a:gd name="connsiteY0-1566" fmla="*/ 1110 h 2514505"/>
                  <a:gd name="connsiteX1-1567" fmla="*/ 252057 w 648543"/>
                  <a:gd name="connsiteY1-1568" fmla="*/ 1512020 h 2514505"/>
                  <a:gd name="connsiteX2-1569" fmla="*/ 0 w 648543"/>
                  <a:gd name="connsiteY2-1570" fmla="*/ 2514505 h 2514505"/>
                  <a:gd name="connsiteX3-1571" fmla="*/ 369624 w 648543"/>
                  <a:gd name="connsiteY3-1572" fmla="*/ 751020 h 2514505"/>
                  <a:gd name="connsiteX4-1573" fmla="*/ 643944 w 648543"/>
                  <a:gd name="connsiteY4-1574" fmla="*/ 1110 h 2514505"/>
                  <a:gd name="connsiteX0-1575" fmla="*/ 643944 w 648543"/>
                  <a:gd name="connsiteY0-1576" fmla="*/ 1110 h 2514505"/>
                  <a:gd name="connsiteX1-1577" fmla="*/ 252057 w 648543"/>
                  <a:gd name="connsiteY1-1578" fmla="*/ 1512020 h 2514505"/>
                  <a:gd name="connsiteX2-1579" fmla="*/ 0 w 648543"/>
                  <a:gd name="connsiteY2-1580" fmla="*/ 2514505 h 2514505"/>
                  <a:gd name="connsiteX3-1581" fmla="*/ 369624 w 648543"/>
                  <a:gd name="connsiteY3-1582" fmla="*/ 751020 h 2514505"/>
                  <a:gd name="connsiteX4-1583" fmla="*/ 643944 w 648543"/>
                  <a:gd name="connsiteY4-1584" fmla="*/ 1110 h 2514505"/>
                  <a:gd name="connsiteX0-1585" fmla="*/ 643944 w 648543"/>
                  <a:gd name="connsiteY0-1586" fmla="*/ 1110 h 2514505"/>
                  <a:gd name="connsiteX1-1587" fmla="*/ 252057 w 648543"/>
                  <a:gd name="connsiteY1-1588" fmla="*/ 1512020 h 2514505"/>
                  <a:gd name="connsiteX2-1589" fmla="*/ 0 w 648543"/>
                  <a:gd name="connsiteY2-1590" fmla="*/ 2514505 h 2514505"/>
                  <a:gd name="connsiteX3-1591" fmla="*/ 277955 w 648543"/>
                  <a:gd name="connsiteY3-1592" fmla="*/ 802869 h 2514505"/>
                  <a:gd name="connsiteX4-1593" fmla="*/ 643944 w 648543"/>
                  <a:gd name="connsiteY4-1594" fmla="*/ 1110 h 2514505"/>
                  <a:gd name="connsiteX0-1595" fmla="*/ 643944 w 648543"/>
                  <a:gd name="connsiteY0-1596" fmla="*/ 1110 h 2514505"/>
                  <a:gd name="connsiteX1-1597" fmla="*/ 252057 w 648543"/>
                  <a:gd name="connsiteY1-1598" fmla="*/ 1512020 h 2514505"/>
                  <a:gd name="connsiteX2-1599" fmla="*/ 0 w 648543"/>
                  <a:gd name="connsiteY2-1600" fmla="*/ 2514505 h 2514505"/>
                  <a:gd name="connsiteX3-1601" fmla="*/ 277955 w 648543"/>
                  <a:gd name="connsiteY3-1602" fmla="*/ 802869 h 2514505"/>
                  <a:gd name="connsiteX4-1603" fmla="*/ 643944 w 648543"/>
                  <a:gd name="connsiteY4-1604" fmla="*/ 1110 h 2514505"/>
                  <a:gd name="connsiteX0-1605" fmla="*/ 665567 w 670166"/>
                  <a:gd name="connsiteY0-1606" fmla="*/ 1110 h 2514505"/>
                  <a:gd name="connsiteX1-1607" fmla="*/ 273680 w 670166"/>
                  <a:gd name="connsiteY1-1608" fmla="*/ 1512020 h 2514505"/>
                  <a:gd name="connsiteX2-1609" fmla="*/ 21623 w 670166"/>
                  <a:gd name="connsiteY2-1610" fmla="*/ 2514505 h 2514505"/>
                  <a:gd name="connsiteX3-1611" fmla="*/ 223410 w 670166"/>
                  <a:gd name="connsiteY3-1612" fmla="*/ 803139 h 2514505"/>
                  <a:gd name="connsiteX4-1613" fmla="*/ 665567 w 670166"/>
                  <a:gd name="connsiteY4-1614" fmla="*/ 1110 h 2514505"/>
                  <a:gd name="connsiteX0-1615" fmla="*/ 808024 w 812623"/>
                  <a:gd name="connsiteY0-1616" fmla="*/ 1110 h 2514505"/>
                  <a:gd name="connsiteX1-1617" fmla="*/ 416137 w 812623"/>
                  <a:gd name="connsiteY1-1618" fmla="*/ 1512020 h 2514505"/>
                  <a:gd name="connsiteX2-1619" fmla="*/ 164080 w 812623"/>
                  <a:gd name="connsiteY2-1620" fmla="*/ 2514505 h 2514505"/>
                  <a:gd name="connsiteX3-1621" fmla="*/ 148863 w 812623"/>
                  <a:gd name="connsiteY3-1622" fmla="*/ 1525272 h 2514505"/>
                  <a:gd name="connsiteX4-1623" fmla="*/ 808024 w 812623"/>
                  <a:gd name="connsiteY4-1624" fmla="*/ 1110 h 2514505"/>
                  <a:gd name="connsiteX0-1625" fmla="*/ 846719 w 851318"/>
                  <a:gd name="connsiteY0-1626" fmla="*/ 1110 h 2514505"/>
                  <a:gd name="connsiteX1-1627" fmla="*/ 454832 w 851318"/>
                  <a:gd name="connsiteY1-1628" fmla="*/ 1512020 h 2514505"/>
                  <a:gd name="connsiteX2-1629" fmla="*/ 202775 w 851318"/>
                  <a:gd name="connsiteY2-1630" fmla="*/ 2514505 h 2514505"/>
                  <a:gd name="connsiteX3-1631" fmla="*/ 187558 w 851318"/>
                  <a:gd name="connsiteY3-1632" fmla="*/ 1525272 h 2514505"/>
                  <a:gd name="connsiteX4-1633" fmla="*/ 846719 w 851318"/>
                  <a:gd name="connsiteY4-1634" fmla="*/ 1110 h 2514505"/>
                  <a:gd name="connsiteX0-1635" fmla="*/ 864573 w 869172"/>
                  <a:gd name="connsiteY0-1636" fmla="*/ 1110 h 2530902"/>
                  <a:gd name="connsiteX1-1637" fmla="*/ 472686 w 869172"/>
                  <a:gd name="connsiteY1-1638" fmla="*/ 1512020 h 2530902"/>
                  <a:gd name="connsiteX2-1639" fmla="*/ 220629 w 869172"/>
                  <a:gd name="connsiteY2-1640" fmla="*/ 2514505 h 2530902"/>
                  <a:gd name="connsiteX3-1641" fmla="*/ 205412 w 869172"/>
                  <a:gd name="connsiteY3-1642" fmla="*/ 1525272 h 2530902"/>
                  <a:gd name="connsiteX4-1643" fmla="*/ 864573 w 869172"/>
                  <a:gd name="connsiteY4-1644" fmla="*/ 1110 h 2530902"/>
                  <a:gd name="connsiteX0-1645" fmla="*/ 948703 w 953302"/>
                  <a:gd name="connsiteY0-1646" fmla="*/ 1110 h 2531026"/>
                  <a:gd name="connsiteX1-1647" fmla="*/ 556816 w 953302"/>
                  <a:gd name="connsiteY1-1648" fmla="*/ 1512020 h 2531026"/>
                  <a:gd name="connsiteX2-1649" fmla="*/ 304759 w 953302"/>
                  <a:gd name="connsiteY2-1650" fmla="*/ 2514505 h 2531026"/>
                  <a:gd name="connsiteX3-1651" fmla="*/ 166336 w 953302"/>
                  <a:gd name="connsiteY3-1652" fmla="*/ 1527946 h 2531026"/>
                  <a:gd name="connsiteX4-1653" fmla="*/ 948703 w 953302"/>
                  <a:gd name="connsiteY4-1654" fmla="*/ 1110 h 2531026"/>
                  <a:gd name="connsiteX0-1655" fmla="*/ 857852 w 862451"/>
                  <a:gd name="connsiteY0-1656" fmla="*/ 1110 h 2542024"/>
                  <a:gd name="connsiteX1-1657" fmla="*/ 465965 w 862451"/>
                  <a:gd name="connsiteY1-1658" fmla="*/ 1512020 h 2542024"/>
                  <a:gd name="connsiteX2-1659" fmla="*/ 213908 w 862451"/>
                  <a:gd name="connsiteY2-1660" fmla="*/ 2514505 h 2542024"/>
                  <a:gd name="connsiteX3-1661" fmla="*/ 75485 w 862451"/>
                  <a:gd name="connsiteY3-1662" fmla="*/ 1527946 h 2542024"/>
                  <a:gd name="connsiteX4-1663" fmla="*/ 857852 w 862451"/>
                  <a:gd name="connsiteY4-1664" fmla="*/ 1110 h 2542024"/>
                  <a:gd name="connsiteX0-1665" fmla="*/ 857852 w 861403"/>
                  <a:gd name="connsiteY0-1666" fmla="*/ 1132 h 2542046"/>
                  <a:gd name="connsiteX1-1667" fmla="*/ 344897 w 861403"/>
                  <a:gd name="connsiteY1-1668" fmla="*/ 1485586 h 2542046"/>
                  <a:gd name="connsiteX2-1669" fmla="*/ 213908 w 861403"/>
                  <a:gd name="connsiteY2-1670" fmla="*/ 2514527 h 2542046"/>
                  <a:gd name="connsiteX3-1671" fmla="*/ 75485 w 861403"/>
                  <a:gd name="connsiteY3-1672" fmla="*/ 1527968 h 2542046"/>
                  <a:gd name="connsiteX4-1673" fmla="*/ 857852 w 861403"/>
                  <a:gd name="connsiteY4-1674" fmla="*/ 1132 h 2542046"/>
                  <a:gd name="connsiteX0-1675" fmla="*/ 857852 w 861403"/>
                  <a:gd name="connsiteY0-1676" fmla="*/ 1132 h 2542046"/>
                  <a:gd name="connsiteX1-1677" fmla="*/ 344897 w 861403"/>
                  <a:gd name="connsiteY1-1678" fmla="*/ 1485586 h 2542046"/>
                  <a:gd name="connsiteX2-1679" fmla="*/ 213908 w 861403"/>
                  <a:gd name="connsiteY2-1680" fmla="*/ 2514527 h 2542046"/>
                  <a:gd name="connsiteX3-1681" fmla="*/ 75485 w 861403"/>
                  <a:gd name="connsiteY3-1682" fmla="*/ 1527968 h 2542046"/>
                  <a:gd name="connsiteX4-1683" fmla="*/ 857852 w 861403"/>
                  <a:gd name="connsiteY4-1684" fmla="*/ 1132 h 254204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61403" h="2542046">
                    <a:moveTo>
                      <a:pt x="857852" y="1132"/>
                    </a:moveTo>
                    <a:cubicBezTo>
                      <a:pt x="907926" y="-42411"/>
                      <a:pt x="413033" y="1182075"/>
                      <a:pt x="344897" y="1485586"/>
                    </a:cubicBezTo>
                    <a:cubicBezTo>
                      <a:pt x="250224" y="2059394"/>
                      <a:pt x="409851" y="2260361"/>
                      <a:pt x="213908" y="2514527"/>
                    </a:cubicBezTo>
                    <a:cubicBezTo>
                      <a:pt x="20649" y="2597078"/>
                      <a:pt x="-78401" y="2553064"/>
                      <a:pt x="75485" y="1527968"/>
                    </a:cubicBezTo>
                    <a:cubicBezTo>
                      <a:pt x="171118" y="1094839"/>
                      <a:pt x="720693" y="37585"/>
                      <a:pt x="857852" y="1132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2" name="矩形 47"/>
              <p:cNvSpPr/>
              <p:nvPr/>
            </p:nvSpPr>
            <p:spPr>
              <a:xfrm rot="20553061">
                <a:off x="2179356" y="368284"/>
                <a:ext cx="646903" cy="852352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956489 w 961088"/>
                  <a:gd name="connsiteY0-1556" fmla="*/ 1110 h 2269254"/>
                  <a:gd name="connsiteX1-1557" fmla="*/ 564602 w 961088"/>
                  <a:gd name="connsiteY1-1558" fmla="*/ 1512020 h 2269254"/>
                  <a:gd name="connsiteX2-1559" fmla="*/ 0 w 961088"/>
                  <a:gd name="connsiteY2-1560" fmla="*/ 2269254 h 2269254"/>
                  <a:gd name="connsiteX3-1561" fmla="*/ 682169 w 961088"/>
                  <a:gd name="connsiteY3-1562" fmla="*/ 751020 h 2269254"/>
                  <a:gd name="connsiteX4-1563" fmla="*/ 956489 w 961088"/>
                  <a:gd name="connsiteY4-1564" fmla="*/ 1110 h 2269254"/>
                  <a:gd name="connsiteX0-1565" fmla="*/ 957889 w 962488"/>
                  <a:gd name="connsiteY0-1566" fmla="*/ 1110 h 2309861"/>
                  <a:gd name="connsiteX1-1567" fmla="*/ 566002 w 962488"/>
                  <a:gd name="connsiteY1-1568" fmla="*/ 1512020 h 2309861"/>
                  <a:gd name="connsiteX2-1569" fmla="*/ 480037 w 962488"/>
                  <a:gd name="connsiteY2-1570" fmla="*/ 1927981 h 2309861"/>
                  <a:gd name="connsiteX3-1571" fmla="*/ 1400 w 962488"/>
                  <a:gd name="connsiteY3-1572" fmla="*/ 2269254 h 2309861"/>
                  <a:gd name="connsiteX4-1573" fmla="*/ 683569 w 962488"/>
                  <a:gd name="connsiteY4-1574" fmla="*/ 751020 h 2309861"/>
                  <a:gd name="connsiteX5-1575" fmla="*/ 957889 w 962488"/>
                  <a:gd name="connsiteY5-1576" fmla="*/ 1110 h 2309861"/>
                  <a:gd name="connsiteX0-1577" fmla="*/ 957889 w 962488"/>
                  <a:gd name="connsiteY0-1578" fmla="*/ 1110 h 2309861"/>
                  <a:gd name="connsiteX1-1579" fmla="*/ 566002 w 962488"/>
                  <a:gd name="connsiteY1-1580" fmla="*/ 1512020 h 2309861"/>
                  <a:gd name="connsiteX2-1581" fmla="*/ 480037 w 962488"/>
                  <a:gd name="connsiteY2-1582" fmla="*/ 1927981 h 2309861"/>
                  <a:gd name="connsiteX3-1583" fmla="*/ 1400 w 962488"/>
                  <a:gd name="connsiteY3-1584" fmla="*/ 2269254 h 2309861"/>
                  <a:gd name="connsiteX4-1585" fmla="*/ 420374 w 962488"/>
                  <a:gd name="connsiteY4-1586" fmla="*/ 1268770 h 2309861"/>
                  <a:gd name="connsiteX5-1587" fmla="*/ 957889 w 962488"/>
                  <a:gd name="connsiteY5-1588" fmla="*/ 1110 h 2309861"/>
                  <a:gd name="connsiteX0-1589" fmla="*/ 958301 w 962900"/>
                  <a:gd name="connsiteY0-1590" fmla="*/ 1110 h 2309861"/>
                  <a:gd name="connsiteX1-1591" fmla="*/ 566414 w 962900"/>
                  <a:gd name="connsiteY1-1592" fmla="*/ 1512020 h 2309861"/>
                  <a:gd name="connsiteX2-1593" fmla="*/ 381751 w 962900"/>
                  <a:gd name="connsiteY2-1594" fmla="*/ 1927981 h 2309861"/>
                  <a:gd name="connsiteX3-1595" fmla="*/ 1812 w 962900"/>
                  <a:gd name="connsiteY3-1596" fmla="*/ 2269254 h 2309861"/>
                  <a:gd name="connsiteX4-1597" fmla="*/ 420786 w 962900"/>
                  <a:gd name="connsiteY4-1598" fmla="*/ 1268770 h 2309861"/>
                  <a:gd name="connsiteX5-1599" fmla="*/ 958301 w 962900"/>
                  <a:gd name="connsiteY5-1600" fmla="*/ 1110 h 2309861"/>
                  <a:gd name="connsiteX0-1601" fmla="*/ 810254 w 817436"/>
                  <a:gd name="connsiteY0-1602" fmla="*/ 1796 h 1820046"/>
                  <a:gd name="connsiteX1-1603" fmla="*/ 566414 w 817436"/>
                  <a:gd name="connsiteY1-1604" fmla="*/ 1022205 h 1820046"/>
                  <a:gd name="connsiteX2-1605" fmla="*/ 381751 w 817436"/>
                  <a:gd name="connsiteY2-1606" fmla="*/ 1438166 h 1820046"/>
                  <a:gd name="connsiteX3-1607" fmla="*/ 1812 w 817436"/>
                  <a:gd name="connsiteY3-1608" fmla="*/ 1779439 h 1820046"/>
                  <a:gd name="connsiteX4-1609" fmla="*/ 420786 w 817436"/>
                  <a:gd name="connsiteY4-1610" fmla="*/ 778955 h 1820046"/>
                  <a:gd name="connsiteX5-1611" fmla="*/ 810254 w 817436"/>
                  <a:gd name="connsiteY5-1612" fmla="*/ 1796 h 1820046"/>
                  <a:gd name="connsiteX0-1613" fmla="*/ 810565 w 817747"/>
                  <a:gd name="connsiteY0-1614" fmla="*/ 1796 h 1814424"/>
                  <a:gd name="connsiteX1-1615" fmla="*/ 566725 w 817747"/>
                  <a:gd name="connsiteY1-1616" fmla="*/ 1022205 h 1814424"/>
                  <a:gd name="connsiteX2-1617" fmla="*/ 332712 w 817747"/>
                  <a:gd name="connsiteY2-1618" fmla="*/ 1356415 h 1814424"/>
                  <a:gd name="connsiteX3-1619" fmla="*/ 2123 w 817747"/>
                  <a:gd name="connsiteY3-1620" fmla="*/ 1779439 h 1814424"/>
                  <a:gd name="connsiteX4-1621" fmla="*/ 421097 w 817747"/>
                  <a:gd name="connsiteY4-1622" fmla="*/ 778955 h 1814424"/>
                  <a:gd name="connsiteX5-1623" fmla="*/ 810565 w 817747"/>
                  <a:gd name="connsiteY5-1624" fmla="*/ 1796 h 1814424"/>
                  <a:gd name="connsiteX0-1625" fmla="*/ 810565 w 817093"/>
                  <a:gd name="connsiteY0-1626" fmla="*/ 1894 h 1814522"/>
                  <a:gd name="connsiteX1-1627" fmla="*/ 540271 w 817093"/>
                  <a:gd name="connsiteY1-1628" fmla="*/ 979964 h 1814522"/>
                  <a:gd name="connsiteX2-1629" fmla="*/ 332712 w 817093"/>
                  <a:gd name="connsiteY2-1630" fmla="*/ 1356513 h 1814522"/>
                  <a:gd name="connsiteX3-1631" fmla="*/ 2123 w 817093"/>
                  <a:gd name="connsiteY3-1632" fmla="*/ 1779537 h 1814522"/>
                  <a:gd name="connsiteX4-1633" fmla="*/ 421097 w 817093"/>
                  <a:gd name="connsiteY4-1634" fmla="*/ 779053 h 1814522"/>
                  <a:gd name="connsiteX5-1635" fmla="*/ 810565 w 817093"/>
                  <a:gd name="connsiteY5-1636" fmla="*/ 1894 h 1814522"/>
                  <a:gd name="connsiteX0-1637" fmla="*/ 810881 w 817409"/>
                  <a:gd name="connsiteY0-1638" fmla="*/ 1894 h 1810494"/>
                  <a:gd name="connsiteX1-1639" fmla="*/ 540587 w 817409"/>
                  <a:gd name="connsiteY1-1640" fmla="*/ 979964 h 1810494"/>
                  <a:gd name="connsiteX2-1641" fmla="*/ 295814 w 817409"/>
                  <a:gd name="connsiteY2-1642" fmla="*/ 1280007 h 1810494"/>
                  <a:gd name="connsiteX3-1643" fmla="*/ 2439 w 817409"/>
                  <a:gd name="connsiteY3-1644" fmla="*/ 1779537 h 1810494"/>
                  <a:gd name="connsiteX4-1645" fmla="*/ 421413 w 817409"/>
                  <a:gd name="connsiteY4-1646" fmla="*/ 779053 h 1810494"/>
                  <a:gd name="connsiteX5-1647" fmla="*/ 810881 w 817409"/>
                  <a:gd name="connsiteY5-1648" fmla="*/ 1894 h 1810494"/>
                  <a:gd name="connsiteX0-1649" fmla="*/ 810881 w 817409"/>
                  <a:gd name="connsiteY0-1650" fmla="*/ 1894 h 1810494"/>
                  <a:gd name="connsiteX1-1651" fmla="*/ 540587 w 817409"/>
                  <a:gd name="connsiteY1-1652" fmla="*/ 979965 h 1810494"/>
                  <a:gd name="connsiteX2-1653" fmla="*/ 295814 w 817409"/>
                  <a:gd name="connsiteY2-1654" fmla="*/ 1280007 h 1810494"/>
                  <a:gd name="connsiteX3-1655" fmla="*/ 2439 w 817409"/>
                  <a:gd name="connsiteY3-1656" fmla="*/ 1779537 h 1810494"/>
                  <a:gd name="connsiteX4-1657" fmla="*/ 421413 w 817409"/>
                  <a:gd name="connsiteY4-1658" fmla="*/ 779053 h 1810494"/>
                  <a:gd name="connsiteX5-1659" fmla="*/ 810881 w 817409"/>
                  <a:gd name="connsiteY5-1660" fmla="*/ 1894 h 1810494"/>
                  <a:gd name="connsiteX0-1661" fmla="*/ 810766 w 817294"/>
                  <a:gd name="connsiteY0-1662" fmla="*/ 1894 h 1824364"/>
                  <a:gd name="connsiteX1-1663" fmla="*/ 540472 w 817294"/>
                  <a:gd name="connsiteY1-1664" fmla="*/ 979965 h 1824364"/>
                  <a:gd name="connsiteX2-1665" fmla="*/ 308249 w 817294"/>
                  <a:gd name="connsiteY2-1666" fmla="*/ 1486491 h 1824364"/>
                  <a:gd name="connsiteX3-1667" fmla="*/ 2324 w 817294"/>
                  <a:gd name="connsiteY3-1668" fmla="*/ 1779537 h 1824364"/>
                  <a:gd name="connsiteX4-1669" fmla="*/ 421298 w 817294"/>
                  <a:gd name="connsiteY4-1670" fmla="*/ 779053 h 1824364"/>
                  <a:gd name="connsiteX5-1671" fmla="*/ 810766 w 817294"/>
                  <a:gd name="connsiteY5-1672" fmla="*/ 1894 h 1824364"/>
                  <a:gd name="connsiteX0-1673" fmla="*/ 810766 w 817294"/>
                  <a:gd name="connsiteY0-1674" fmla="*/ 1894 h 1824364"/>
                  <a:gd name="connsiteX1-1675" fmla="*/ 540472 w 817294"/>
                  <a:gd name="connsiteY1-1676" fmla="*/ 979965 h 1824364"/>
                  <a:gd name="connsiteX2-1677" fmla="*/ 308249 w 817294"/>
                  <a:gd name="connsiteY2-1678" fmla="*/ 1486491 h 1824364"/>
                  <a:gd name="connsiteX3-1679" fmla="*/ 2324 w 817294"/>
                  <a:gd name="connsiteY3-1680" fmla="*/ 1779537 h 1824364"/>
                  <a:gd name="connsiteX4-1681" fmla="*/ 421298 w 817294"/>
                  <a:gd name="connsiteY4-1682" fmla="*/ 779053 h 1824364"/>
                  <a:gd name="connsiteX5-1683" fmla="*/ 810766 w 817294"/>
                  <a:gd name="connsiteY5-1684" fmla="*/ 1894 h 1824364"/>
                  <a:gd name="connsiteX0-1685" fmla="*/ 810114 w 816642"/>
                  <a:gd name="connsiteY0-1686" fmla="*/ 1894 h 1812021"/>
                  <a:gd name="connsiteX1-1687" fmla="*/ 539820 w 816642"/>
                  <a:gd name="connsiteY1-1688" fmla="*/ 979965 h 1812021"/>
                  <a:gd name="connsiteX2-1689" fmla="*/ 409831 w 816642"/>
                  <a:gd name="connsiteY2-1690" fmla="*/ 1311208 h 1812021"/>
                  <a:gd name="connsiteX3-1691" fmla="*/ 1672 w 816642"/>
                  <a:gd name="connsiteY3-1692" fmla="*/ 1779537 h 1812021"/>
                  <a:gd name="connsiteX4-1693" fmla="*/ 420646 w 816642"/>
                  <a:gd name="connsiteY4-1694" fmla="*/ 779053 h 1812021"/>
                  <a:gd name="connsiteX5-1695" fmla="*/ 810114 w 816642"/>
                  <a:gd name="connsiteY5-1696" fmla="*/ 1894 h 1812021"/>
                  <a:gd name="connsiteX0-1697" fmla="*/ 808442 w 814970"/>
                  <a:gd name="connsiteY0-1698" fmla="*/ 1894 h 1781032"/>
                  <a:gd name="connsiteX1-1699" fmla="*/ 538148 w 814970"/>
                  <a:gd name="connsiteY1-1700" fmla="*/ 979965 h 1781032"/>
                  <a:gd name="connsiteX2-1701" fmla="*/ 0 w 814970"/>
                  <a:gd name="connsiteY2-1702" fmla="*/ 1779537 h 1781032"/>
                  <a:gd name="connsiteX3-1703" fmla="*/ 418974 w 814970"/>
                  <a:gd name="connsiteY3-1704" fmla="*/ 779053 h 1781032"/>
                  <a:gd name="connsiteX4-1705" fmla="*/ 808442 w 814970"/>
                  <a:gd name="connsiteY4-1706" fmla="*/ 1894 h 1781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4970" h="1781032">
                    <a:moveTo>
                      <a:pt x="808442" y="1894"/>
                    </a:moveTo>
                    <a:cubicBezTo>
                      <a:pt x="858516" y="-41649"/>
                      <a:pt x="606284" y="676454"/>
                      <a:pt x="538148" y="979965"/>
                    </a:cubicBezTo>
                    <a:cubicBezTo>
                      <a:pt x="403408" y="1276239"/>
                      <a:pt x="19862" y="1813022"/>
                      <a:pt x="0" y="1779537"/>
                    </a:cubicBezTo>
                    <a:cubicBezTo>
                      <a:pt x="31768" y="1509571"/>
                      <a:pt x="60634" y="1636848"/>
                      <a:pt x="418974" y="779053"/>
                    </a:cubicBezTo>
                    <a:cubicBezTo>
                      <a:pt x="604675" y="475543"/>
                      <a:pt x="671283" y="38347"/>
                      <a:pt x="808442" y="1894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2473402" y="4386516"/>
                <a:ext cx="699411" cy="957322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8911 w 699364"/>
                  <a:gd name="connsiteY0-180" fmla="*/ 0 h 957670"/>
                  <a:gd name="connsiteX1-181" fmla="*/ 582787 w 699364"/>
                  <a:gd name="connsiteY1-182" fmla="*/ 88774 h 957670"/>
                  <a:gd name="connsiteX2-183" fmla="*/ 637869 w 699364"/>
                  <a:gd name="connsiteY2-184" fmla="*/ 513518 h 957670"/>
                  <a:gd name="connsiteX3-185" fmla="*/ 699364 w 699364"/>
                  <a:gd name="connsiteY3-186" fmla="*/ 957670 h 957670"/>
                  <a:gd name="connsiteX4-187" fmla="*/ 0 w 699364"/>
                  <a:gd name="connsiteY4-188" fmla="*/ 860899 h 957670"/>
                  <a:gd name="connsiteX5-189" fmla="*/ 78911 w 699364"/>
                  <a:gd name="connsiteY5-190" fmla="*/ 0 h 957670"/>
                  <a:gd name="connsiteX0-191" fmla="*/ 87789 w 699364"/>
                  <a:gd name="connsiteY0-192" fmla="*/ 0 h 957670"/>
                  <a:gd name="connsiteX1-193" fmla="*/ 582787 w 699364"/>
                  <a:gd name="connsiteY1-194" fmla="*/ 88774 h 957670"/>
                  <a:gd name="connsiteX2-195" fmla="*/ 637869 w 699364"/>
                  <a:gd name="connsiteY2-196" fmla="*/ 513518 h 957670"/>
                  <a:gd name="connsiteX3-197" fmla="*/ 699364 w 699364"/>
                  <a:gd name="connsiteY3-198" fmla="*/ 957670 h 957670"/>
                  <a:gd name="connsiteX4-199" fmla="*/ 0 w 699364"/>
                  <a:gd name="connsiteY4-200" fmla="*/ 860899 h 957670"/>
                  <a:gd name="connsiteX5-201" fmla="*/ 87789 w 699364"/>
                  <a:gd name="connsiteY5-202" fmla="*/ 0 h 9576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699364" h="957670">
                    <a:moveTo>
                      <a:pt x="87789" y="0"/>
                    </a:moveTo>
                    <a:lnTo>
                      <a:pt x="582787" y="88774"/>
                    </a:lnTo>
                    <a:cubicBezTo>
                      <a:pt x="596411" y="225024"/>
                      <a:pt x="624245" y="377268"/>
                      <a:pt x="637869" y="513518"/>
                    </a:cubicBezTo>
                    <a:lnTo>
                      <a:pt x="699364" y="957670"/>
                    </a:lnTo>
                    <a:lnTo>
                      <a:pt x="0" y="860899"/>
                    </a:lnTo>
                    <a:cubicBezTo>
                      <a:pt x="34302" y="573934"/>
                      <a:pt x="61485" y="286966"/>
                      <a:pt x="87789" y="0"/>
                    </a:cubicBezTo>
                    <a:close/>
                  </a:path>
                </a:pathLst>
              </a:custGeom>
              <a:solidFill>
                <a:srgbClr val="F4A879"/>
              </a:solidFill>
              <a:ln>
                <a:solidFill>
                  <a:srgbClr val="F4A8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4" name="矩形 1"/>
              <p:cNvSpPr/>
              <p:nvPr/>
            </p:nvSpPr>
            <p:spPr>
              <a:xfrm rot="6037120">
                <a:off x="2607922" y="4516524"/>
                <a:ext cx="434573" cy="686809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62 w 715866"/>
                  <a:gd name="connsiteY0-336" fmla="*/ 203126 h 1025763"/>
                  <a:gd name="connsiteX1-337" fmla="*/ 629732 w 715866"/>
                  <a:gd name="connsiteY1-338" fmla="*/ 0 h 1025763"/>
                  <a:gd name="connsiteX2-339" fmla="*/ 684512 w 715866"/>
                  <a:gd name="connsiteY2-340" fmla="*/ 557080 h 1025763"/>
                  <a:gd name="connsiteX3-341" fmla="*/ 715866 w 715866"/>
                  <a:gd name="connsiteY3-342" fmla="*/ 970352 h 1025763"/>
                  <a:gd name="connsiteX4-343" fmla="*/ 49091 w 715866"/>
                  <a:gd name="connsiteY4-344" fmla="*/ 1025763 h 1025763"/>
                  <a:gd name="connsiteX5-345" fmla="*/ 462 w 715866"/>
                  <a:gd name="connsiteY5-346" fmla="*/ 203126 h 1025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5866" h="1025763">
                    <a:moveTo>
                      <a:pt x="462" y="203126"/>
                    </a:moveTo>
                    <a:lnTo>
                      <a:pt x="629732" y="0"/>
                    </a:lnTo>
                    <a:cubicBezTo>
                      <a:pt x="643356" y="136250"/>
                      <a:pt x="670888" y="420830"/>
                      <a:pt x="684512" y="557080"/>
                    </a:cubicBezTo>
                    <a:lnTo>
                      <a:pt x="715866" y="970352"/>
                    </a:lnTo>
                    <a:lnTo>
                      <a:pt x="49091" y="1025763"/>
                    </a:lnTo>
                    <a:cubicBezTo>
                      <a:pt x="35853" y="723356"/>
                      <a:pt x="-4768" y="494257"/>
                      <a:pt x="462" y="203126"/>
                    </a:cubicBezTo>
                    <a:close/>
                  </a:path>
                </a:pathLst>
              </a:custGeom>
              <a:solidFill>
                <a:srgbClr val="DC6236"/>
              </a:solidFill>
              <a:ln>
                <a:solidFill>
                  <a:srgbClr val="DC62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 rot="1898459">
                <a:off x="2561617" y="4296372"/>
                <a:ext cx="321350" cy="4056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人</a:t>
                </a:r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 rot="20289231">
                <a:off x="2637230" y="4671114"/>
                <a:ext cx="323451" cy="4056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口</a:t>
                </a:r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56948" y="5041525"/>
                <a:ext cx="323451" cy="4056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手</a:t>
                </a:r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endParaRPr>
              </a:p>
            </p:txBody>
          </p:sp>
          <p:pic>
            <p:nvPicPr>
              <p:cNvPr id="34847" name="图片 12"/>
              <p:cNvPicPr>
                <a:picLocks noChangeAspect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2388028" y="5386270"/>
                <a:ext cx="341406" cy="408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48" name="图片 13"/>
              <p:cNvPicPr>
                <a:picLocks noChangeAspect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2619907" y="5257930"/>
                <a:ext cx="341406" cy="4023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49" name="图片 14"/>
              <p:cNvPicPr>
                <a:picLocks noChangeAspect="1"/>
              </p:cNvPicPr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>
                <a:off x="2771261" y="5465022"/>
                <a:ext cx="341406" cy="408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0" name="矩形 1"/>
              <p:cNvSpPr/>
              <p:nvPr/>
            </p:nvSpPr>
            <p:spPr>
              <a:xfrm rot="6037120">
                <a:off x="2566965" y="3858393"/>
                <a:ext cx="434573" cy="558689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401 w 716524"/>
                  <a:gd name="connsiteY0-420" fmla="*/ 90583 h 811133"/>
                  <a:gd name="connsiteX1-421" fmla="*/ 645968 w 716524"/>
                  <a:gd name="connsiteY1-422" fmla="*/ 0 h 811133"/>
                  <a:gd name="connsiteX2-423" fmla="*/ 687567 w 716524"/>
                  <a:gd name="connsiteY2-424" fmla="*/ 325040 h 811133"/>
                  <a:gd name="connsiteX3-425" fmla="*/ 716524 w 716524"/>
                  <a:gd name="connsiteY3-426" fmla="*/ 702675 h 811133"/>
                  <a:gd name="connsiteX4-427" fmla="*/ 55742 w 716524"/>
                  <a:gd name="connsiteY4-428" fmla="*/ 811133 h 811133"/>
                  <a:gd name="connsiteX5-429" fmla="*/ 401 w 716524"/>
                  <a:gd name="connsiteY5-430" fmla="*/ 90583 h 811133"/>
                  <a:gd name="connsiteX0-431" fmla="*/ 401 w 716524"/>
                  <a:gd name="connsiteY0-432" fmla="*/ 114101 h 834651"/>
                  <a:gd name="connsiteX1-433" fmla="*/ 657004 w 716524"/>
                  <a:gd name="connsiteY1-434" fmla="*/ 0 h 834651"/>
                  <a:gd name="connsiteX2-435" fmla="*/ 687567 w 716524"/>
                  <a:gd name="connsiteY2-436" fmla="*/ 348558 h 834651"/>
                  <a:gd name="connsiteX3-437" fmla="*/ 716524 w 716524"/>
                  <a:gd name="connsiteY3-438" fmla="*/ 726193 h 834651"/>
                  <a:gd name="connsiteX4-439" fmla="*/ 55742 w 716524"/>
                  <a:gd name="connsiteY4-440" fmla="*/ 834651 h 834651"/>
                  <a:gd name="connsiteX5-441" fmla="*/ 401 w 716524"/>
                  <a:gd name="connsiteY5-442" fmla="*/ 114101 h 8346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6524" h="834651">
                    <a:moveTo>
                      <a:pt x="401" y="114101"/>
                    </a:moveTo>
                    <a:cubicBezTo>
                      <a:pt x="214950" y="93634"/>
                      <a:pt x="442455" y="20467"/>
                      <a:pt x="657004" y="0"/>
                    </a:cubicBezTo>
                    <a:cubicBezTo>
                      <a:pt x="670628" y="136250"/>
                      <a:pt x="673943" y="212308"/>
                      <a:pt x="687567" y="348558"/>
                    </a:cubicBezTo>
                    <a:lnTo>
                      <a:pt x="716524" y="726193"/>
                    </a:lnTo>
                    <a:lnTo>
                      <a:pt x="55742" y="834651"/>
                    </a:lnTo>
                    <a:cubicBezTo>
                      <a:pt x="42504" y="532244"/>
                      <a:pt x="-4829" y="405232"/>
                      <a:pt x="401" y="114101"/>
                    </a:cubicBezTo>
                    <a:close/>
                  </a:path>
                </a:pathLst>
              </a:custGeom>
              <a:solidFill>
                <a:srgbClr val="9DC49B"/>
              </a:solidFill>
              <a:ln>
                <a:solidFill>
                  <a:srgbClr val="9DC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63" name="矩形 1"/>
              <p:cNvSpPr/>
              <p:nvPr/>
            </p:nvSpPr>
            <p:spPr>
              <a:xfrm rot="6037120">
                <a:off x="2629951" y="3356639"/>
                <a:ext cx="333804" cy="558689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145 w 791448"/>
                  <a:gd name="connsiteY0-516" fmla="*/ 52244 h 881455"/>
                  <a:gd name="connsiteX1-517" fmla="*/ 621811 w 791448"/>
                  <a:gd name="connsiteY1-518" fmla="*/ 0 h 881455"/>
                  <a:gd name="connsiteX2-519" fmla="*/ 708806 w 791448"/>
                  <a:gd name="connsiteY2-520" fmla="*/ 458160 h 881455"/>
                  <a:gd name="connsiteX3-521" fmla="*/ 791448 w 791448"/>
                  <a:gd name="connsiteY3-522" fmla="*/ 777902 h 881455"/>
                  <a:gd name="connsiteX4-523" fmla="*/ 159489 w 791448"/>
                  <a:gd name="connsiteY4-524" fmla="*/ 881455 h 881455"/>
                  <a:gd name="connsiteX5-525" fmla="*/ 145 w 791448"/>
                  <a:gd name="connsiteY5-526" fmla="*/ 52244 h 881455"/>
                  <a:gd name="connsiteX0-527" fmla="*/ 145 w 791448"/>
                  <a:gd name="connsiteY0-528" fmla="*/ 31312 h 860523"/>
                  <a:gd name="connsiteX1-529" fmla="*/ 626135 w 791448"/>
                  <a:gd name="connsiteY1-530" fmla="*/ 0 h 860523"/>
                  <a:gd name="connsiteX2-531" fmla="*/ 708806 w 791448"/>
                  <a:gd name="connsiteY2-532" fmla="*/ 437228 h 860523"/>
                  <a:gd name="connsiteX3-533" fmla="*/ 791448 w 791448"/>
                  <a:gd name="connsiteY3-534" fmla="*/ 756970 h 860523"/>
                  <a:gd name="connsiteX4-535" fmla="*/ 159489 w 791448"/>
                  <a:gd name="connsiteY4-536" fmla="*/ 860523 h 860523"/>
                  <a:gd name="connsiteX5-537" fmla="*/ 145 w 791448"/>
                  <a:gd name="connsiteY5-538" fmla="*/ 31312 h 860523"/>
                  <a:gd name="connsiteX0-539" fmla="*/ 149 w 787483"/>
                  <a:gd name="connsiteY0-540" fmla="*/ 50525 h 860523"/>
                  <a:gd name="connsiteX1-541" fmla="*/ 622170 w 787483"/>
                  <a:gd name="connsiteY1-542" fmla="*/ 0 h 860523"/>
                  <a:gd name="connsiteX2-543" fmla="*/ 704841 w 787483"/>
                  <a:gd name="connsiteY2-544" fmla="*/ 437228 h 860523"/>
                  <a:gd name="connsiteX3-545" fmla="*/ 787483 w 787483"/>
                  <a:gd name="connsiteY3-546" fmla="*/ 756970 h 860523"/>
                  <a:gd name="connsiteX4-547" fmla="*/ 155524 w 787483"/>
                  <a:gd name="connsiteY4-548" fmla="*/ 860523 h 860523"/>
                  <a:gd name="connsiteX5-549" fmla="*/ 149 w 787483"/>
                  <a:gd name="connsiteY5-550" fmla="*/ 50525 h 860523"/>
                  <a:gd name="connsiteX0-551" fmla="*/ 149 w 787483"/>
                  <a:gd name="connsiteY0-552" fmla="*/ 42720 h 852718"/>
                  <a:gd name="connsiteX1-553" fmla="*/ 634737 w 787483"/>
                  <a:gd name="connsiteY1-554" fmla="*/ 0 h 852718"/>
                  <a:gd name="connsiteX2-555" fmla="*/ 704841 w 787483"/>
                  <a:gd name="connsiteY2-556" fmla="*/ 429423 h 852718"/>
                  <a:gd name="connsiteX3-557" fmla="*/ 787483 w 787483"/>
                  <a:gd name="connsiteY3-558" fmla="*/ 749165 h 852718"/>
                  <a:gd name="connsiteX4-559" fmla="*/ 155524 w 787483"/>
                  <a:gd name="connsiteY4-560" fmla="*/ 852718 h 852718"/>
                  <a:gd name="connsiteX5-561" fmla="*/ 149 w 787483"/>
                  <a:gd name="connsiteY5-562" fmla="*/ 42720 h 852718"/>
                  <a:gd name="connsiteX0-563" fmla="*/ 149 w 751437"/>
                  <a:gd name="connsiteY0-564" fmla="*/ 42720 h 852718"/>
                  <a:gd name="connsiteX1-565" fmla="*/ 634737 w 751437"/>
                  <a:gd name="connsiteY1-566" fmla="*/ 0 h 852718"/>
                  <a:gd name="connsiteX2-567" fmla="*/ 704841 w 751437"/>
                  <a:gd name="connsiteY2-568" fmla="*/ 429423 h 852718"/>
                  <a:gd name="connsiteX3-569" fmla="*/ 751436 w 751437"/>
                  <a:gd name="connsiteY3-570" fmla="*/ 760271 h 852718"/>
                  <a:gd name="connsiteX4-571" fmla="*/ 155524 w 751437"/>
                  <a:gd name="connsiteY4-572" fmla="*/ 852718 h 852718"/>
                  <a:gd name="connsiteX5-573" fmla="*/ 149 w 751437"/>
                  <a:gd name="connsiteY5-574" fmla="*/ 42720 h 852718"/>
                  <a:gd name="connsiteX0-575" fmla="*/ 85 w 751371"/>
                  <a:gd name="connsiteY0-576" fmla="*/ 42720 h 834426"/>
                  <a:gd name="connsiteX1-577" fmla="*/ 634673 w 751371"/>
                  <a:gd name="connsiteY1-578" fmla="*/ 0 h 834426"/>
                  <a:gd name="connsiteX2-579" fmla="*/ 704777 w 751371"/>
                  <a:gd name="connsiteY2-580" fmla="*/ 429423 h 834426"/>
                  <a:gd name="connsiteX3-581" fmla="*/ 751372 w 751371"/>
                  <a:gd name="connsiteY3-582" fmla="*/ 760271 h 834426"/>
                  <a:gd name="connsiteX4-583" fmla="*/ 262927 w 751371"/>
                  <a:gd name="connsiteY4-584" fmla="*/ 834426 h 834426"/>
                  <a:gd name="connsiteX5-585" fmla="*/ 85 w 751371"/>
                  <a:gd name="connsiteY5-586" fmla="*/ 42720 h 834426"/>
                  <a:gd name="connsiteX0-587" fmla="*/ 465 w 550731"/>
                  <a:gd name="connsiteY0-588" fmla="*/ 15721 h 834426"/>
                  <a:gd name="connsiteX1-589" fmla="*/ 434031 w 550731"/>
                  <a:gd name="connsiteY1-590" fmla="*/ 0 h 834426"/>
                  <a:gd name="connsiteX2-591" fmla="*/ 504135 w 550731"/>
                  <a:gd name="connsiteY2-592" fmla="*/ 429423 h 834426"/>
                  <a:gd name="connsiteX3-593" fmla="*/ 550730 w 550731"/>
                  <a:gd name="connsiteY3-594" fmla="*/ 760271 h 834426"/>
                  <a:gd name="connsiteX4-595" fmla="*/ 62285 w 550731"/>
                  <a:gd name="connsiteY4-596" fmla="*/ 834426 h 834426"/>
                  <a:gd name="connsiteX5-597" fmla="*/ 465 w 550731"/>
                  <a:gd name="connsiteY5-598" fmla="*/ 15721 h 8344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550731" h="834426">
                    <a:moveTo>
                      <a:pt x="465" y="15721"/>
                    </a:moveTo>
                    <a:lnTo>
                      <a:pt x="434031" y="0"/>
                    </a:lnTo>
                    <a:cubicBezTo>
                      <a:pt x="447655" y="136250"/>
                      <a:pt x="490511" y="293173"/>
                      <a:pt x="504135" y="429423"/>
                    </a:cubicBezTo>
                    <a:lnTo>
                      <a:pt x="550730" y="760271"/>
                    </a:lnTo>
                    <a:lnTo>
                      <a:pt x="62285" y="834426"/>
                    </a:lnTo>
                    <a:cubicBezTo>
                      <a:pt x="35355" y="523515"/>
                      <a:pt x="-4765" y="306852"/>
                      <a:pt x="465" y="15721"/>
                    </a:cubicBezTo>
                    <a:close/>
                  </a:path>
                </a:pathLst>
              </a:custGeom>
              <a:solidFill>
                <a:srgbClr val="F09191"/>
              </a:solidFill>
              <a:ln>
                <a:solidFill>
                  <a:srgbClr val="F0919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9" name="矩形 47"/>
              <p:cNvSpPr/>
              <p:nvPr/>
            </p:nvSpPr>
            <p:spPr>
              <a:xfrm rot="21085103">
                <a:off x="2299074" y="158345"/>
                <a:ext cx="428468" cy="304831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28249"/>
                  <a:gd name="connsiteY0-484" fmla="*/ 0 h 3048970"/>
                  <a:gd name="connsiteX1-485" fmla="*/ 220321 w 328249"/>
                  <a:gd name="connsiteY1-486" fmla="*/ 39187 h 3048970"/>
                  <a:gd name="connsiteX2-487" fmla="*/ 184996 w 328249"/>
                  <a:gd name="connsiteY2-488" fmla="*/ 1092897 h 3048970"/>
                  <a:gd name="connsiteX3-489" fmla="*/ 295846 w 328249"/>
                  <a:gd name="connsiteY3-490" fmla="*/ 3013342 h 3048970"/>
                  <a:gd name="connsiteX4-491" fmla="*/ 28242 w 328249"/>
                  <a:gd name="connsiteY4-492" fmla="*/ 3048970 h 3048970"/>
                  <a:gd name="connsiteX5-493" fmla="*/ 2115 w 328249"/>
                  <a:gd name="connsiteY5-494" fmla="*/ 1393342 h 3048970"/>
                  <a:gd name="connsiteX6-495" fmla="*/ 54368 w 328249"/>
                  <a:gd name="connsiteY6-496" fmla="*/ 0 h 3048970"/>
                  <a:gd name="connsiteX0-497" fmla="*/ 54368 w 295846"/>
                  <a:gd name="connsiteY0-498" fmla="*/ 0 h 3048970"/>
                  <a:gd name="connsiteX1-499" fmla="*/ 220321 w 295846"/>
                  <a:gd name="connsiteY1-500" fmla="*/ 39187 h 3048970"/>
                  <a:gd name="connsiteX2-501" fmla="*/ 184996 w 295846"/>
                  <a:gd name="connsiteY2-502" fmla="*/ 1092897 h 3048970"/>
                  <a:gd name="connsiteX3-503" fmla="*/ 295846 w 295846"/>
                  <a:gd name="connsiteY3-504" fmla="*/ 3013342 h 3048970"/>
                  <a:gd name="connsiteX4-505" fmla="*/ 28242 w 295846"/>
                  <a:gd name="connsiteY4-506" fmla="*/ 3048970 h 3048970"/>
                  <a:gd name="connsiteX5-507" fmla="*/ 2115 w 295846"/>
                  <a:gd name="connsiteY5-508" fmla="*/ 1393342 h 3048970"/>
                  <a:gd name="connsiteX6-509" fmla="*/ 54368 w 295846"/>
                  <a:gd name="connsiteY6-510" fmla="*/ 0 h 3048970"/>
                  <a:gd name="connsiteX0-511" fmla="*/ 54368 w 430066"/>
                  <a:gd name="connsiteY0-512" fmla="*/ 0 h 3048970"/>
                  <a:gd name="connsiteX1-513" fmla="*/ 220321 w 430066"/>
                  <a:gd name="connsiteY1-514" fmla="*/ 39187 h 3048970"/>
                  <a:gd name="connsiteX2-515" fmla="*/ 184996 w 430066"/>
                  <a:gd name="connsiteY2-516" fmla="*/ 1092897 h 3048970"/>
                  <a:gd name="connsiteX3-517" fmla="*/ 430066 w 430066"/>
                  <a:gd name="connsiteY3-518" fmla="*/ 3029998 h 3048970"/>
                  <a:gd name="connsiteX4-519" fmla="*/ 28242 w 430066"/>
                  <a:gd name="connsiteY4-520" fmla="*/ 3048970 h 3048970"/>
                  <a:gd name="connsiteX5-521" fmla="*/ 2115 w 430066"/>
                  <a:gd name="connsiteY5-522" fmla="*/ 1393342 h 3048970"/>
                  <a:gd name="connsiteX6-523" fmla="*/ 54368 w 430066"/>
                  <a:gd name="connsiteY6-524" fmla="*/ 0 h 30489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30066" h="3048970">
                    <a:moveTo>
                      <a:pt x="54368" y="0"/>
                    </a:moveTo>
                    <a:cubicBezTo>
                      <a:pt x="192418" y="87086"/>
                      <a:pt x="95334" y="82730"/>
                      <a:pt x="220321" y="39187"/>
                    </a:cubicBezTo>
                    <a:cubicBezTo>
                      <a:pt x="170247" y="256171"/>
                      <a:pt x="241602" y="552078"/>
                      <a:pt x="184996" y="1092897"/>
                    </a:cubicBezTo>
                    <a:cubicBezTo>
                      <a:pt x="115328" y="1633716"/>
                      <a:pt x="390761" y="2692069"/>
                      <a:pt x="430066" y="3029998"/>
                    </a:cubicBezTo>
                    <a:lnTo>
                      <a:pt x="28242" y="3048970"/>
                    </a:lnTo>
                    <a:cubicBezTo>
                      <a:pt x="41305" y="2540637"/>
                      <a:pt x="-10948" y="1901675"/>
                      <a:pt x="2115" y="1393342"/>
                    </a:cubicBezTo>
                    <a:cubicBezTo>
                      <a:pt x="19533" y="523946"/>
                      <a:pt x="102265" y="464447"/>
                      <a:pt x="5436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64" name="矩形 1"/>
              <p:cNvSpPr/>
              <p:nvPr/>
            </p:nvSpPr>
            <p:spPr>
              <a:xfrm rot="6037120">
                <a:off x="2536537" y="2725751"/>
                <a:ext cx="560538" cy="661605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98 w 857333"/>
                  <a:gd name="connsiteY0-516" fmla="*/ 0 h 888411"/>
                  <a:gd name="connsiteX1-517" fmla="*/ 687696 w 857333"/>
                  <a:gd name="connsiteY1-518" fmla="*/ 6957 h 888411"/>
                  <a:gd name="connsiteX2-519" fmla="*/ 774691 w 857333"/>
                  <a:gd name="connsiteY2-520" fmla="*/ 465117 h 888411"/>
                  <a:gd name="connsiteX3-521" fmla="*/ 857333 w 857333"/>
                  <a:gd name="connsiteY3-522" fmla="*/ 784859 h 888411"/>
                  <a:gd name="connsiteX4-523" fmla="*/ 225374 w 857333"/>
                  <a:gd name="connsiteY4-524" fmla="*/ 888412 h 888411"/>
                  <a:gd name="connsiteX5-525" fmla="*/ 98 w 857333"/>
                  <a:gd name="connsiteY5-526" fmla="*/ 0 h 888411"/>
                  <a:gd name="connsiteX0-527" fmla="*/ 1 w 857236"/>
                  <a:gd name="connsiteY0-528" fmla="*/ 0 h 888412"/>
                  <a:gd name="connsiteX1-529" fmla="*/ 687599 w 857236"/>
                  <a:gd name="connsiteY1-530" fmla="*/ 6957 h 888412"/>
                  <a:gd name="connsiteX2-531" fmla="*/ 774594 w 857236"/>
                  <a:gd name="connsiteY2-532" fmla="*/ 465117 h 888412"/>
                  <a:gd name="connsiteX3-533" fmla="*/ 857236 w 857236"/>
                  <a:gd name="connsiteY3-534" fmla="*/ 784859 h 888412"/>
                  <a:gd name="connsiteX4-535" fmla="*/ 225277 w 857236"/>
                  <a:gd name="connsiteY4-536" fmla="*/ 888412 h 888412"/>
                  <a:gd name="connsiteX5-537" fmla="*/ 1 w 857236"/>
                  <a:gd name="connsiteY5-538" fmla="*/ 0 h 888412"/>
                  <a:gd name="connsiteX0-539" fmla="*/ -1 w 857234"/>
                  <a:gd name="connsiteY0-540" fmla="*/ 0 h 986205"/>
                  <a:gd name="connsiteX1-541" fmla="*/ 687597 w 857234"/>
                  <a:gd name="connsiteY1-542" fmla="*/ 6957 h 986205"/>
                  <a:gd name="connsiteX2-543" fmla="*/ 774592 w 857234"/>
                  <a:gd name="connsiteY2-544" fmla="*/ 465117 h 986205"/>
                  <a:gd name="connsiteX3-545" fmla="*/ 857234 w 857234"/>
                  <a:gd name="connsiteY3-546" fmla="*/ 784859 h 986205"/>
                  <a:gd name="connsiteX4-547" fmla="*/ 287245 w 857234"/>
                  <a:gd name="connsiteY4-548" fmla="*/ 986205 h 986205"/>
                  <a:gd name="connsiteX5-549" fmla="*/ -1 w 857234"/>
                  <a:gd name="connsiteY5-550" fmla="*/ 0 h 986205"/>
                  <a:gd name="connsiteX0-551" fmla="*/ 1 w 923529"/>
                  <a:gd name="connsiteY0-552" fmla="*/ 0 h 986205"/>
                  <a:gd name="connsiteX1-553" fmla="*/ 687599 w 923529"/>
                  <a:gd name="connsiteY1-554" fmla="*/ 6957 h 986205"/>
                  <a:gd name="connsiteX2-555" fmla="*/ 774594 w 923529"/>
                  <a:gd name="connsiteY2-556" fmla="*/ 465117 h 986205"/>
                  <a:gd name="connsiteX3-557" fmla="*/ 923530 w 923529"/>
                  <a:gd name="connsiteY3-558" fmla="*/ 816912 h 986205"/>
                  <a:gd name="connsiteX4-559" fmla="*/ 287247 w 923529"/>
                  <a:gd name="connsiteY4-560" fmla="*/ 986205 h 986205"/>
                  <a:gd name="connsiteX5-561" fmla="*/ 1 w 923529"/>
                  <a:gd name="connsiteY5-562" fmla="*/ 0 h 986205"/>
                  <a:gd name="connsiteX0-563" fmla="*/ -1 w 923529"/>
                  <a:gd name="connsiteY0-564" fmla="*/ 0 h 986205"/>
                  <a:gd name="connsiteX1-565" fmla="*/ 687597 w 923529"/>
                  <a:gd name="connsiteY1-566" fmla="*/ 6957 h 986205"/>
                  <a:gd name="connsiteX2-567" fmla="*/ 819628 w 923529"/>
                  <a:gd name="connsiteY2-568" fmla="*/ 452036 h 986205"/>
                  <a:gd name="connsiteX3-569" fmla="*/ 923528 w 923529"/>
                  <a:gd name="connsiteY3-570" fmla="*/ 816912 h 986205"/>
                  <a:gd name="connsiteX4-571" fmla="*/ 287245 w 923529"/>
                  <a:gd name="connsiteY4-572" fmla="*/ 986205 h 986205"/>
                  <a:gd name="connsiteX5-573" fmla="*/ -1 w 923529"/>
                  <a:gd name="connsiteY5-574" fmla="*/ 0 h 986205"/>
                  <a:gd name="connsiteX0-575" fmla="*/ 1 w 923529"/>
                  <a:gd name="connsiteY0-576" fmla="*/ 29020 h 1015225"/>
                  <a:gd name="connsiteX1-577" fmla="*/ 739843 w 923529"/>
                  <a:gd name="connsiteY1-578" fmla="*/ -1 h 1015225"/>
                  <a:gd name="connsiteX2-579" fmla="*/ 819630 w 923529"/>
                  <a:gd name="connsiteY2-580" fmla="*/ 481056 h 1015225"/>
                  <a:gd name="connsiteX3-581" fmla="*/ 923530 w 923529"/>
                  <a:gd name="connsiteY3-582" fmla="*/ 845932 h 1015225"/>
                  <a:gd name="connsiteX4-583" fmla="*/ 287247 w 923529"/>
                  <a:gd name="connsiteY4-584" fmla="*/ 1015225 h 1015225"/>
                  <a:gd name="connsiteX5-585" fmla="*/ 1 w 923529"/>
                  <a:gd name="connsiteY5-586" fmla="*/ 29020 h 1015225"/>
                  <a:gd name="connsiteX0-587" fmla="*/ -1 w 923529"/>
                  <a:gd name="connsiteY0-588" fmla="*/ 22808 h 1009013"/>
                  <a:gd name="connsiteX1-589" fmla="*/ 735157 w 923529"/>
                  <a:gd name="connsiteY1-590" fmla="*/ -1 h 1009013"/>
                  <a:gd name="connsiteX2-591" fmla="*/ 819628 w 923529"/>
                  <a:gd name="connsiteY2-592" fmla="*/ 474844 h 1009013"/>
                  <a:gd name="connsiteX3-593" fmla="*/ 923528 w 923529"/>
                  <a:gd name="connsiteY3-594" fmla="*/ 839720 h 1009013"/>
                  <a:gd name="connsiteX4-595" fmla="*/ 287245 w 923529"/>
                  <a:gd name="connsiteY4-596" fmla="*/ 1009013 h 1009013"/>
                  <a:gd name="connsiteX5-597" fmla="*/ -1 w 923529"/>
                  <a:gd name="connsiteY5-598" fmla="*/ 22808 h 1009013"/>
                  <a:gd name="connsiteX0-599" fmla="*/ 1 w 923529"/>
                  <a:gd name="connsiteY0-600" fmla="*/ 3597 h 989802"/>
                  <a:gd name="connsiteX1-601" fmla="*/ 739127 w 923529"/>
                  <a:gd name="connsiteY1-602" fmla="*/ 0 h 989802"/>
                  <a:gd name="connsiteX2-603" fmla="*/ 819630 w 923529"/>
                  <a:gd name="connsiteY2-604" fmla="*/ 455633 h 989802"/>
                  <a:gd name="connsiteX3-605" fmla="*/ 923530 w 923529"/>
                  <a:gd name="connsiteY3-606" fmla="*/ 820509 h 989802"/>
                  <a:gd name="connsiteX4-607" fmla="*/ 287247 w 923529"/>
                  <a:gd name="connsiteY4-608" fmla="*/ 989802 h 989802"/>
                  <a:gd name="connsiteX5-609" fmla="*/ 1 w 923529"/>
                  <a:gd name="connsiteY5-610" fmla="*/ 3597 h 989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923529" h="989802">
                    <a:moveTo>
                      <a:pt x="1" y="3597"/>
                    </a:moveTo>
                    <a:lnTo>
                      <a:pt x="739127" y="0"/>
                    </a:lnTo>
                    <a:cubicBezTo>
                      <a:pt x="752751" y="136250"/>
                      <a:pt x="806006" y="319383"/>
                      <a:pt x="819630" y="455633"/>
                    </a:cubicBezTo>
                    <a:lnTo>
                      <a:pt x="923530" y="820509"/>
                    </a:lnTo>
                    <a:lnTo>
                      <a:pt x="287247" y="989802"/>
                    </a:lnTo>
                    <a:cubicBezTo>
                      <a:pt x="260317" y="678891"/>
                      <a:pt x="89165" y="376169"/>
                      <a:pt x="1" y="3597"/>
                    </a:cubicBezTo>
                    <a:close/>
                  </a:path>
                </a:pathLst>
              </a:custGeom>
              <a:solidFill>
                <a:srgbClr val="C7B199"/>
              </a:solidFill>
              <a:ln>
                <a:solidFill>
                  <a:srgbClr val="C6B1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5027126">
                <a:off x="2420953" y="2236688"/>
                <a:ext cx="266623" cy="237337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5278311">
                <a:off x="2329588" y="1973215"/>
                <a:ext cx="266623" cy="235237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5046664">
                <a:off x="2510218" y="2495962"/>
                <a:ext cx="266622" cy="235237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844482">
                <a:off x="2989093" y="2233539"/>
                <a:ext cx="266623" cy="235237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6486391">
                <a:off x="2935536" y="2532701"/>
                <a:ext cx="266622" cy="237338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 rot="18867036">
                <a:off x="2679309" y="2790570"/>
                <a:ext cx="323306" cy="54104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勤</a:t>
                </a:r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 rot="20342484">
                <a:off x="2704439" y="3454387"/>
                <a:ext cx="321350" cy="4056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努</a:t>
                </a:r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323616">
                <a:off x="2651930" y="3158372"/>
                <a:ext cx="323451" cy="4056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奋</a:t>
                </a:r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 rot="20342484">
                <a:off x="297455" y="3872165"/>
                <a:ext cx="323451" cy="4056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20342484">
                <a:off x="2609924" y="3828078"/>
                <a:ext cx="323451" cy="4056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力</a:t>
                </a:r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endParaRPr>
              </a:p>
            </p:txBody>
          </p:sp>
        </p:grpSp>
        <p:sp>
          <p:nvSpPr>
            <p:cNvPr id="46" name="流程图: 接点 45"/>
            <p:cNvSpPr/>
            <p:nvPr/>
          </p:nvSpPr>
          <p:spPr>
            <a:xfrm>
              <a:off x="1404931" y="4495168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738883" y="2693892"/>
              <a:ext cx="73512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203299" y="4392299"/>
              <a:ext cx="73511" cy="73478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770389" y="2326499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7372" y="2420971"/>
              <a:ext cx="73512" cy="734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123486" y="2704390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222201" y="2985708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166812" y="5756276"/>
            <a:ext cx="9492854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文本框 70"/>
          <p:cNvSpPr txBox="1"/>
          <p:nvPr/>
        </p:nvSpPr>
        <p:spPr>
          <a:xfrm>
            <a:off x="1712119" y="254000"/>
            <a:ext cx="42468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人教版小学语文三年级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981951" y="5554663"/>
            <a:ext cx="2737247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49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文本框 170"/>
          <p:cNvSpPr txBox="1"/>
          <p:nvPr/>
        </p:nvSpPr>
        <p:spPr>
          <a:xfrm>
            <a:off x="2197338" y="350838"/>
            <a:ext cx="18084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2" name="矩形 171"/>
          <p:cNvSpPr>
            <a:spLocks noChangeArrowheads="1"/>
          </p:cNvSpPr>
          <p:nvPr/>
        </p:nvSpPr>
        <p:spPr bwMode="auto">
          <a:xfrm>
            <a:off x="5011341" y="1943101"/>
            <a:ext cx="4643438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苏轼（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1037—1101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），北宋眉州眉山（今属四川省眉山市）人。字子瞻，号东坡居士，宋代文学家，唐宋八大家之一，宋代文学最高成就的代表。苏轼词开豪放一派，与辛弃疾同是豪放派代表，并称“苏辛” 。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309755" y="1459280"/>
            <a:ext cx="2215766" cy="3828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87954" y="2859088"/>
            <a:ext cx="9715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2434472" y="288925"/>
            <a:ext cx="14020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388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05088" y="2844800"/>
            <a:ext cx="9715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05088" y="2146301"/>
            <a:ext cx="7697391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63541" y="2844800"/>
            <a:ext cx="9715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图片 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35091" y="2844800"/>
            <a:ext cx="9715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图片 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19738" y="2844800"/>
            <a:ext cx="9715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91288" y="2844800"/>
            <a:ext cx="9715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图片 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16404" y="2859088"/>
            <a:ext cx="9715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211701" y="2832100"/>
            <a:ext cx="958453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赠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139809" y="2819400"/>
            <a:ext cx="958454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刘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103769" y="2819400"/>
            <a:ext cx="958454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残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126021" y="2819400"/>
            <a:ext cx="958453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6105739" y="2797176"/>
            <a:ext cx="958454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傲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8010045" y="2859089"/>
            <a:ext cx="958453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橙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2427624" y="2146301"/>
            <a:ext cx="141577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err="1">
                <a:latin typeface="GB Pinyinok-B"/>
                <a:ea typeface="GB Pinyinok-B"/>
                <a:cs typeface="GB Pinyinok-B"/>
              </a:rPr>
              <a:t>zèng</a:t>
            </a:r>
            <a:endParaRPr lang="zh-CN" altLang="en-US" sz="3200" b="1" dirty="0">
              <a:solidFill>
                <a:srgbClr val="FF0000"/>
              </a:solidFill>
              <a:latin typeface="GB Pinyinok-B"/>
              <a:ea typeface="GB Pinyinok-B"/>
              <a:cs typeface="GB Pinyinok-B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3483769" y="2181226"/>
            <a:ext cx="118586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GB Pinyinok-B"/>
                <a:ea typeface="GB Pinyinok-B"/>
                <a:cs typeface="GB Pinyinok-B"/>
              </a:rPr>
              <a:t>liú</a:t>
            </a:r>
            <a:endParaRPr lang="zh-CN" altLang="en-US" sz="3200" b="1">
              <a:latin typeface="GB Pinyinok-B"/>
              <a:ea typeface="GB Pinyinok-B"/>
              <a:cs typeface="GB Pinyinok-B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4535091" y="2181226"/>
            <a:ext cx="118467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GB Pinyinok-B"/>
                <a:ea typeface="GB Pinyinok-B"/>
                <a:cs typeface="GB Pinyinok-B"/>
              </a:rPr>
              <a:t>cán</a:t>
            </a:r>
            <a:endParaRPr lang="en-US" altLang="zh-CN" sz="3200" b="1">
              <a:solidFill>
                <a:srgbClr val="FF0000"/>
              </a:solidFill>
              <a:latin typeface="GB Pinyinok-B"/>
              <a:ea typeface="GB Pinyinok-B"/>
              <a:cs typeface="GB Pinyinok-B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5536407" y="2181225"/>
            <a:ext cx="118467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GB Pinyinok-B"/>
                <a:ea typeface="GB Pinyinok-B"/>
                <a:cs typeface="GB Pinyinok-B"/>
              </a:rPr>
              <a:t>jú</a:t>
            </a:r>
            <a:endParaRPr lang="zh-CN" altLang="en-US" sz="3200" b="1">
              <a:solidFill>
                <a:srgbClr val="FF0000"/>
              </a:solidFill>
              <a:latin typeface="GB Pinyinok-B"/>
              <a:ea typeface="GB Pinyinok-B"/>
              <a:cs typeface="GB Pinyinok-B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6467476" y="2181225"/>
            <a:ext cx="118467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GB Pinyinok-B"/>
                <a:ea typeface="GB Pinyinok-B"/>
                <a:cs typeface="GB Pinyinok-B"/>
              </a:rPr>
              <a:t>ào</a:t>
            </a:r>
            <a:endParaRPr lang="zh-CN" altLang="en-US" sz="3200" b="1">
              <a:solidFill>
                <a:srgbClr val="FF0000"/>
              </a:solidFill>
              <a:latin typeface="GB Pinyinok-B"/>
              <a:ea typeface="GB Pinyinok-B"/>
              <a:cs typeface="GB Pinyinok-B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8136732" y="2146301"/>
            <a:ext cx="155307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err="1">
                <a:latin typeface="GB Pinyinok-B"/>
                <a:ea typeface="GB Pinyinok-B"/>
                <a:cs typeface="GB Pinyinok-B"/>
              </a:rPr>
              <a:t>chéng</a:t>
            </a:r>
            <a:endParaRPr lang="zh-CN" altLang="en-US" sz="3200" b="1" dirty="0">
              <a:solidFill>
                <a:srgbClr val="FF0000"/>
              </a:solidFill>
              <a:latin typeface="GB Pinyinok-B"/>
              <a:ea typeface="GB Pinyinok-B"/>
              <a:cs typeface="GB Pinyinok-B"/>
            </a:endParaRPr>
          </a:p>
        </p:txBody>
      </p:sp>
      <p:pic>
        <p:nvPicPr>
          <p:cNvPr id="16407" name="图片 2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330929" y="2844800"/>
            <a:ext cx="9715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8913481" y="2844801"/>
            <a:ext cx="958453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橘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9330928" y="2179638"/>
            <a:ext cx="119538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err="1">
                <a:latin typeface="GB Pinyinok-B"/>
                <a:ea typeface="GB Pinyinok-B"/>
                <a:cs typeface="GB Pinyinok-B"/>
              </a:rPr>
              <a:t>jú</a:t>
            </a:r>
            <a:endParaRPr lang="zh-CN" altLang="en-US" sz="3200" b="1" dirty="0">
              <a:solidFill>
                <a:srgbClr val="FF0000"/>
              </a:solidFill>
              <a:latin typeface="GB Pinyinok-B"/>
              <a:ea typeface="GB Pinyinok-B"/>
              <a:cs typeface="GB Pinyinok-B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7305675" y="2181225"/>
            <a:ext cx="119419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err="1">
                <a:latin typeface="GB Pinyinok-B"/>
                <a:ea typeface="GB Pinyinok-B"/>
                <a:cs typeface="GB Pinyinok-B"/>
              </a:rPr>
              <a:t>jūn</a:t>
            </a:r>
            <a:endParaRPr lang="zh-CN" altLang="en-US" sz="3200" b="1" dirty="0">
              <a:solidFill>
                <a:srgbClr val="FF0000"/>
              </a:solidFill>
              <a:latin typeface="GB Pinyinok-B"/>
              <a:ea typeface="GB Pinyinok-B"/>
              <a:cs typeface="GB Pinyinok-B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7011028" y="2859089"/>
            <a:ext cx="958453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6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34472" y="288925"/>
            <a:ext cx="14020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142060" y="3135314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荷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6765132" y="2138364"/>
            <a:ext cx="196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擎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（擎天）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左大括号 4"/>
          <p:cNvSpPr/>
          <p:nvPr/>
        </p:nvSpPr>
        <p:spPr bwMode="auto">
          <a:xfrm>
            <a:off x="3698082" y="3009901"/>
            <a:ext cx="203597" cy="773113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3901679" y="2508250"/>
            <a:ext cx="1993106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>
                <a:latin typeface="GB Pinyinok-B"/>
                <a:ea typeface="GB Pinyinok-B"/>
                <a:cs typeface="GB Pinyinok-B"/>
              </a:rPr>
              <a:t> hé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（荷花）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>
                <a:latin typeface="GB Pinyinok-B"/>
                <a:ea typeface="GB Pinyinok-B"/>
                <a:cs typeface="GB Pinyinok-B"/>
              </a:rPr>
              <a:t> hè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（负荷）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>
              <a:latin typeface="GB Pinyinok-B"/>
              <a:ea typeface="GB Pinyinok-B"/>
              <a:cs typeface="GB Pinyinok-B"/>
            </a:endParaRP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6765132" y="2860675"/>
            <a:ext cx="196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傲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（骄傲）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6781800" y="3554414"/>
            <a:ext cx="196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橙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（橙色）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6785372" y="4237039"/>
            <a:ext cx="196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橘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（橘红）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bldLvl="0" animBg="1"/>
      <p:bldP spid="10" grpId="0" build="p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475895" y="354057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34472" y="288925"/>
            <a:ext cx="14020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260181" y="1765301"/>
            <a:ext cx="4872038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擎：举，向上托。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盖：车盖，这里比喻荷叶。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犹：还，依然。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傲霜：不怕霜冻，坚强不屈。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君：你，指刘景文。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须：必须。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403102" y="2060812"/>
            <a:ext cx="2027871" cy="2959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73" y="288925"/>
            <a:ext cx="18084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786062" y="1435101"/>
            <a:ext cx="6776151" cy="645160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要求：读准字音，读通句子，读准节奏。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96063" y="2649538"/>
            <a:ext cx="3508411" cy="3415030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赠／刘景文 </a:t>
            </a:r>
            <a:b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400" spc="3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[宋] 苏 轼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　　　　　　　　　　　　荷尽／已无／擎雨盖， 　　　　　　　　　　　　菊残／犹有／傲霜枝。 　　　　　　　　　　　　一年／好景／君须记， 　　　　　　　　　　　　最是／橙黄／橘绿时。 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785991" y="2972595"/>
            <a:ext cx="3243653" cy="2538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73" y="288925"/>
            <a:ext cx="18084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810000" y="857251"/>
            <a:ext cx="5001816" cy="1198880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要求：齐读诗歌，想象画面。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　   思考：诗中写出哪些景物？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048583" y="5148263"/>
            <a:ext cx="4466767" cy="460375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荷花、擎雨盖、残菊、傲霜枝。 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6" name="Picture 2" descr="https://timgsa.baidu.com/timg?image&amp;quality=80&amp;size=b9999_10000&amp;sec=1524045040235&amp;di=b477521c7287915975ee47f05ebebf39&amp;imgtype=0&amp;src=http%3A%2F%2Fs4.sinaimg.cn%2Fmiddle%2F4912c32ct79cf6a4ef9d3%26690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289474" y="2588319"/>
            <a:ext cx="2364476" cy="2029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28" name="Picture 4" descr="https://timgsa.baidu.com/timg?image&amp;quality=80&amp;size=b9999_10000&amp;sec=1524045100185&amp;di=71966fb8909199b49fc2b1c8d03bc007&amp;imgtype=0&amp;src=http%3A%2F%2Fimg.pconline.com.cn%2Fimages%2Fupload%2Fupc%2Ftx%2Fphotoblog%2F1212%2F07%2Fc3%2F16416160_16416160_13548549295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39981" y="2588319"/>
            <a:ext cx="2407250" cy="2029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7633261" y="2588319"/>
            <a:ext cx="2357771" cy="19384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73" y="288925"/>
            <a:ext cx="18084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811079" y="1311275"/>
            <a:ext cx="4954771" cy="1198880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要求：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读前两句，理解意思。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               2.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怎样刻画菊花的形象？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811079" y="2772000"/>
            <a:ext cx="4348716" cy="2861310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诗意：荷叶败尽，像一把遮雨的伞似的叶子和根茎再也不像夏天那样亭亭玉立；菊花也已枯萎，但那傲霜挺拔的菊枝在寒风中依然显得生机勃勃。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244856" y="2772000"/>
            <a:ext cx="4157329" cy="2861310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菊花形象：前两句写景，抓住“荷尽”“菊残”描绘出秋末冬初的萧瑟景象。“已无”与“犹有”形成强烈对比，突出菊花傲霜斗寒的形象。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6847985" y="873619"/>
            <a:ext cx="2597179" cy="1883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2489</Words>
  <Application>WPS 演示</Application>
  <PresentationFormat>宽屏</PresentationFormat>
  <Paragraphs>208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华文楷体</vt:lpstr>
      <vt:lpstr>楷体</vt:lpstr>
      <vt:lpstr>GB Pinyinok-B</vt:lpstr>
      <vt:lpstr>Segoe Print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26</cp:revision>
  <dcterms:created xsi:type="dcterms:W3CDTF">2019-06-19T02:08:00Z</dcterms:created>
  <dcterms:modified xsi:type="dcterms:W3CDTF">2019-09-19T01:14:36Z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