
<file path=[Content_Types].xml><?xml version="1.0" encoding="utf-8"?>
<Types xmlns="http://schemas.openxmlformats.org/package/2006/content-types">
  <Default Extension="png" ContentType="image/png"/>
  <Default Extension="jpeg" ContentType="image/jpe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10" r:id="rId3"/>
    <p:sldId id="411" r:id="rId5"/>
    <p:sldId id="412" r:id="rId6"/>
    <p:sldId id="413" r:id="rId7"/>
    <p:sldId id="414" r:id="rId8"/>
    <p:sldId id="415" r:id="rId9"/>
    <p:sldId id="416" r:id="rId10"/>
    <p:sldId id="417" r:id="rId11"/>
    <p:sldId id="418" r:id="rId12"/>
    <p:sldId id="419" r:id="rId13"/>
    <p:sldId id="420" r:id="rId14"/>
    <p:sldId id="421" r:id="rId15"/>
    <p:sldId id="422" r:id="rId16"/>
    <p:sldId id="423" r:id="rId17"/>
    <p:sldId id="424" r:id="rId18"/>
    <p:sldId id="425" r:id="rId19"/>
    <p:sldId id="426" r:id="rId20"/>
    <p:sldId id="427" r:id="rId21"/>
    <p:sldId id="428" r:id="rId22"/>
    <p:sldId id="429" r:id="rId23"/>
    <p:sldId id="430" r:id="rId24"/>
    <p:sldId id="431" r:id="rId25"/>
    <p:sldId id="432" r:id="rId26"/>
    <p:sldId id="433" r:id="rId27"/>
    <p:sldId id="434" r:id="rId28"/>
    <p:sldId id="435" r:id="rId29"/>
    <p:sldId id="43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charset="0"/>
                <a:ea typeface="宋体" panose="02010600030101010101" pitchFamily="2" charset="-122"/>
              </a:rPr>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microsoft.com/office/2007/relationships/hdphoto" Target="../media/image5.wdp"/><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image2.wdp"/><Relationship Id="rId12" Type="http://schemas.openxmlformats.org/officeDocument/2006/relationships/notesSlide" Target="../notesSlides/notesSlide1.xml"/><Relationship Id="rId11" Type="http://schemas.openxmlformats.org/officeDocument/2006/relationships/slideLayout" Target="../slideLayouts/slideLayout12.xml"/><Relationship Id="rId10" Type="http://schemas.openxmlformats.org/officeDocument/2006/relationships/image" Target="../media/image10.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18.jpeg"/><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20.jpeg"/><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1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microsoft.com/office/2007/relationships/hdphoto" Target="../media/image5.wdp"/><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image2.wdp"/><Relationship Id="rId12" Type="http://schemas.openxmlformats.org/officeDocument/2006/relationships/notesSlide" Target="../notesSlides/notesSlide26.xml"/><Relationship Id="rId11" Type="http://schemas.openxmlformats.org/officeDocument/2006/relationships/slideLayout" Target="../slideLayouts/slideLayout12.xml"/><Relationship Id="rId10" Type="http://schemas.openxmlformats.org/officeDocument/2006/relationships/image" Target="../media/image10.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extLst>
              <a:ext uri="{BEBA8EAE-BF5A-486C-A8C5-ECC9F3942E4B}">
                <a14:imgProps xmlns:a14="http://schemas.microsoft.com/office/drawing/2010/main">
                  <a14:imgLayer r:embed="rId2">
                    <a14:imgEffect>
                      <a14:saturation sat="200000"/>
                    </a14:imgEffect>
                  </a14:imgLayer>
                </a14:imgProps>
              </a:ext>
            </a:extLst>
          </a:blip>
          <a:srcRect/>
          <a:stretch>
            <a:fillRect/>
          </a:stretch>
        </p:blipFill>
        <p:spPr>
          <a:xfrm>
            <a:off x="0" y="0"/>
            <a:ext cx="12192000" cy="6824133"/>
          </a:xfrm>
          <a:prstGeom prst="rect">
            <a:avLst/>
          </a:prstGeom>
        </p:spPr>
      </p:pic>
      <p:pic>
        <p:nvPicPr>
          <p:cNvPr id="7" name="图片 6"/>
          <p:cNvPicPr>
            <a:picLocks noChangeAspect="1"/>
          </p:cNvPicPr>
          <p:nvPr/>
        </p:nvPicPr>
        <p:blipFill>
          <a:blip r:embed="rId3" cstate="email"/>
          <a:stretch>
            <a:fillRect/>
          </a:stretch>
        </p:blipFill>
        <p:spPr>
          <a:xfrm>
            <a:off x="1930400" y="1885097"/>
            <a:ext cx="8500533" cy="2086700"/>
          </a:xfrm>
          <a:prstGeom prst="rect">
            <a:avLst/>
          </a:prstGeom>
        </p:spPr>
      </p:pic>
      <p:grpSp>
        <p:nvGrpSpPr>
          <p:cNvPr id="21" name="组合 20"/>
          <p:cNvGrpSpPr/>
          <p:nvPr/>
        </p:nvGrpSpPr>
        <p:grpSpPr>
          <a:xfrm>
            <a:off x="0" y="3942137"/>
            <a:ext cx="9296573" cy="2915863"/>
            <a:chOff x="0" y="2956603"/>
            <a:chExt cx="6972430" cy="2186897"/>
          </a:xfrm>
        </p:grpSpPr>
        <p:pic>
          <p:nvPicPr>
            <p:cNvPr id="16" name="图片 15"/>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400000"/>
                      </a14:imgEffect>
                    </a14:imgLayer>
                  </a14:imgProps>
                </a:ext>
              </a:extLst>
            </a:blip>
            <a:srcRect/>
            <a:stretch>
              <a:fillRect/>
            </a:stretch>
          </p:blipFill>
          <p:spPr>
            <a:xfrm flipH="1">
              <a:off x="2717799" y="3497716"/>
              <a:ext cx="4254631" cy="1645784"/>
            </a:xfrm>
            <a:prstGeom prst="rect">
              <a:avLst/>
            </a:prstGeom>
          </p:spPr>
        </p:pic>
        <p:pic>
          <p:nvPicPr>
            <p:cNvPr id="8" name="图片 7"/>
            <p:cNvPicPr>
              <a:picLocks noChangeAspect="1"/>
            </p:cNvPicPr>
            <p:nvPr/>
          </p:nvPicPr>
          <p:blipFill>
            <a:blip r:embed="rId6" cstate="email"/>
            <a:stretch>
              <a:fillRect/>
            </a:stretch>
          </p:blipFill>
          <p:spPr>
            <a:xfrm>
              <a:off x="0" y="2956603"/>
              <a:ext cx="3568700" cy="1910992"/>
            </a:xfrm>
            <a:prstGeom prst="rect">
              <a:avLst/>
            </a:prstGeom>
          </p:spPr>
        </p:pic>
      </p:grpSp>
      <p:pic>
        <p:nvPicPr>
          <p:cNvPr id="12" name="图片 11"/>
          <p:cNvPicPr>
            <a:picLocks noChangeAspect="1"/>
          </p:cNvPicPr>
          <p:nvPr/>
        </p:nvPicPr>
        <p:blipFill>
          <a:blip r:embed="rId7" cstate="email"/>
          <a:stretch>
            <a:fillRect/>
          </a:stretch>
        </p:blipFill>
        <p:spPr>
          <a:xfrm>
            <a:off x="0" y="5130800"/>
            <a:ext cx="12192000" cy="1727200"/>
          </a:xfrm>
          <a:prstGeom prst="rect">
            <a:avLst/>
          </a:prstGeom>
        </p:spPr>
      </p:pic>
      <p:pic>
        <p:nvPicPr>
          <p:cNvPr id="15" name="图片 14"/>
          <p:cNvPicPr>
            <a:picLocks noChangeAspect="1"/>
          </p:cNvPicPr>
          <p:nvPr/>
        </p:nvPicPr>
        <p:blipFill>
          <a:blip r:embed="rId8" cstate="email"/>
          <a:stretch>
            <a:fillRect/>
          </a:stretch>
        </p:blipFill>
        <p:spPr>
          <a:xfrm>
            <a:off x="8171649" y="4744013"/>
            <a:ext cx="3105951" cy="2097053"/>
          </a:xfrm>
          <a:prstGeom prst="rect">
            <a:avLst/>
          </a:prstGeom>
        </p:spPr>
      </p:pic>
      <p:pic>
        <p:nvPicPr>
          <p:cNvPr id="17" name="图片 16"/>
          <p:cNvPicPr>
            <a:picLocks noChangeAspect="1"/>
          </p:cNvPicPr>
          <p:nvPr/>
        </p:nvPicPr>
        <p:blipFill>
          <a:blip r:embed="rId9" cstate="email"/>
          <a:stretch>
            <a:fillRect/>
          </a:stretch>
        </p:blipFill>
        <p:spPr>
          <a:xfrm>
            <a:off x="0" y="-3848"/>
            <a:ext cx="5588000" cy="1854765"/>
          </a:xfrm>
          <a:prstGeom prst="rect">
            <a:avLst/>
          </a:prstGeom>
        </p:spPr>
      </p:pic>
      <p:pic>
        <p:nvPicPr>
          <p:cNvPr id="18" name="图片 17"/>
          <p:cNvPicPr>
            <a:picLocks noChangeAspect="1"/>
          </p:cNvPicPr>
          <p:nvPr/>
        </p:nvPicPr>
        <p:blipFill>
          <a:blip r:embed="rId10" cstate="email"/>
          <a:stretch>
            <a:fillRect/>
          </a:stretch>
        </p:blipFill>
        <p:spPr>
          <a:xfrm>
            <a:off x="9866960" y="443795"/>
            <a:ext cx="1410640" cy="1232284"/>
          </a:xfrm>
          <a:prstGeom prst="rect">
            <a:avLst/>
          </a:prstGeom>
        </p:spPr>
      </p:pic>
      <p:sp>
        <p:nvSpPr>
          <p:cNvPr id="19" name="文本框 18"/>
          <p:cNvSpPr txBox="1"/>
          <p:nvPr/>
        </p:nvSpPr>
        <p:spPr>
          <a:xfrm>
            <a:off x="3358100" y="4009871"/>
            <a:ext cx="5530850" cy="583565"/>
          </a:xfrm>
          <a:prstGeom prst="rect">
            <a:avLst/>
          </a:prstGeom>
          <a:noFill/>
        </p:spPr>
        <p:txBody>
          <a:bodyPr wrap="none" rtlCol="0">
            <a:spAutoFit/>
          </a:bodyPr>
          <a:lstStyle/>
          <a:p>
            <a:r>
              <a:rPr lang="en-US" altLang="zh-CN" sz="3200" dirty="0">
                <a:solidFill>
                  <a:srgbClr val="C00000"/>
                </a:solidFill>
                <a:latin typeface="微软雅黑" panose="020B0503020204020204" pitchFamily="34" charset="-122"/>
                <a:ea typeface="微软雅黑" panose="020B0503020204020204" pitchFamily="34" charset="-122"/>
              </a:rPr>
              <a:t>—</a:t>
            </a:r>
            <a:r>
              <a:rPr lang="zh-CN" altLang="en-US" sz="3200" dirty="0" smtClean="0">
                <a:solidFill>
                  <a:srgbClr val="C00000"/>
                </a:solidFill>
                <a:latin typeface="微软雅黑" panose="020B0503020204020204" pitchFamily="34" charset="-122"/>
                <a:ea typeface="微软雅黑" panose="020B0503020204020204" pitchFamily="34" charset="-122"/>
              </a:rPr>
              <a:t>单击此处添加您的副标题</a:t>
            </a:r>
            <a:r>
              <a:rPr lang="en-US" altLang="zh-CN" sz="3200" dirty="0" smtClean="0">
                <a:solidFill>
                  <a:srgbClr val="C00000"/>
                </a:solidFill>
                <a:latin typeface="微软雅黑" panose="020B0503020204020204" pitchFamily="34" charset="-122"/>
                <a:ea typeface="微软雅黑" panose="020B0503020204020204" pitchFamily="34" charset="-122"/>
              </a:rPr>
              <a:t>—</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921045" y="1202252"/>
            <a:ext cx="4246880" cy="583565"/>
          </a:xfrm>
          <a:prstGeom prst="rect">
            <a:avLst/>
          </a:prstGeom>
          <a:noFill/>
        </p:spPr>
        <p:txBody>
          <a:bodyPr wrap="none" rtlCol="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中国梦主题幻灯片模板</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1000"/>
                                        <p:tgtEl>
                                          <p:spTgt spid="13"/>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childTnLst>
                          </p:cTn>
                        </p:par>
                        <p:par>
                          <p:cTn id="18" fill="hold">
                            <p:stCondLst>
                              <p:cond delay="3000"/>
                            </p:stCondLst>
                            <p:childTnLst>
                              <p:par>
                                <p:cTn id="19" presetID="55"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strVal val="#ppt_w*0.7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animEffect transition="in" filter="fade">
                                      <p:cBhvr>
                                        <p:cTn id="23" dur="1000"/>
                                        <p:tgtEl>
                                          <p:spTgt spid="15"/>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750"/>
                                        <p:tgtEl>
                                          <p:spTgt spid="17"/>
                                        </p:tgtEl>
                                      </p:cBhvr>
                                    </p:animEffect>
                                  </p:childTnLst>
                                </p:cTn>
                              </p:par>
                            </p:childTnLst>
                          </p:cTn>
                        </p:par>
                        <p:par>
                          <p:cTn id="28" fill="hold">
                            <p:stCondLst>
                              <p:cond delay="5000"/>
                            </p:stCondLst>
                            <p:childTnLst>
                              <p:par>
                                <p:cTn id="29" presetID="16" presetClass="entr" presetSubtype="2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childTnLst>
                          </p:cTn>
                        </p:par>
                        <p:par>
                          <p:cTn id="32" fill="hold">
                            <p:stCondLst>
                              <p:cond delay="5500"/>
                            </p:stCondLst>
                            <p:childTnLst>
                              <p:par>
                                <p:cTn id="33" presetID="2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1000"/>
                                        <p:tgtEl>
                                          <p:spTgt spid="7"/>
                                        </p:tgtEl>
                                      </p:cBhvr>
                                    </p:animEffect>
                                  </p:childTnLst>
                                </p:cTn>
                              </p:par>
                            </p:childTnLst>
                          </p:cTn>
                        </p:par>
                        <p:par>
                          <p:cTn id="36" fill="hold">
                            <p:stCondLst>
                              <p:cond delay="6500"/>
                            </p:stCondLst>
                            <p:childTnLst>
                              <p:par>
                                <p:cTn id="37" presetID="10" presetClass="entr" presetSubtype="0" fill="hold" grpId="0" nodeType="afterEffect">
                                  <p:stCondLst>
                                    <p:cond delay="0"/>
                                  </p:stCondLst>
                                  <p:iterate type="lt">
                                    <p:tmPct val="14000"/>
                                  </p:iterate>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6590"/>
                            </p:stCondLst>
                            <p:childTnLst>
                              <p:par>
                                <p:cTn id="41" presetID="4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email"/>
          <a:stretch>
            <a:fillRect/>
          </a:stretch>
        </p:blipFill>
        <p:spPr>
          <a:xfrm>
            <a:off x="-529" y="-1313"/>
            <a:ext cx="12193056" cy="6860627"/>
          </a:xfrm>
          <a:prstGeom prst="rect">
            <a:avLst/>
          </a:prstGeom>
        </p:spPr>
      </p:pic>
      <p:sp>
        <p:nvSpPr>
          <p:cNvPr id="10" name="矩形 9"/>
          <p:cNvSpPr/>
          <p:nvPr/>
        </p:nvSpPr>
        <p:spPr bwMode="auto">
          <a:xfrm>
            <a:off x="1884136" y="2049457"/>
            <a:ext cx="8879184" cy="1799191"/>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Arial" panose="020B0604020202020204" pitchFamily="34" charset="0"/>
              <a:ea typeface="微软雅黑" panose="020B0503020204020204" pitchFamily="34" charset="-122"/>
            </a:endParaRPr>
          </a:p>
        </p:txBody>
      </p:sp>
      <p:grpSp>
        <p:nvGrpSpPr>
          <p:cNvPr id="3" name="组合 2"/>
          <p:cNvGrpSpPr/>
          <p:nvPr/>
        </p:nvGrpSpPr>
        <p:grpSpPr>
          <a:xfrm>
            <a:off x="2987325" y="1712113"/>
            <a:ext cx="2416827" cy="674688"/>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p:txBody>
        </p:sp>
        <p:sp>
          <p:nvSpPr>
            <p:cNvPr id="14" name="TextBox 18"/>
            <p:cNvSpPr txBox="1"/>
            <p:nvPr/>
          </p:nvSpPr>
          <p:spPr>
            <a:xfrm>
              <a:off x="2244480" y="1109881"/>
              <a:ext cx="1572419" cy="453390"/>
            </a:xfrm>
            <a:prstGeom prst="rect">
              <a:avLst/>
            </a:prstGeom>
            <a:noFill/>
          </p:spPr>
          <p:txBody>
            <a:bodyPr wrap="square" rtlCol="0">
              <a:spAutoFit/>
            </a:bodyPr>
            <a:lstStyle/>
            <a:p>
              <a:pPr algn="ctr"/>
              <a:r>
                <a:rPr lang="zh-CN" altLang="en-US" sz="3335" b="0" dirty="0" smtClean="0">
                  <a:solidFill>
                    <a:schemeClr val="bg1"/>
                  </a:solidFill>
                  <a:latin typeface="微软雅黑" panose="020B0503020204020204" pitchFamily="34" charset="-122"/>
                  <a:ea typeface="微软雅黑" panose="020B0503020204020204" pitchFamily="34" charset="-122"/>
                </a:rPr>
                <a:t>第二部分</a:t>
              </a:r>
              <a:endParaRPr lang="zh-CN" altLang="en-US" sz="3335"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794435" y="2367493"/>
            <a:ext cx="7584843"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48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4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1" cstate="email"/>
          <a:stretch>
            <a:fillRect/>
          </a:stretch>
        </p:blipFill>
        <p:spPr bwMode="auto">
          <a:xfrm>
            <a:off x="1511139" y="1277752"/>
            <a:ext cx="2858820" cy="1906833"/>
          </a:xfrm>
          <a:prstGeom prst="rect">
            <a:avLst/>
          </a:prstGeom>
          <a:blipFill>
            <a:blip r:embed="rId2"/>
            <a:tile tx="0" ty="0" sx="100000" sy="100000" flip="none" algn="tl"/>
          </a:blipFill>
          <a:ln>
            <a:noFill/>
          </a:ln>
        </p:spPr>
      </p:pic>
      <p:pic>
        <p:nvPicPr>
          <p:cNvPr id="6" name="Picture 2"/>
          <p:cNvPicPr>
            <a:picLocks noChangeAspect="1" noChangeArrowheads="1"/>
          </p:cNvPicPr>
          <p:nvPr/>
        </p:nvPicPr>
        <p:blipFill>
          <a:blip r:embed="rId3" cstate="email"/>
          <a:stretch>
            <a:fillRect/>
          </a:stretch>
        </p:blipFill>
        <p:spPr bwMode="auto">
          <a:xfrm>
            <a:off x="4557689" y="1277752"/>
            <a:ext cx="2858853" cy="1906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4" cstate="email"/>
          <a:stretch>
            <a:fillRect/>
          </a:stretch>
        </p:blipFill>
        <p:spPr bwMode="auto">
          <a:xfrm>
            <a:off x="7682887" y="1277752"/>
            <a:ext cx="2858853" cy="1906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直接连接符 7"/>
          <p:cNvCxnSpPr>
            <a:stCxn id="10" idx="6"/>
            <a:endCxn id="9" idx="2"/>
          </p:cNvCxnSpPr>
          <p:nvPr/>
        </p:nvCxnSpPr>
        <p:spPr>
          <a:xfrm>
            <a:off x="2607367" y="4820373"/>
            <a:ext cx="100527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Oval 14"/>
          <p:cNvSpPr>
            <a:spLocks noChangeArrowheads="1"/>
          </p:cNvSpPr>
          <p:nvPr/>
        </p:nvSpPr>
        <p:spPr bwMode="auto">
          <a:xfrm>
            <a:off x="3612639" y="4138993"/>
            <a:ext cx="1362937" cy="1362760"/>
          </a:xfrm>
          <a:prstGeom prst="ellipse">
            <a:avLst/>
          </a:prstGeom>
          <a:noFill/>
          <a:ln w="127000">
            <a:solidFill>
              <a:schemeClr val="tx1"/>
            </a:solidFill>
            <a:round/>
          </a:ln>
        </p:spPr>
        <p:txBody>
          <a:bodyPr vert="horz" wrap="square" lIns="36000" tIns="45720" rIns="36000" bIns="4572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点击添加说明文字</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Oval 15"/>
          <p:cNvSpPr>
            <a:spLocks noChangeArrowheads="1"/>
          </p:cNvSpPr>
          <p:nvPr/>
        </p:nvSpPr>
        <p:spPr bwMode="auto">
          <a:xfrm>
            <a:off x="1509236" y="4269956"/>
            <a:ext cx="1098131" cy="1100836"/>
          </a:xfrm>
          <a:prstGeom prst="ellipse">
            <a:avLst/>
          </a:prstGeom>
          <a:noFill/>
          <a:ln w="127000">
            <a:solidFill>
              <a:schemeClr val="bg1"/>
            </a:solidFill>
            <a:round/>
          </a:ln>
          <a:effectLst/>
        </p:spPr>
        <p:txBody>
          <a:bodyPr vert="horz" wrap="square" lIns="91440" tIns="45720" rIns="91440" bIns="4572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7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7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1" name="Group 22"/>
          <p:cNvGrpSpPr/>
          <p:nvPr/>
        </p:nvGrpSpPr>
        <p:grpSpPr bwMode="auto">
          <a:xfrm>
            <a:off x="6476135" y="3676781"/>
            <a:ext cx="1133475" cy="503239"/>
            <a:chOff x="0" y="0"/>
            <a:chExt cx="1131895" cy="504056"/>
          </a:xfrm>
        </p:grpSpPr>
        <p:sp>
          <p:nvSpPr>
            <p:cNvPr id="12" name="矩形 46"/>
            <p:cNvSpPr>
              <a:spLocks noChangeArrowheads="1"/>
            </p:cNvSpPr>
            <p:nvPr/>
          </p:nvSpPr>
          <p:spPr bwMode="auto">
            <a:xfrm>
              <a:off x="0" y="0"/>
              <a:ext cx="1080120" cy="504056"/>
            </a:xfrm>
            <a:prstGeom prst="rect">
              <a:avLst/>
            </a:prstGeom>
            <a:solidFill>
              <a:schemeClr val="tx2"/>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6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3"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endParaRPr>
            </a:p>
          </p:txBody>
        </p:sp>
      </p:grpSp>
      <p:sp>
        <p:nvSpPr>
          <p:cNvPr id="14" name="矩形 60"/>
          <p:cNvSpPr>
            <a:spLocks noChangeArrowheads="1"/>
          </p:cNvSpPr>
          <p:nvPr/>
        </p:nvSpPr>
        <p:spPr bwMode="auto">
          <a:xfrm>
            <a:off x="7798984" y="3621021"/>
            <a:ext cx="3336429" cy="62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a:t>
            </a: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此处添加文本单击此处添加</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5" name="Group 22"/>
          <p:cNvGrpSpPr/>
          <p:nvPr/>
        </p:nvGrpSpPr>
        <p:grpSpPr bwMode="auto">
          <a:xfrm>
            <a:off x="6476135" y="4559349"/>
            <a:ext cx="1133475" cy="503239"/>
            <a:chOff x="0" y="0"/>
            <a:chExt cx="1131895" cy="504056"/>
          </a:xfrm>
        </p:grpSpPr>
        <p:sp>
          <p:nvSpPr>
            <p:cNvPr id="16" name="矩形 46"/>
            <p:cNvSpPr>
              <a:spLocks noChangeArrowheads="1"/>
            </p:cNvSpPr>
            <p:nvPr/>
          </p:nvSpPr>
          <p:spPr bwMode="auto">
            <a:xfrm>
              <a:off x="0" y="0"/>
              <a:ext cx="1080120" cy="504056"/>
            </a:xfrm>
            <a:prstGeom prst="rect">
              <a:avLst/>
            </a:prstGeom>
            <a:solidFill>
              <a:schemeClr val="tx1"/>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6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7"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endParaRPr>
            </a:p>
          </p:txBody>
        </p:sp>
      </p:grpSp>
      <p:sp>
        <p:nvSpPr>
          <p:cNvPr id="18" name="矩形 60"/>
          <p:cNvSpPr>
            <a:spLocks noChangeArrowheads="1"/>
          </p:cNvSpPr>
          <p:nvPr/>
        </p:nvSpPr>
        <p:spPr bwMode="auto">
          <a:xfrm>
            <a:off x="7798984" y="4503589"/>
            <a:ext cx="3336429" cy="62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a:t>
            </a: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此处添加文本单击此处添加</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9" name="Group 22"/>
          <p:cNvGrpSpPr/>
          <p:nvPr/>
        </p:nvGrpSpPr>
        <p:grpSpPr bwMode="auto">
          <a:xfrm>
            <a:off x="6476135" y="5454721"/>
            <a:ext cx="1133475" cy="503239"/>
            <a:chOff x="0" y="0"/>
            <a:chExt cx="1131895" cy="504056"/>
          </a:xfrm>
        </p:grpSpPr>
        <p:sp>
          <p:nvSpPr>
            <p:cNvPr id="20" name="矩形 46"/>
            <p:cNvSpPr>
              <a:spLocks noChangeArrowheads="1"/>
            </p:cNvSpPr>
            <p:nvPr/>
          </p:nvSpPr>
          <p:spPr bwMode="auto">
            <a:xfrm>
              <a:off x="0" y="0"/>
              <a:ext cx="1080120" cy="504056"/>
            </a:xfrm>
            <a:prstGeom prst="rect">
              <a:avLst/>
            </a:prstGeom>
            <a:solidFill>
              <a:schemeClr val="bg2"/>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6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1"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endParaRPr>
            </a:p>
          </p:txBody>
        </p:sp>
      </p:grpSp>
      <p:sp>
        <p:nvSpPr>
          <p:cNvPr id="22" name="矩形 60"/>
          <p:cNvSpPr>
            <a:spLocks noChangeArrowheads="1"/>
          </p:cNvSpPr>
          <p:nvPr/>
        </p:nvSpPr>
        <p:spPr bwMode="auto">
          <a:xfrm>
            <a:off x="7798984" y="5398961"/>
            <a:ext cx="3336429" cy="62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a:t>
            </a: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此处添加文本单击此处添加</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23" name="组合 22"/>
          <p:cNvGrpSpPr/>
          <p:nvPr/>
        </p:nvGrpSpPr>
        <p:grpSpPr>
          <a:xfrm>
            <a:off x="5039883" y="3958803"/>
            <a:ext cx="1340241" cy="1777939"/>
            <a:chOff x="3851920" y="1334523"/>
            <a:chExt cx="1005181" cy="1333454"/>
          </a:xfrm>
        </p:grpSpPr>
        <p:cxnSp>
          <p:nvCxnSpPr>
            <p:cNvPr id="24" name="肘形连接符 23"/>
            <p:cNvCxnSpPr/>
            <p:nvPr/>
          </p:nvCxnSpPr>
          <p:spPr>
            <a:xfrm rot="16200000" flipH="1">
              <a:off x="4276056" y="2086932"/>
              <a:ext cx="750262" cy="411827"/>
            </a:xfrm>
            <a:prstGeom prst="bentConnector2">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rot="5400000" flipH="1" flipV="1">
              <a:off x="4359591" y="1420205"/>
              <a:ext cx="583192" cy="411827"/>
            </a:xfrm>
            <a:prstGeom prst="bentConnector2">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3851920" y="1947897"/>
              <a:ext cx="1005181" cy="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1" presetClass="entr" presetSubtype="1" fill="hold" grpId="0" nodeType="withEffect">
                                  <p:stCondLst>
                                    <p:cond delay="20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500"/>
                                        <p:tgtEl>
                                          <p:spTgt spid="10"/>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500"/>
                            </p:stCondLst>
                            <p:childTnLst>
                              <p:par>
                                <p:cTn id="37" presetID="2" presetClass="entr" presetSubtype="2" decel="10000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500"/>
                            </p:stCondLst>
                            <p:childTnLst>
                              <p:par>
                                <p:cTn id="46" presetID="2" presetClass="entr" presetSubtype="2" decel="10000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4500"/>
                            </p:stCondLst>
                            <p:childTnLst>
                              <p:par>
                                <p:cTn id="55" presetID="2" presetClass="entr" presetSubtype="2" decel="10000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4" grpId="0"/>
      <p:bldP spid="18"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5669" y="2056305"/>
            <a:ext cx="2702857" cy="2693988"/>
            <a:chOff x="1440917" y="1548121"/>
            <a:chExt cx="2027143" cy="2020491"/>
          </a:xfrm>
          <a:solidFill>
            <a:schemeClr val="tx2"/>
          </a:solidFill>
        </p:grpSpPr>
        <p:sp>
          <p:nvSpPr>
            <p:cNvPr id="6"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tx2"/>
            </a:solidFill>
            <a:ln>
              <a:noFill/>
            </a:ln>
          </p:spPr>
          <p:txBody>
            <a:bodyPr vert="horz" wrap="square" lIns="121920" tIns="60960" rIns="121920" bIns="60960" numCol="1" anchor="t" anchorCtr="0" compatLnSpc="1"/>
            <a:lstStyle/>
            <a:p>
              <a:endParaRPr lang="zh-CN" altLang="en-US" sz="2400">
                <a:solidFill>
                  <a:schemeClr val="accent2"/>
                </a:solidFill>
              </a:endParaRPr>
            </a:p>
          </p:txBody>
        </p:sp>
        <p:sp>
          <p:nvSpPr>
            <p:cNvPr id="7" name="TextBox 13"/>
            <p:cNvSpPr txBox="1"/>
            <p:nvPr/>
          </p:nvSpPr>
          <p:spPr>
            <a:xfrm>
              <a:off x="1889683" y="2173729"/>
              <a:ext cx="1304283" cy="307658"/>
            </a:xfrm>
            <a:prstGeom prst="rect">
              <a:avLst/>
            </a:prstGeom>
            <a:noFill/>
          </p:spPr>
          <p:txBody>
            <a:bodyPr wrap="square" lIns="0" tIns="0" rIns="0" bIns="0" rtlCol="0">
              <a:spAutoFit/>
            </a:bodyPr>
            <a:lstStyle/>
            <a:p>
              <a:pPr algn="ctr"/>
              <a:r>
                <a:rPr lang="zh-CN" altLang="en-US" sz="2665" b="1" dirty="0">
                  <a:solidFill>
                    <a:schemeClr val="accent2"/>
                  </a:solidFill>
                  <a:latin typeface="微软雅黑" panose="020B0503020204020204" pitchFamily="34" charset="-122"/>
                  <a:ea typeface="微软雅黑" panose="020B0503020204020204" pitchFamily="34" charset="-122"/>
                </a:rPr>
                <a:t>添加文本</a:t>
              </a:r>
              <a:endParaRPr lang="zh-CN" altLang="en-US" sz="2665" b="1" dirty="0">
                <a:solidFill>
                  <a:schemeClr val="accent2"/>
                </a:solidFill>
                <a:latin typeface="微软雅黑" panose="020B0503020204020204" pitchFamily="34" charset="-122"/>
                <a:ea typeface="微软雅黑" panose="020B0503020204020204" pitchFamily="34" charset="-122"/>
              </a:endParaRPr>
            </a:p>
          </p:txBody>
        </p:sp>
        <p:sp>
          <p:nvSpPr>
            <p:cNvPr id="8" name="TextBox 9"/>
            <p:cNvSpPr txBox="1">
              <a:spLocks noChangeArrowheads="1"/>
            </p:cNvSpPr>
            <p:nvPr/>
          </p:nvSpPr>
          <p:spPr bwMode="auto">
            <a:xfrm>
              <a:off x="1970406" y="2491031"/>
              <a:ext cx="875824" cy="56102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4265" b="1" dirty="0">
                  <a:solidFill>
                    <a:schemeClr val="accent2"/>
                  </a:solidFill>
                  <a:latin typeface="微软雅黑" panose="020B0503020204020204" pitchFamily="34" charset="-122"/>
                  <a:ea typeface="微软雅黑" panose="020B0503020204020204" pitchFamily="34" charset="-122"/>
                </a:rPr>
                <a:t>40</a:t>
              </a:r>
              <a:r>
                <a:rPr lang="en-US" altLang="zh-CN" sz="2665" b="1" dirty="0">
                  <a:solidFill>
                    <a:schemeClr val="accent2"/>
                  </a:solidFill>
                  <a:latin typeface="微软雅黑" panose="020B0503020204020204" pitchFamily="34" charset="-122"/>
                  <a:ea typeface="微软雅黑" panose="020B0503020204020204" pitchFamily="34" charset="-122"/>
                </a:rPr>
                <a:t>%</a:t>
              </a:r>
              <a:endParaRPr lang="zh-CN" altLang="en-US" sz="2665" b="1" dirty="0">
                <a:solidFill>
                  <a:schemeClr val="accent2"/>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133340" y="3918579"/>
            <a:ext cx="2187308" cy="2180131"/>
            <a:chOff x="3111669" y="2944827"/>
            <a:chExt cx="1640481" cy="1635098"/>
          </a:xfrm>
          <a:solidFill>
            <a:schemeClr val="tx2"/>
          </a:solidFill>
        </p:grpSpPr>
        <p:sp>
          <p:nvSpPr>
            <p:cNvPr id="10"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bg2"/>
            </a:solidFill>
            <a:ln>
              <a:noFill/>
            </a:ln>
          </p:spPr>
          <p:txBody>
            <a:bodyPr vert="horz" wrap="square" lIns="121920" tIns="60960" rIns="121920" bIns="60960" numCol="1" anchor="t" anchorCtr="0" compatLnSpc="1"/>
            <a:lstStyle/>
            <a:p>
              <a:endParaRPr lang="zh-CN" altLang="en-US" sz="2400">
                <a:solidFill>
                  <a:schemeClr val="accent2"/>
                </a:solidFill>
              </a:endParaRPr>
            </a:p>
          </p:txBody>
        </p:sp>
        <p:sp>
          <p:nvSpPr>
            <p:cNvPr id="11" name="TextBox 17"/>
            <p:cNvSpPr txBox="1"/>
            <p:nvPr/>
          </p:nvSpPr>
          <p:spPr>
            <a:xfrm>
              <a:off x="3421327" y="3347926"/>
              <a:ext cx="1078663" cy="276701"/>
            </a:xfrm>
            <a:prstGeom prst="rect">
              <a:avLst/>
            </a:prstGeom>
            <a:noFill/>
          </p:spPr>
          <p:txBody>
            <a:bodyPr wrap="square" lIns="0" tIns="0" rIns="0" bIns="0" rtlCol="0">
              <a:spAutoFit/>
            </a:bodyPr>
            <a:lstStyle/>
            <a:p>
              <a:pPr algn="ctr"/>
              <a:r>
                <a:rPr lang="zh-CN" altLang="en-US" sz="2400" b="1" dirty="0" smtClean="0">
                  <a:solidFill>
                    <a:schemeClr val="accent2"/>
                  </a:solidFill>
                  <a:latin typeface="微软雅黑" panose="020B0503020204020204" pitchFamily="34" charset="-122"/>
                  <a:ea typeface="微软雅黑" panose="020B0503020204020204" pitchFamily="34" charset="-122"/>
                </a:rPr>
                <a:t>添加文本</a:t>
              </a:r>
              <a:endParaRPr lang="zh-CN" altLang="en-US" sz="2400" b="1" dirty="0">
                <a:solidFill>
                  <a:schemeClr val="accent2"/>
                </a:solidFill>
                <a:latin typeface="微软雅黑" panose="020B0503020204020204" pitchFamily="34" charset="-122"/>
                <a:ea typeface="微软雅黑" panose="020B0503020204020204" pitchFamily="34" charset="-122"/>
              </a:endParaRPr>
            </a:p>
          </p:txBody>
        </p:sp>
        <p:sp>
          <p:nvSpPr>
            <p:cNvPr id="12" name="TextBox 9"/>
            <p:cNvSpPr txBox="1">
              <a:spLocks noChangeArrowheads="1"/>
            </p:cNvSpPr>
            <p:nvPr/>
          </p:nvSpPr>
          <p:spPr bwMode="auto">
            <a:xfrm>
              <a:off x="3466877" y="3620484"/>
              <a:ext cx="875824" cy="56102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4265" b="1" dirty="0">
                  <a:solidFill>
                    <a:schemeClr val="accent2"/>
                  </a:solidFill>
                  <a:latin typeface="微软雅黑" panose="020B0503020204020204" pitchFamily="34" charset="-122"/>
                  <a:ea typeface="微软雅黑" panose="020B0503020204020204" pitchFamily="34" charset="-122"/>
                </a:rPr>
                <a:t>30</a:t>
              </a:r>
              <a:r>
                <a:rPr lang="en-US" altLang="zh-CN" sz="2665" b="1" dirty="0">
                  <a:solidFill>
                    <a:schemeClr val="accent2"/>
                  </a:solidFill>
                  <a:latin typeface="微软雅黑" panose="020B0503020204020204" pitchFamily="34" charset="-122"/>
                  <a:ea typeface="微软雅黑" panose="020B0503020204020204" pitchFamily="34" charset="-122"/>
                </a:rPr>
                <a:t>%</a:t>
              </a:r>
              <a:endParaRPr lang="zh-CN" altLang="en-US" sz="2665" b="1" dirty="0">
                <a:solidFill>
                  <a:schemeClr val="accent2"/>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5656933" y="2539311"/>
            <a:ext cx="1733541" cy="1727973"/>
            <a:chOff x="4254365" y="1910376"/>
            <a:chExt cx="1300156" cy="1295980"/>
          </a:xfrm>
          <a:solidFill>
            <a:schemeClr val="bg2"/>
          </a:solidFill>
        </p:grpSpPr>
        <p:sp>
          <p:nvSpPr>
            <p:cNvPr id="14"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tx1"/>
            </a:solidFill>
            <a:ln>
              <a:noFill/>
            </a:ln>
          </p:spPr>
          <p:txBody>
            <a:bodyPr vert="horz" wrap="square" lIns="121920" tIns="60960" rIns="121920" bIns="60960" numCol="1" anchor="t" anchorCtr="0" compatLnSpc="1"/>
            <a:lstStyle/>
            <a:p>
              <a:endParaRPr lang="zh-CN" altLang="en-US" sz="2400">
                <a:solidFill>
                  <a:schemeClr val="accent2"/>
                </a:solidFill>
              </a:endParaRPr>
            </a:p>
          </p:txBody>
        </p:sp>
        <p:sp>
          <p:nvSpPr>
            <p:cNvPr id="15" name="TextBox 21"/>
            <p:cNvSpPr txBox="1"/>
            <p:nvPr/>
          </p:nvSpPr>
          <p:spPr>
            <a:xfrm>
              <a:off x="4434737" y="2241239"/>
              <a:ext cx="901312" cy="215265"/>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添加文本</a:t>
              </a:r>
              <a:endParaRPr lang="zh-CN" altLang="en-US" sz="1865" b="1" dirty="0">
                <a:solidFill>
                  <a:schemeClr val="accent2"/>
                </a:solidFill>
                <a:latin typeface="微软雅黑" panose="020B0503020204020204" pitchFamily="34" charset="-122"/>
                <a:ea typeface="微软雅黑" panose="020B0503020204020204" pitchFamily="34" charset="-122"/>
              </a:endParaRPr>
            </a:p>
          </p:txBody>
        </p:sp>
        <p:sp>
          <p:nvSpPr>
            <p:cNvPr id="16" name="TextBox 9"/>
            <p:cNvSpPr txBox="1">
              <a:spLocks noChangeArrowheads="1"/>
            </p:cNvSpPr>
            <p:nvPr/>
          </p:nvSpPr>
          <p:spPr bwMode="auto">
            <a:xfrm>
              <a:off x="4478200" y="2460479"/>
              <a:ext cx="875824" cy="56102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4265" b="1" dirty="0">
                  <a:solidFill>
                    <a:schemeClr val="accent2"/>
                  </a:solidFill>
                  <a:latin typeface="微软雅黑" panose="020B0503020204020204" pitchFamily="34" charset="-122"/>
                  <a:ea typeface="微软雅黑" panose="020B0503020204020204" pitchFamily="34" charset="-122"/>
                </a:rPr>
                <a:t>20</a:t>
              </a:r>
              <a:r>
                <a:rPr lang="en-US" altLang="zh-CN" sz="2665" b="1" dirty="0">
                  <a:solidFill>
                    <a:schemeClr val="accent2"/>
                  </a:solidFill>
                  <a:latin typeface="微软雅黑" panose="020B0503020204020204" pitchFamily="34" charset="-122"/>
                  <a:ea typeface="微软雅黑" panose="020B0503020204020204" pitchFamily="34" charset="-122"/>
                </a:rPr>
                <a:t>%</a:t>
              </a:r>
              <a:endParaRPr lang="zh-CN" altLang="en-US" sz="2665" b="1"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511461" y="1604800"/>
            <a:ext cx="1431064" cy="1426468"/>
            <a:chOff x="3395261" y="1209492"/>
            <a:chExt cx="1073298" cy="1069851"/>
          </a:xfrm>
          <a:solidFill>
            <a:schemeClr val="tx2"/>
          </a:solidFill>
        </p:grpSpPr>
        <p:sp>
          <p:nvSpPr>
            <p:cNvPr id="18"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accent2"/>
                </a:solidFill>
              </a:endParaRPr>
            </a:p>
          </p:txBody>
        </p:sp>
        <p:sp>
          <p:nvSpPr>
            <p:cNvPr id="19" name="TextBox 25"/>
            <p:cNvSpPr txBox="1"/>
            <p:nvPr/>
          </p:nvSpPr>
          <p:spPr>
            <a:xfrm>
              <a:off x="3582648" y="1516900"/>
              <a:ext cx="698523" cy="184309"/>
            </a:xfrm>
            <a:prstGeom prst="rect">
              <a:avLst/>
            </a:prstGeom>
            <a:noFill/>
          </p:spPr>
          <p:txBody>
            <a:bodyPr wrap="square" lIns="0" tIns="0" rIns="0" bIns="0" rtlCol="0">
              <a:spAutoFit/>
            </a:bodyPr>
            <a:lstStyle/>
            <a:p>
              <a:pPr algn="ctr"/>
              <a:r>
                <a:rPr lang="zh-CN" altLang="en-US" sz="1600" b="1" dirty="0">
                  <a:solidFill>
                    <a:schemeClr val="accent2"/>
                  </a:solidFill>
                  <a:latin typeface="微软雅黑" panose="020B0503020204020204" pitchFamily="34" charset="-122"/>
                  <a:ea typeface="微软雅黑" panose="020B0503020204020204" pitchFamily="34" charset="-122"/>
                </a:rPr>
                <a:t>添加文本</a:t>
              </a:r>
              <a:endParaRPr lang="zh-CN" altLang="en-US" sz="1600" b="1" dirty="0">
                <a:solidFill>
                  <a:schemeClr val="accent2"/>
                </a:solidFill>
                <a:latin typeface="微软雅黑" panose="020B0503020204020204" pitchFamily="34" charset="-122"/>
                <a:ea typeface="微软雅黑" panose="020B0503020204020204" pitchFamily="34" charset="-122"/>
              </a:endParaRPr>
            </a:p>
          </p:txBody>
        </p:sp>
        <p:sp>
          <p:nvSpPr>
            <p:cNvPr id="20" name="TextBox 9"/>
            <p:cNvSpPr txBox="1">
              <a:spLocks noChangeArrowheads="1"/>
            </p:cNvSpPr>
            <p:nvPr/>
          </p:nvSpPr>
          <p:spPr bwMode="auto">
            <a:xfrm>
              <a:off x="3555043" y="1654258"/>
              <a:ext cx="703421" cy="4376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a:solidFill>
                    <a:schemeClr val="accent2"/>
                  </a:solidFill>
                  <a:latin typeface="微软雅黑" panose="020B0503020204020204" pitchFamily="34" charset="-122"/>
                  <a:ea typeface="微软雅黑" panose="020B0503020204020204" pitchFamily="34" charset="-122"/>
                </a:rPr>
                <a:t>10</a:t>
              </a:r>
              <a:r>
                <a:rPr lang="en-US" altLang="zh-CN" sz="2135" b="1" dirty="0">
                  <a:solidFill>
                    <a:schemeClr val="accent2"/>
                  </a:solidFill>
                  <a:latin typeface="微软雅黑" panose="020B0503020204020204" pitchFamily="34" charset="-122"/>
                  <a:ea typeface="微软雅黑" panose="020B0503020204020204" pitchFamily="34" charset="-122"/>
                </a:rPr>
                <a:t>%</a:t>
              </a:r>
              <a:endParaRPr lang="zh-CN" altLang="en-US" sz="2135" b="1" dirty="0">
                <a:solidFill>
                  <a:schemeClr val="accent2"/>
                </a:solidFill>
                <a:latin typeface="微软雅黑" panose="020B0503020204020204" pitchFamily="34" charset="-122"/>
                <a:ea typeface="微软雅黑" panose="020B0503020204020204" pitchFamily="34" charset="-122"/>
              </a:endParaRPr>
            </a:p>
          </p:txBody>
        </p:sp>
      </p:grpSp>
      <p:sp>
        <p:nvSpPr>
          <p:cNvPr id="21" name="TextBox 27"/>
          <p:cNvSpPr txBox="1"/>
          <p:nvPr/>
        </p:nvSpPr>
        <p:spPr>
          <a:xfrm>
            <a:off x="6237284" y="1807349"/>
            <a:ext cx="4643695" cy="384175"/>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solidFill>
                  <a:schemeClr val="accent1"/>
                </a:solidFill>
              </a:rPr>
              <a:t>点击输入本栏的具体文字，简明扼要的说明分项内容，此为概念图解，请根据您的具体内容酌情修改</a:t>
            </a:r>
            <a:endParaRPr lang="en-US" altLang="zh-CN" sz="1600" dirty="0">
              <a:solidFill>
                <a:schemeClr val="accent1"/>
              </a:solidFill>
            </a:endParaRPr>
          </a:p>
        </p:txBody>
      </p:sp>
      <p:sp>
        <p:nvSpPr>
          <p:cNvPr id="22" name="TextBox 28"/>
          <p:cNvSpPr txBox="1"/>
          <p:nvPr/>
        </p:nvSpPr>
        <p:spPr>
          <a:xfrm>
            <a:off x="7616617" y="3066040"/>
            <a:ext cx="3264361" cy="57658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solidFill>
                  <a:schemeClr val="accent1"/>
                </a:solidFill>
              </a:rPr>
              <a:t>点击输入本栏的具体文字，简明扼要的说明分项内容，此为概念图解，请根据您的具体内容酌情修改</a:t>
            </a:r>
            <a:endParaRPr lang="en-US" altLang="zh-CN" sz="1600" dirty="0">
              <a:solidFill>
                <a:schemeClr val="accent1"/>
              </a:solidFill>
            </a:endParaRPr>
          </a:p>
        </p:txBody>
      </p:sp>
      <p:sp>
        <p:nvSpPr>
          <p:cNvPr id="23" name="TextBox 29"/>
          <p:cNvSpPr txBox="1"/>
          <p:nvPr/>
        </p:nvSpPr>
        <p:spPr>
          <a:xfrm>
            <a:off x="6523704" y="4798412"/>
            <a:ext cx="3589191" cy="57658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solidFill>
                  <a:schemeClr val="accent1"/>
                </a:solidFill>
              </a:rPr>
              <a:t>点击输入本栏的具体文字，简明扼要的说明分项内容，此为概念图解，请根据您的具体内容酌情修改</a:t>
            </a:r>
            <a:endParaRPr lang="en-US" altLang="zh-CN" sz="1600" dirty="0">
              <a:solidFill>
                <a:schemeClr val="accent1"/>
              </a:solidFill>
            </a:endParaRPr>
          </a:p>
        </p:txBody>
      </p:sp>
      <p:sp>
        <p:nvSpPr>
          <p:cNvPr id="24" name="TextBox 30"/>
          <p:cNvSpPr txBox="1"/>
          <p:nvPr/>
        </p:nvSpPr>
        <p:spPr>
          <a:xfrm>
            <a:off x="911424" y="4798411"/>
            <a:ext cx="2345675" cy="768985"/>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solidFill>
                  <a:schemeClr val="accent1"/>
                </a:solidFill>
              </a:rPr>
              <a:t>点击输入本栏的具体文字，简明扼要的说明分项内容，此为概念图解，请根据您的具体内容酌情修改</a:t>
            </a:r>
            <a:endParaRPr lang="en-US" altLang="zh-CN" sz="1600" dirty="0">
              <a:solidFill>
                <a:schemeClr val="accent1"/>
              </a:solidFill>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1+#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1+#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3072451" y="1648201"/>
            <a:ext cx="6119087" cy="3681575"/>
            <a:chOff x="3022028" y="1587732"/>
            <a:chExt cx="6120680" cy="3682533"/>
          </a:xfrm>
        </p:grpSpPr>
        <p:pic>
          <p:nvPicPr>
            <p:cNvPr id="49" name="Picture 2" descr="C:\Users\Administrator\Desktop\ppt展示模板-8.png"/>
            <p:cNvPicPr>
              <a:picLocks noChangeAspect="1" noChangeArrowheads="1"/>
            </p:cNvPicPr>
            <p:nvPr/>
          </p:nvPicPr>
          <p:blipFill>
            <a:blip r:embed="rId1" cstate="email"/>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50" name="矩形 49"/>
            <p:cNvSpPr/>
            <p:nvPr/>
          </p:nvSpPr>
          <p:spPr>
            <a:xfrm>
              <a:off x="3937348" y="2060861"/>
              <a:ext cx="4320480" cy="2376251"/>
            </a:xfrm>
            <a:prstGeom prst="rect">
              <a:avLst/>
            </a:prstGeom>
            <a:blipFill>
              <a:blip r:embed="rId2" cstate="email"/>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grpSp>
      <p:sp>
        <p:nvSpPr>
          <p:cNvPr id="51" name="Oval 4"/>
          <p:cNvSpPr/>
          <p:nvPr/>
        </p:nvSpPr>
        <p:spPr>
          <a:xfrm>
            <a:off x="1707927" y="2977892"/>
            <a:ext cx="956484" cy="9607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080808"/>
              </a:solidFill>
              <a:effectLst/>
              <a:uLnTx/>
              <a:uFillTx/>
              <a:latin typeface="Calibri" panose="020F0502020204030204"/>
              <a:ea typeface="+mn-ea"/>
              <a:cs typeface="+mn-cs"/>
            </a:endParaRPr>
          </a:p>
        </p:txBody>
      </p:sp>
      <p:grpSp>
        <p:nvGrpSpPr>
          <p:cNvPr id="52" name="Group 20"/>
          <p:cNvGrpSpPr/>
          <p:nvPr/>
        </p:nvGrpSpPr>
        <p:grpSpPr>
          <a:xfrm>
            <a:off x="1932104" y="3185783"/>
            <a:ext cx="535624" cy="538948"/>
            <a:chOff x="7971783" y="2080670"/>
            <a:chExt cx="401822" cy="404317"/>
          </a:xfrm>
          <a:solidFill>
            <a:schemeClr val="accent2"/>
          </a:solidFill>
        </p:grpSpPr>
        <p:sp>
          <p:nvSpPr>
            <p:cNvPr id="53"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54"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grpSp>
      <p:sp>
        <p:nvSpPr>
          <p:cNvPr id="55" name="矩形 54"/>
          <p:cNvSpPr/>
          <p:nvPr/>
        </p:nvSpPr>
        <p:spPr>
          <a:xfrm>
            <a:off x="1410488" y="4239815"/>
            <a:ext cx="1551363" cy="428625"/>
          </a:xfrm>
          <a:prstGeom prst="rect">
            <a:avLst/>
          </a:prstGeom>
        </p:spPr>
        <p:txBody>
          <a:bodyPr wrap="square" lIns="91406" tIns="45704" rIns="91406" bIns="45704">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2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22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6" name="矩形 47"/>
          <p:cNvSpPr>
            <a:spLocks noChangeArrowheads="1"/>
          </p:cNvSpPr>
          <p:nvPr/>
        </p:nvSpPr>
        <p:spPr bwMode="auto">
          <a:xfrm>
            <a:off x="1200731" y="4660089"/>
            <a:ext cx="1970876"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4" rIns="91406"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7" name="Oval 14"/>
          <p:cNvSpPr/>
          <p:nvPr/>
        </p:nvSpPr>
        <p:spPr>
          <a:xfrm>
            <a:off x="9601695" y="2991140"/>
            <a:ext cx="954368" cy="9607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080808"/>
              </a:solidFill>
              <a:effectLst/>
              <a:uLnTx/>
              <a:uFillTx/>
              <a:latin typeface="Calibri" panose="020F0502020204030204"/>
              <a:ea typeface="+mn-ea"/>
              <a:cs typeface="+mn-cs"/>
            </a:endParaRPr>
          </a:p>
        </p:txBody>
      </p:sp>
      <p:grpSp>
        <p:nvGrpSpPr>
          <p:cNvPr id="58" name="Group 54"/>
          <p:cNvGrpSpPr/>
          <p:nvPr/>
        </p:nvGrpSpPr>
        <p:grpSpPr>
          <a:xfrm>
            <a:off x="9884509" y="3259581"/>
            <a:ext cx="399221" cy="518988"/>
            <a:chOff x="6421904" y="4798576"/>
            <a:chExt cx="299494" cy="389342"/>
          </a:xfrm>
          <a:solidFill>
            <a:schemeClr val="accent2"/>
          </a:solidFill>
        </p:grpSpPr>
        <p:sp>
          <p:nvSpPr>
            <p:cNvPr id="59"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60"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grpSp>
      <p:sp>
        <p:nvSpPr>
          <p:cNvPr id="61" name="矩形 60"/>
          <p:cNvSpPr/>
          <p:nvPr/>
        </p:nvSpPr>
        <p:spPr>
          <a:xfrm>
            <a:off x="9302140" y="4253063"/>
            <a:ext cx="1551363" cy="428625"/>
          </a:xfrm>
          <a:prstGeom prst="rect">
            <a:avLst/>
          </a:prstGeom>
        </p:spPr>
        <p:txBody>
          <a:bodyPr wrap="square" lIns="91406" tIns="45704" rIns="91406" bIns="45704">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2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22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2" name="矩形 47"/>
          <p:cNvSpPr>
            <a:spLocks noChangeArrowheads="1"/>
          </p:cNvSpPr>
          <p:nvPr/>
        </p:nvSpPr>
        <p:spPr bwMode="auto">
          <a:xfrm>
            <a:off x="9092383" y="4673337"/>
            <a:ext cx="1970876"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4" rIns="91406"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heel(1)">
                                      <p:cBhvr>
                                        <p:cTn id="13" dur="400"/>
                                        <p:tgtEl>
                                          <p:spTgt spid="5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250"/>
                                        <p:tgtEl>
                                          <p:spTgt spid="52"/>
                                        </p:tgtEl>
                                      </p:cBhvr>
                                    </p:animEffect>
                                  </p:childTnLst>
                                </p:cTn>
                              </p:par>
                              <p:par>
                                <p:cTn id="18" presetID="14" presetClass="entr" presetSubtype="10" fill="hold" grpId="0" nodeType="withEffect">
                                  <p:stCondLst>
                                    <p:cond delay="250"/>
                                  </p:stCondLst>
                                  <p:childTnLst>
                                    <p:set>
                                      <p:cBhvr>
                                        <p:cTn id="19" dur="1" fill="hold">
                                          <p:stCondLst>
                                            <p:cond delay="0"/>
                                          </p:stCondLst>
                                        </p:cTn>
                                        <p:tgtEl>
                                          <p:spTgt spid="55"/>
                                        </p:tgtEl>
                                        <p:attrNameLst>
                                          <p:attrName>style.visibility</p:attrName>
                                        </p:attrNameLst>
                                      </p:cBhvr>
                                      <p:to>
                                        <p:strVal val="visible"/>
                                      </p:to>
                                    </p:set>
                                    <p:animEffect transition="in" filter="randombar(horizontal)">
                                      <p:cBhvr>
                                        <p:cTn id="20" dur="400"/>
                                        <p:tgtEl>
                                          <p:spTgt spid="55"/>
                                        </p:tgtEl>
                                      </p:cBhvr>
                                    </p:animEffect>
                                  </p:childTnLst>
                                </p:cTn>
                              </p:par>
                              <p:par>
                                <p:cTn id="21" presetID="14" presetClass="entr" presetSubtype="10" fill="hold" grpId="0" nodeType="withEffect">
                                  <p:stCondLst>
                                    <p:cond delay="250"/>
                                  </p:stCondLst>
                                  <p:childTnLst>
                                    <p:set>
                                      <p:cBhvr>
                                        <p:cTn id="22" dur="1" fill="hold">
                                          <p:stCondLst>
                                            <p:cond delay="0"/>
                                          </p:stCondLst>
                                        </p:cTn>
                                        <p:tgtEl>
                                          <p:spTgt spid="56"/>
                                        </p:tgtEl>
                                        <p:attrNameLst>
                                          <p:attrName>style.visibility</p:attrName>
                                        </p:attrNameLst>
                                      </p:cBhvr>
                                      <p:to>
                                        <p:strVal val="visible"/>
                                      </p:to>
                                    </p:set>
                                    <p:animEffect transition="in" filter="randombar(horizontal)">
                                      <p:cBhvr>
                                        <p:cTn id="23" dur="400"/>
                                        <p:tgtEl>
                                          <p:spTgt spid="56"/>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heel(1)">
                                      <p:cBhvr>
                                        <p:cTn id="27" dur="400"/>
                                        <p:tgtEl>
                                          <p:spTgt spid="57"/>
                                        </p:tgtEl>
                                      </p:cBhvr>
                                    </p:animEffect>
                                  </p:childTnLst>
                                </p:cTn>
                              </p:par>
                              <p:par>
                                <p:cTn id="28" presetID="10"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250"/>
                                        <p:tgtEl>
                                          <p:spTgt spid="58"/>
                                        </p:tgtEl>
                                      </p:cBhvr>
                                    </p:animEffect>
                                  </p:childTnLst>
                                </p:cTn>
                              </p:par>
                              <p:par>
                                <p:cTn id="31" presetID="14" presetClass="entr" presetSubtype="10" fill="hold" grpId="0" nodeType="withEffect">
                                  <p:stCondLst>
                                    <p:cond delay="250"/>
                                  </p:stCondLst>
                                  <p:childTnLst>
                                    <p:set>
                                      <p:cBhvr>
                                        <p:cTn id="32" dur="1" fill="hold">
                                          <p:stCondLst>
                                            <p:cond delay="0"/>
                                          </p:stCondLst>
                                        </p:cTn>
                                        <p:tgtEl>
                                          <p:spTgt spid="61"/>
                                        </p:tgtEl>
                                        <p:attrNameLst>
                                          <p:attrName>style.visibility</p:attrName>
                                        </p:attrNameLst>
                                      </p:cBhvr>
                                      <p:to>
                                        <p:strVal val="visible"/>
                                      </p:to>
                                    </p:set>
                                    <p:animEffect transition="in" filter="randombar(horizontal)">
                                      <p:cBhvr>
                                        <p:cTn id="33" dur="400"/>
                                        <p:tgtEl>
                                          <p:spTgt spid="61"/>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62"/>
                                        </p:tgtEl>
                                        <p:attrNameLst>
                                          <p:attrName>style.visibility</p:attrName>
                                        </p:attrNameLst>
                                      </p:cBhvr>
                                      <p:to>
                                        <p:strVal val="visible"/>
                                      </p:to>
                                    </p:set>
                                    <p:animEffect transition="in" filter="randombar(horizontal)">
                                      <p:cBhvr>
                                        <p:cTn id="36" dur="4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p:bldP spid="55" grpId="0"/>
      <p:bldP spid="56" grpId="0"/>
      <p:bldP spid="57" grpId="0" bldLvl="0" animBg="1"/>
      <p:bldP spid="61"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140244" y="2121325"/>
            <a:ext cx="1996567" cy="1340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1436793" y="2050205"/>
            <a:ext cx="4850336" cy="1331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7" name="Picture 2"/>
          <p:cNvPicPr>
            <a:picLocks noChangeAspect="1" noChangeArrowheads="1"/>
          </p:cNvPicPr>
          <p:nvPr/>
        </p:nvPicPr>
        <p:blipFill>
          <a:blip r:embed="rId1" cstate="email"/>
          <a:stretch>
            <a:fillRect/>
          </a:stretch>
        </p:blipFill>
        <p:spPr bwMode="auto">
          <a:xfrm>
            <a:off x="7048804" y="2045128"/>
            <a:ext cx="1996567" cy="133170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7"/>
          <p:cNvSpPr txBox="1"/>
          <p:nvPr/>
        </p:nvSpPr>
        <p:spPr>
          <a:xfrm>
            <a:off x="1599620" y="2264839"/>
            <a:ext cx="4437380" cy="914400"/>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点击添加文字内容，内容简要详尽，言简意赅叙述内容概</a:t>
            </a:r>
            <a:endParaRPr kumimoji="0" lang="en-US" altLang="zh-CN"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要。点击</a:t>
            </a:r>
            <a:r>
              <a:rPr kumimoji="0" lang="zh-CN" altLang="en-US" sz="133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添加文字内容，内容简要详尽，言简意赅叙述</a:t>
            </a: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内</a:t>
            </a:r>
            <a:endParaRPr kumimoji="0" lang="en-US" altLang="zh-CN"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容</a:t>
            </a:r>
            <a:r>
              <a:rPr kumimoji="0" lang="zh-CN" altLang="en-US" sz="133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概要</a:t>
            </a: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a:t>
            </a:r>
            <a:r>
              <a:rPr kumimoji="0" lang="zh-CN" altLang="en-US" sz="133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a:t>
            </a: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叙</a:t>
            </a:r>
            <a:endParaRPr kumimoji="0" lang="en-US" altLang="zh-CN"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述</a:t>
            </a:r>
            <a:r>
              <a:rPr kumimoji="0" lang="zh-CN" altLang="en-US" sz="133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内容概要</a:t>
            </a: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a:t>
            </a:r>
            <a:endParaRPr kumimoji="0" lang="zh-CN" altLang="en-US" sz="133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5853096" y="4185164"/>
            <a:ext cx="4850336" cy="133171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3228415" y="4243357"/>
            <a:ext cx="1930071" cy="13400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TextBox 67"/>
          <p:cNvSpPr txBox="1"/>
          <p:nvPr/>
        </p:nvSpPr>
        <p:spPr>
          <a:xfrm>
            <a:off x="6015923" y="4399797"/>
            <a:ext cx="4437380" cy="914400"/>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点击添加文字内容，内容简要详尽，言简意赅叙述内容概</a:t>
            </a:r>
            <a:endParaRPr kumimoji="0" lang="en-US" altLang="zh-CN"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要。点击</a:t>
            </a:r>
            <a:r>
              <a:rPr kumimoji="0" lang="zh-CN" altLang="en-US" sz="133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添加文字内容，内容简要详尽，言简意赅叙述</a:t>
            </a: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内</a:t>
            </a:r>
            <a:endParaRPr kumimoji="0" lang="en-US" altLang="zh-CN"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容</a:t>
            </a:r>
            <a:r>
              <a:rPr kumimoji="0" lang="zh-CN" altLang="en-US" sz="133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概要</a:t>
            </a: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a:t>
            </a:r>
            <a:r>
              <a:rPr kumimoji="0" lang="zh-CN" altLang="en-US" sz="133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a:t>
            </a: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叙</a:t>
            </a:r>
            <a:endParaRPr kumimoji="0" lang="en-US" altLang="zh-CN"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述</a:t>
            </a:r>
            <a:r>
              <a:rPr kumimoji="0" lang="zh-CN" altLang="en-US" sz="133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内容概要</a:t>
            </a:r>
            <a:r>
              <a:rPr kumimoji="0" lang="zh-CN" altLang="en-US" sz="1335"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a:t>
            </a:r>
            <a:endParaRPr kumimoji="0" lang="zh-CN" altLang="en-US" sz="133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2" name="Picture 3"/>
          <p:cNvPicPr>
            <a:picLocks noChangeAspect="1" noChangeArrowheads="1"/>
          </p:cNvPicPr>
          <p:nvPr/>
        </p:nvPicPr>
        <p:blipFill>
          <a:blip r:embed="rId2" cstate="email"/>
          <a:stretch>
            <a:fillRect/>
          </a:stretch>
        </p:blipFill>
        <p:spPr bwMode="auto">
          <a:xfrm>
            <a:off x="3146600" y="4201115"/>
            <a:ext cx="1920759" cy="1277379"/>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3127764" y="4151849"/>
            <a:ext cx="361949" cy="321957"/>
            <a:chOff x="5410200" y="1320856"/>
            <a:chExt cx="271462" cy="241468"/>
          </a:xfrm>
        </p:grpSpPr>
        <p:cxnSp>
          <p:nvCxnSpPr>
            <p:cNvPr id="14" name="直接连接符 13"/>
            <p:cNvCxnSpPr/>
            <p:nvPr/>
          </p:nvCxnSpPr>
          <p:spPr>
            <a:xfrm>
              <a:off x="5417343" y="1320856"/>
              <a:ext cx="0" cy="24146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10200" y="1330380"/>
              <a:ext cx="271462"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6312033" y="2224445"/>
            <a:ext cx="1306528" cy="454589"/>
            <a:chOff x="5292315" y="1344983"/>
            <a:chExt cx="979896" cy="340942"/>
          </a:xfrm>
        </p:grpSpPr>
        <p:cxnSp>
          <p:nvCxnSpPr>
            <p:cNvPr id="17" name="直接连接符 16"/>
            <p:cNvCxnSpPr/>
            <p:nvPr/>
          </p:nvCxnSpPr>
          <p:spPr>
            <a:xfrm>
              <a:off x="5292315" y="1344983"/>
              <a:ext cx="4226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713001" y="1344983"/>
              <a:ext cx="559210" cy="3409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H="1">
            <a:off x="4505221" y="4278215"/>
            <a:ext cx="1306528" cy="454589"/>
            <a:chOff x="5292315" y="1344983"/>
            <a:chExt cx="979896" cy="340942"/>
          </a:xfrm>
        </p:grpSpPr>
        <p:cxnSp>
          <p:nvCxnSpPr>
            <p:cNvPr id="20" name="直接连接符 19"/>
            <p:cNvCxnSpPr/>
            <p:nvPr/>
          </p:nvCxnSpPr>
          <p:spPr>
            <a:xfrm>
              <a:off x="5292315" y="1344983"/>
              <a:ext cx="42268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713001" y="1344983"/>
              <a:ext cx="559210" cy="340942"/>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par>
                                <p:cTn id="15" presetID="14" presetClass="entr" presetSubtype="1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right)">
                                      <p:cBhvr>
                                        <p:cTn id="21" dur="500"/>
                                        <p:tgtEl>
                                          <p:spTgt spid="16"/>
                                        </p:tgtEl>
                                      </p:cBhvr>
                                    </p:animEffect>
                                  </p:childTnLst>
                                </p:cTn>
                              </p:par>
                              <p:par>
                                <p:cTn id="22" presetID="22" presetClass="entr" presetSubtype="8"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500"/>
                                        <p:tgtEl>
                                          <p:spTgt spid="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anim calcmode="lin" valueType="num">
                                      <p:cBhvr>
                                        <p:cTn id="36" dur="500" fill="hold"/>
                                        <p:tgtEl>
                                          <p:spTgt spid="8"/>
                                        </p:tgtEl>
                                        <p:attrNameLst>
                                          <p:attrName>ppt_x</p:attrName>
                                        </p:attrNameLst>
                                      </p:cBhvr>
                                      <p:tavLst>
                                        <p:tav tm="0">
                                          <p:val>
                                            <p:strVal val="#ppt_x"/>
                                          </p:val>
                                        </p:tav>
                                        <p:tav tm="100000">
                                          <p:val>
                                            <p:strVal val="#ppt_x"/>
                                          </p:val>
                                        </p:tav>
                                      </p:tavLst>
                                    </p:anim>
                                    <p:anim calcmode="lin" valueType="num">
                                      <p:cBhvr>
                                        <p:cTn id="37" dur="500" fill="hold"/>
                                        <p:tgtEl>
                                          <p:spTgt spid="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ppt_x</p:attrName>
                                        </p:attrNameLst>
                                      </p:cBhvr>
                                      <p:tavLst>
                                        <p:tav tm="0">
                                          <p:val>
                                            <p:strVal val="#ppt_x"/>
                                          </p:val>
                                        </p:tav>
                                        <p:tav tm="100000">
                                          <p:val>
                                            <p:strVal val="#ppt_x"/>
                                          </p:val>
                                        </p:tav>
                                      </p:tavLst>
                                    </p:anim>
                                    <p:anim calcmode="lin" valueType="num">
                                      <p:cBhvr>
                                        <p:cTn id="42"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p:bldP spid="9" grpId="0" bldLvl="0" animBg="1"/>
      <p:bldP spid="10" grpId="0" bldLvl="0"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8397736" y="2109955"/>
            <a:ext cx="2368029" cy="24574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6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6" name="Rectangle 3"/>
          <p:cNvSpPr txBox="1">
            <a:spLocks noChangeArrowheads="1"/>
          </p:cNvSpPr>
          <p:nvPr/>
        </p:nvSpPr>
        <p:spPr bwMode="auto">
          <a:xfrm>
            <a:off x="8397737" y="2476355"/>
            <a:ext cx="2368029" cy="55372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7" name="Rectangle 3"/>
          <p:cNvSpPr txBox="1">
            <a:spLocks noChangeArrowheads="1"/>
          </p:cNvSpPr>
          <p:nvPr/>
        </p:nvSpPr>
        <p:spPr bwMode="auto">
          <a:xfrm>
            <a:off x="8397736" y="5563388"/>
            <a:ext cx="2368029" cy="24574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6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8" name="Rectangle 3"/>
          <p:cNvSpPr txBox="1">
            <a:spLocks noChangeArrowheads="1"/>
          </p:cNvSpPr>
          <p:nvPr/>
        </p:nvSpPr>
        <p:spPr bwMode="auto">
          <a:xfrm>
            <a:off x="8397737" y="4738240"/>
            <a:ext cx="2368029" cy="55372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9" name="Rectangle 3"/>
          <p:cNvSpPr txBox="1">
            <a:spLocks noChangeArrowheads="1"/>
          </p:cNvSpPr>
          <p:nvPr/>
        </p:nvSpPr>
        <p:spPr bwMode="auto">
          <a:xfrm>
            <a:off x="1426233" y="2109955"/>
            <a:ext cx="2368029" cy="24574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6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0" name="Rectangle 3"/>
          <p:cNvSpPr txBox="1">
            <a:spLocks noChangeArrowheads="1"/>
          </p:cNvSpPr>
          <p:nvPr/>
        </p:nvSpPr>
        <p:spPr bwMode="auto">
          <a:xfrm>
            <a:off x="1426235" y="2476355"/>
            <a:ext cx="2368029" cy="55372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1" name="Rectangle 3"/>
          <p:cNvSpPr txBox="1">
            <a:spLocks noChangeArrowheads="1"/>
          </p:cNvSpPr>
          <p:nvPr/>
        </p:nvSpPr>
        <p:spPr bwMode="auto">
          <a:xfrm>
            <a:off x="1426233" y="5563388"/>
            <a:ext cx="2368029" cy="24574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6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2" name="Rectangle 3"/>
          <p:cNvSpPr txBox="1">
            <a:spLocks noChangeArrowheads="1"/>
          </p:cNvSpPr>
          <p:nvPr/>
        </p:nvSpPr>
        <p:spPr bwMode="auto">
          <a:xfrm>
            <a:off x="1426235" y="4738240"/>
            <a:ext cx="2368029" cy="55372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grpSp>
        <p:nvGrpSpPr>
          <p:cNvPr id="13" name="그룹 15"/>
          <p:cNvGrpSpPr/>
          <p:nvPr/>
        </p:nvGrpSpPr>
        <p:grpSpPr>
          <a:xfrm>
            <a:off x="4403323" y="2263088"/>
            <a:ext cx="3385357" cy="3385356"/>
            <a:chOff x="3045126" y="2757788"/>
            <a:chExt cx="3053750" cy="3053750"/>
          </a:xfrm>
        </p:grpSpPr>
        <p:sp>
          <p:nvSpPr>
            <p:cNvPr id="14" name="Freeform 5"/>
            <p:cNvSpPr/>
            <p:nvPr/>
          </p:nvSpPr>
          <p:spPr bwMode="auto">
            <a:xfrm>
              <a:off x="3045126" y="4282881"/>
              <a:ext cx="1525093" cy="1528657"/>
            </a:xfrm>
            <a:custGeom>
              <a:avLst/>
              <a:gdLst>
                <a:gd name="T0" fmla="*/ 856 w 856"/>
                <a:gd name="T1" fmla="*/ 546 h 858"/>
                <a:gd name="T2" fmla="*/ 800 w 856"/>
                <a:gd name="T3" fmla="*/ 542 h 858"/>
                <a:gd name="T4" fmla="*/ 746 w 856"/>
                <a:gd name="T5" fmla="*/ 534 h 858"/>
                <a:gd name="T6" fmla="*/ 694 w 856"/>
                <a:gd name="T7" fmla="*/ 520 h 858"/>
                <a:gd name="T8" fmla="*/ 644 w 856"/>
                <a:gd name="T9" fmla="*/ 502 h 858"/>
                <a:gd name="T10" fmla="*/ 596 w 856"/>
                <a:gd name="T11" fmla="*/ 480 h 858"/>
                <a:gd name="T12" fmla="*/ 552 w 856"/>
                <a:gd name="T13" fmla="*/ 452 h 858"/>
                <a:gd name="T14" fmla="*/ 510 w 856"/>
                <a:gd name="T15" fmla="*/ 420 h 858"/>
                <a:gd name="T16" fmla="*/ 472 w 856"/>
                <a:gd name="T17" fmla="*/ 386 h 858"/>
                <a:gd name="T18" fmla="*/ 436 w 856"/>
                <a:gd name="T19" fmla="*/ 346 h 858"/>
                <a:gd name="T20" fmla="*/ 404 w 856"/>
                <a:gd name="T21" fmla="*/ 306 h 858"/>
                <a:gd name="T22" fmla="*/ 378 w 856"/>
                <a:gd name="T23" fmla="*/ 260 h 858"/>
                <a:gd name="T24" fmla="*/ 354 w 856"/>
                <a:gd name="T25" fmla="*/ 212 h 858"/>
                <a:gd name="T26" fmla="*/ 336 w 856"/>
                <a:gd name="T27" fmla="*/ 162 h 858"/>
                <a:gd name="T28" fmla="*/ 322 w 856"/>
                <a:gd name="T29" fmla="*/ 110 h 858"/>
                <a:gd name="T30" fmla="*/ 314 w 856"/>
                <a:gd name="T31" fmla="*/ 56 h 858"/>
                <a:gd name="T32" fmla="*/ 312 w 856"/>
                <a:gd name="T33" fmla="*/ 0 h 858"/>
                <a:gd name="T34" fmla="*/ 0 w 856"/>
                <a:gd name="T35" fmla="*/ 0 h 858"/>
                <a:gd name="T36" fmla="*/ 2 w 856"/>
                <a:gd name="T37" fmla="*/ 80 h 858"/>
                <a:gd name="T38" fmla="*/ 14 w 856"/>
                <a:gd name="T39" fmla="*/ 158 h 858"/>
                <a:gd name="T40" fmla="*/ 30 w 856"/>
                <a:gd name="T41" fmla="*/ 232 h 858"/>
                <a:gd name="T42" fmla="*/ 54 w 856"/>
                <a:gd name="T43" fmla="*/ 306 h 858"/>
                <a:gd name="T44" fmla="*/ 84 w 856"/>
                <a:gd name="T45" fmla="*/ 374 h 858"/>
                <a:gd name="T46" fmla="*/ 120 w 856"/>
                <a:gd name="T47" fmla="*/ 440 h 858"/>
                <a:gd name="T48" fmla="*/ 162 w 856"/>
                <a:gd name="T49" fmla="*/ 504 h 858"/>
                <a:gd name="T50" fmla="*/ 208 w 856"/>
                <a:gd name="T51" fmla="*/ 562 h 858"/>
                <a:gd name="T52" fmla="*/ 174 w 856"/>
                <a:gd name="T53" fmla="*/ 692 h 858"/>
                <a:gd name="T54" fmla="*/ 304 w 856"/>
                <a:gd name="T55" fmla="*/ 656 h 858"/>
                <a:gd name="T56" fmla="*/ 332 w 856"/>
                <a:gd name="T57" fmla="*/ 680 h 858"/>
                <a:gd name="T58" fmla="*/ 392 w 856"/>
                <a:gd name="T59" fmla="*/ 722 h 858"/>
                <a:gd name="T60" fmla="*/ 456 w 856"/>
                <a:gd name="T61" fmla="*/ 758 h 858"/>
                <a:gd name="T62" fmla="*/ 522 w 856"/>
                <a:gd name="T63" fmla="*/ 790 h 858"/>
                <a:gd name="T64" fmla="*/ 592 w 856"/>
                <a:gd name="T65" fmla="*/ 816 h 858"/>
                <a:gd name="T66" fmla="*/ 666 w 856"/>
                <a:gd name="T67" fmla="*/ 836 h 858"/>
                <a:gd name="T68" fmla="*/ 740 w 856"/>
                <a:gd name="T69" fmla="*/ 850 h 858"/>
                <a:gd name="T70" fmla="*/ 818 w 856"/>
                <a:gd name="T71" fmla="*/ 856 h 858"/>
                <a:gd name="T72" fmla="*/ 856 w 856"/>
                <a:gd name="T73" fmla="*/ 546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6" h="858">
                  <a:moveTo>
                    <a:pt x="856" y="546"/>
                  </a:moveTo>
                  <a:lnTo>
                    <a:pt x="856" y="546"/>
                  </a:lnTo>
                  <a:lnTo>
                    <a:pt x="828" y="544"/>
                  </a:lnTo>
                  <a:lnTo>
                    <a:pt x="800" y="542"/>
                  </a:lnTo>
                  <a:lnTo>
                    <a:pt x="774" y="538"/>
                  </a:lnTo>
                  <a:lnTo>
                    <a:pt x="746" y="534"/>
                  </a:lnTo>
                  <a:lnTo>
                    <a:pt x="720" y="528"/>
                  </a:lnTo>
                  <a:lnTo>
                    <a:pt x="694" y="520"/>
                  </a:lnTo>
                  <a:lnTo>
                    <a:pt x="670" y="512"/>
                  </a:lnTo>
                  <a:lnTo>
                    <a:pt x="644" y="502"/>
                  </a:lnTo>
                  <a:lnTo>
                    <a:pt x="620" y="492"/>
                  </a:lnTo>
                  <a:lnTo>
                    <a:pt x="596" y="480"/>
                  </a:lnTo>
                  <a:lnTo>
                    <a:pt x="574" y="466"/>
                  </a:lnTo>
                  <a:lnTo>
                    <a:pt x="552" y="452"/>
                  </a:lnTo>
                  <a:lnTo>
                    <a:pt x="530" y="436"/>
                  </a:lnTo>
                  <a:lnTo>
                    <a:pt x="510" y="420"/>
                  </a:lnTo>
                  <a:lnTo>
                    <a:pt x="490" y="404"/>
                  </a:lnTo>
                  <a:lnTo>
                    <a:pt x="472" y="386"/>
                  </a:lnTo>
                  <a:lnTo>
                    <a:pt x="454" y="366"/>
                  </a:lnTo>
                  <a:lnTo>
                    <a:pt x="436" y="346"/>
                  </a:lnTo>
                  <a:lnTo>
                    <a:pt x="420" y="326"/>
                  </a:lnTo>
                  <a:lnTo>
                    <a:pt x="404" y="306"/>
                  </a:lnTo>
                  <a:lnTo>
                    <a:pt x="390" y="282"/>
                  </a:lnTo>
                  <a:lnTo>
                    <a:pt x="378" y="260"/>
                  </a:lnTo>
                  <a:lnTo>
                    <a:pt x="366" y="236"/>
                  </a:lnTo>
                  <a:lnTo>
                    <a:pt x="354" y="212"/>
                  </a:lnTo>
                  <a:lnTo>
                    <a:pt x="344" y="188"/>
                  </a:lnTo>
                  <a:lnTo>
                    <a:pt x="336" y="162"/>
                  </a:lnTo>
                  <a:lnTo>
                    <a:pt x="328" y="136"/>
                  </a:lnTo>
                  <a:lnTo>
                    <a:pt x="322" y="110"/>
                  </a:lnTo>
                  <a:lnTo>
                    <a:pt x="318" y="84"/>
                  </a:lnTo>
                  <a:lnTo>
                    <a:pt x="314" y="56"/>
                  </a:lnTo>
                  <a:lnTo>
                    <a:pt x="312" y="28"/>
                  </a:lnTo>
                  <a:lnTo>
                    <a:pt x="312" y="0"/>
                  </a:lnTo>
                  <a:lnTo>
                    <a:pt x="0" y="0"/>
                  </a:lnTo>
                  <a:lnTo>
                    <a:pt x="0" y="0"/>
                  </a:lnTo>
                  <a:lnTo>
                    <a:pt x="0" y="40"/>
                  </a:lnTo>
                  <a:lnTo>
                    <a:pt x="2" y="80"/>
                  </a:lnTo>
                  <a:lnTo>
                    <a:pt x="8" y="120"/>
                  </a:lnTo>
                  <a:lnTo>
                    <a:pt x="14" y="158"/>
                  </a:lnTo>
                  <a:lnTo>
                    <a:pt x="22" y="196"/>
                  </a:lnTo>
                  <a:lnTo>
                    <a:pt x="30" y="232"/>
                  </a:lnTo>
                  <a:lnTo>
                    <a:pt x="42" y="270"/>
                  </a:lnTo>
                  <a:lnTo>
                    <a:pt x="54" y="306"/>
                  </a:lnTo>
                  <a:lnTo>
                    <a:pt x="70" y="340"/>
                  </a:lnTo>
                  <a:lnTo>
                    <a:pt x="84" y="374"/>
                  </a:lnTo>
                  <a:lnTo>
                    <a:pt x="102" y="408"/>
                  </a:lnTo>
                  <a:lnTo>
                    <a:pt x="120" y="440"/>
                  </a:lnTo>
                  <a:lnTo>
                    <a:pt x="140" y="472"/>
                  </a:lnTo>
                  <a:lnTo>
                    <a:pt x="162" y="504"/>
                  </a:lnTo>
                  <a:lnTo>
                    <a:pt x="184" y="534"/>
                  </a:lnTo>
                  <a:lnTo>
                    <a:pt x="208" y="562"/>
                  </a:lnTo>
                  <a:lnTo>
                    <a:pt x="192" y="622"/>
                  </a:lnTo>
                  <a:lnTo>
                    <a:pt x="174" y="692"/>
                  </a:lnTo>
                  <a:lnTo>
                    <a:pt x="244" y="672"/>
                  </a:lnTo>
                  <a:lnTo>
                    <a:pt x="304" y="656"/>
                  </a:lnTo>
                  <a:lnTo>
                    <a:pt x="304" y="656"/>
                  </a:lnTo>
                  <a:lnTo>
                    <a:pt x="332" y="680"/>
                  </a:lnTo>
                  <a:lnTo>
                    <a:pt x="362" y="700"/>
                  </a:lnTo>
                  <a:lnTo>
                    <a:pt x="392" y="722"/>
                  </a:lnTo>
                  <a:lnTo>
                    <a:pt x="424" y="740"/>
                  </a:lnTo>
                  <a:lnTo>
                    <a:pt x="456" y="758"/>
                  </a:lnTo>
                  <a:lnTo>
                    <a:pt x="488" y="776"/>
                  </a:lnTo>
                  <a:lnTo>
                    <a:pt x="522" y="790"/>
                  </a:lnTo>
                  <a:lnTo>
                    <a:pt x="558" y="804"/>
                  </a:lnTo>
                  <a:lnTo>
                    <a:pt x="592" y="816"/>
                  </a:lnTo>
                  <a:lnTo>
                    <a:pt x="628" y="828"/>
                  </a:lnTo>
                  <a:lnTo>
                    <a:pt x="666" y="836"/>
                  </a:lnTo>
                  <a:lnTo>
                    <a:pt x="702" y="844"/>
                  </a:lnTo>
                  <a:lnTo>
                    <a:pt x="740" y="850"/>
                  </a:lnTo>
                  <a:lnTo>
                    <a:pt x="778" y="854"/>
                  </a:lnTo>
                  <a:lnTo>
                    <a:pt x="818" y="856"/>
                  </a:lnTo>
                  <a:lnTo>
                    <a:pt x="856" y="858"/>
                  </a:lnTo>
                  <a:lnTo>
                    <a:pt x="856" y="546"/>
                  </a:lnTo>
                  <a:close/>
                </a:path>
              </a:pathLst>
            </a:custGeom>
            <a:solidFill>
              <a:schemeClr val="tx2"/>
            </a:solidFill>
            <a:ln w="19050">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600" b="0" i="0" u="none" strike="noStrike" kern="1200" cap="none" spc="0" normalizeH="0" baseline="0" noProof="0">
                <a:ln>
                  <a:noFill/>
                </a:ln>
                <a:solidFill>
                  <a:srgbClr val="FFFFFF"/>
                </a:solidFill>
                <a:effectLst/>
                <a:uLnTx/>
                <a:uFillTx/>
                <a:latin typeface="微软雅黑" panose="020B0503020204020204" pitchFamily="34" charset="-122"/>
                <a:ea typeface="Malgun Gothic" panose="020B0503020000020004" charset="-127"/>
                <a:cs typeface="Tahoma" panose="020B0604030504040204" pitchFamily="34" charset="0"/>
              </a:endParaRPr>
            </a:p>
          </p:txBody>
        </p:sp>
        <p:sp>
          <p:nvSpPr>
            <p:cNvPr id="15" name="Freeform 6"/>
            <p:cNvSpPr/>
            <p:nvPr/>
          </p:nvSpPr>
          <p:spPr bwMode="auto">
            <a:xfrm>
              <a:off x="4570219" y="4282881"/>
              <a:ext cx="1528657" cy="1528657"/>
            </a:xfrm>
            <a:custGeom>
              <a:avLst/>
              <a:gdLst>
                <a:gd name="T0" fmla="*/ 0 w 858"/>
                <a:gd name="T1" fmla="*/ 546 h 858"/>
                <a:gd name="T2" fmla="*/ 56 w 858"/>
                <a:gd name="T3" fmla="*/ 542 h 858"/>
                <a:gd name="T4" fmla="*/ 110 w 858"/>
                <a:gd name="T5" fmla="*/ 534 h 858"/>
                <a:gd name="T6" fmla="*/ 162 w 858"/>
                <a:gd name="T7" fmla="*/ 520 h 858"/>
                <a:gd name="T8" fmla="*/ 212 w 858"/>
                <a:gd name="T9" fmla="*/ 502 h 858"/>
                <a:gd name="T10" fmla="*/ 260 w 858"/>
                <a:gd name="T11" fmla="*/ 480 h 858"/>
                <a:gd name="T12" fmla="*/ 306 w 858"/>
                <a:gd name="T13" fmla="*/ 452 h 858"/>
                <a:gd name="T14" fmla="*/ 348 w 858"/>
                <a:gd name="T15" fmla="*/ 420 h 858"/>
                <a:gd name="T16" fmla="*/ 386 w 858"/>
                <a:gd name="T17" fmla="*/ 386 h 858"/>
                <a:gd name="T18" fmla="*/ 420 w 858"/>
                <a:gd name="T19" fmla="*/ 346 h 858"/>
                <a:gd name="T20" fmla="*/ 452 w 858"/>
                <a:gd name="T21" fmla="*/ 306 h 858"/>
                <a:gd name="T22" fmla="*/ 480 w 858"/>
                <a:gd name="T23" fmla="*/ 260 h 858"/>
                <a:gd name="T24" fmla="*/ 502 w 858"/>
                <a:gd name="T25" fmla="*/ 212 h 858"/>
                <a:gd name="T26" fmla="*/ 520 w 858"/>
                <a:gd name="T27" fmla="*/ 162 h 858"/>
                <a:gd name="T28" fmla="*/ 534 w 858"/>
                <a:gd name="T29" fmla="*/ 110 h 858"/>
                <a:gd name="T30" fmla="*/ 542 w 858"/>
                <a:gd name="T31" fmla="*/ 56 h 858"/>
                <a:gd name="T32" fmla="*/ 546 w 858"/>
                <a:gd name="T33" fmla="*/ 0 h 858"/>
                <a:gd name="T34" fmla="*/ 858 w 858"/>
                <a:gd name="T35" fmla="*/ 0 h 858"/>
                <a:gd name="T36" fmla="*/ 854 w 858"/>
                <a:gd name="T37" fmla="*/ 80 h 858"/>
                <a:gd name="T38" fmla="*/ 844 w 858"/>
                <a:gd name="T39" fmla="*/ 158 h 858"/>
                <a:gd name="T40" fmla="*/ 826 w 858"/>
                <a:gd name="T41" fmla="*/ 232 h 858"/>
                <a:gd name="T42" fmla="*/ 802 w 858"/>
                <a:gd name="T43" fmla="*/ 306 h 858"/>
                <a:gd name="T44" fmla="*/ 772 w 858"/>
                <a:gd name="T45" fmla="*/ 374 h 858"/>
                <a:gd name="T46" fmla="*/ 736 w 858"/>
                <a:gd name="T47" fmla="*/ 440 h 858"/>
                <a:gd name="T48" fmla="*/ 694 w 858"/>
                <a:gd name="T49" fmla="*/ 504 h 858"/>
                <a:gd name="T50" fmla="*/ 648 w 858"/>
                <a:gd name="T51" fmla="*/ 562 h 858"/>
                <a:gd name="T52" fmla="*/ 684 w 858"/>
                <a:gd name="T53" fmla="*/ 692 h 858"/>
                <a:gd name="T54" fmla="*/ 552 w 858"/>
                <a:gd name="T55" fmla="*/ 656 h 858"/>
                <a:gd name="T56" fmla="*/ 524 w 858"/>
                <a:gd name="T57" fmla="*/ 680 h 858"/>
                <a:gd name="T58" fmla="*/ 464 w 858"/>
                <a:gd name="T59" fmla="*/ 722 h 858"/>
                <a:gd name="T60" fmla="*/ 400 w 858"/>
                <a:gd name="T61" fmla="*/ 758 h 858"/>
                <a:gd name="T62" fmla="*/ 334 w 858"/>
                <a:gd name="T63" fmla="*/ 790 h 858"/>
                <a:gd name="T64" fmla="*/ 264 w 858"/>
                <a:gd name="T65" fmla="*/ 816 h 858"/>
                <a:gd name="T66" fmla="*/ 192 w 858"/>
                <a:gd name="T67" fmla="*/ 836 h 858"/>
                <a:gd name="T68" fmla="*/ 116 w 858"/>
                <a:gd name="T69" fmla="*/ 850 h 858"/>
                <a:gd name="T70" fmla="*/ 40 w 858"/>
                <a:gd name="T71" fmla="*/ 856 h 858"/>
                <a:gd name="T72" fmla="*/ 0 w 858"/>
                <a:gd name="T73" fmla="*/ 546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8" h="858">
                  <a:moveTo>
                    <a:pt x="0" y="546"/>
                  </a:moveTo>
                  <a:lnTo>
                    <a:pt x="0" y="546"/>
                  </a:lnTo>
                  <a:lnTo>
                    <a:pt x="28" y="544"/>
                  </a:lnTo>
                  <a:lnTo>
                    <a:pt x="56" y="542"/>
                  </a:lnTo>
                  <a:lnTo>
                    <a:pt x="84" y="538"/>
                  </a:lnTo>
                  <a:lnTo>
                    <a:pt x="110" y="534"/>
                  </a:lnTo>
                  <a:lnTo>
                    <a:pt x="136" y="528"/>
                  </a:lnTo>
                  <a:lnTo>
                    <a:pt x="162" y="520"/>
                  </a:lnTo>
                  <a:lnTo>
                    <a:pt x="188" y="512"/>
                  </a:lnTo>
                  <a:lnTo>
                    <a:pt x="212" y="502"/>
                  </a:lnTo>
                  <a:lnTo>
                    <a:pt x="236" y="492"/>
                  </a:lnTo>
                  <a:lnTo>
                    <a:pt x="260" y="480"/>
                  </a:lnTo>
                  <a:lnTo>
                    <a:pt x="282" y="466"/>
                  </a:lnTo>
                  <a:lnTo>
                    <a:pt x="306" y="452"/>
                  </a:lnTo>
                  <a:lnTo>
                    <a:pt x="326" y="436"/>
                  </a:lnTo>
                  <a:lnTo>
                    <a:pt x="348" y="420"/>
                  </a:lnTo>
                  <a:lnTo>
                    <a:pt x="366" y="404"/>
                  </a:lnTo>
                  <a:lnTo>
                    <a:pt x="386" y="386"/>
                  </a:lnTo>
                  <a:lnTo>
                    <a:pt x="404" y="366"/>
                  </a:lnTo>
                  <a:lnTo>
                    <a:pt x="420" y="346"/>
                  </a:lnTo>
                  <a:lnTo>
                    <a:pt x="438" y="326"/>
                  </a:lnTo>
                  <a:lnTo>
                    <a:pt x="452" y="306"/>
                  </a:lnTo>
                  <a:lnTo>
                    <a:pt x="466" y="282"/>
                  </a:lnTo>
                  <a:lnTo>
                    <a:pt x="480" y="260"/>
                  </a:lnTo>
                  <a:lnTo>
                    <a:pt x="492" y="236"/>
                  </a:lnTo>
                  <a:lnTo>
                    <a:pt x="502" y="212"/>
                  </a:lnTo>
                  <a:lnTo>
                    <a:pt x="512" y="188"/>
                  </a:lnTo>
                  <a:lnTo>
                    <a:pt x="520" y="162"/>
                  </a:lnTo>
                  <a:lnTo>
                    <a:pt x="528" y="136"/>
                  </a:lnTo>
                  <a:lnTo>
                    <a:pt x="534" y="110"/>
                  </a:lnTo>
                  <a:lnTo>
                    <a:pt x="538" y="84"/>
                  </a:lnTo>
                  <a:lnTo>
                    <a:pt x="542" y="56"/>
                  </a:lnTo>
                  <a:lnTo>
                    <a:pt x="544" y="28"/>
                  </a:lnTo>
                  <a:lnTo>
                    <a:pt x="546" y="0"/>
                  </a:lnTo>
                  <a:lnTo>
                    <a:pt x="858" y="0"/>
                  </a:lnTo>
                  <a:lnTo>
                    <a:pt x="858" y="0"/>
                  </a:lnTo>
                  <a:lnTo>
                    <a:pt x="856" y="40"/>
                  </a:lnTo>
                  <a:lnTo>
                    <a:pt x="854" y="80"/>
                  </a:lnTo>
                  <a:lnTo>
                    <a:pt x="850" y="120"/>
                  </a:lnTo>
                  <a:lnTo>
                    <a:pt x="844" y="158"/>
                  </a:lnTo>
                  <a:lnTo>
                    <a:pt x="836" y="196"/>
                  </a:lnTo>
                  <a:lnTo>
                    <a:pt x="826" y="232"/>
                  </a:lnTo>
                  <a:lnTo>
                    <a:pt x="814" y="270"/>
                  </a:lnTo>
                  <a:lnTo>
                    <a:pt x="802" y="306"/>
                  </a:lnTo>
                  <a:lnTo>
                    <a:pt x="788" y="340"/>
                  </a:lnTo>
                  <a:lnTo>
                    <a:pt x="772" y="374"/>
                  </a:lnTo>
                  <a:lnTo>
                    <a:pt x="754" y="408"/>
                  </a:lnTo>
                  <a:lnTo>
                    <a:pt x="736" y="440"/>
                  </a:lnTo>
                  <a:lnTo>
                    <a:pt x="716" y="472"/>
                  </a:lnTo>
                  <a:lnTo>
                    <a:pt x="694" y="504"/>
                  </a:lnTo>
                  <a:lnTo>
                    <a:pt x="672" y="534"/>
                  </a:lnTo>
                  <a:lnTo>
                    <a:pt x="648" y="562"/>
                  </a:lnTo>
                  <a:lnTo>
                    <a:pt x="664" y="622"/>
                  </a:lnTo>
                  <a:lnTo>
                    <a:pt x="684" y="692"/>
                  </a:lnTo>
                  <a:lnTo>
                    <a:pt x="614" y="672"/>
                  </a:lnTo>
                  <a:lnTo>
                    <a:pt x="552" y="656"/>
                  </a:lnTo>
                  <a:lnTo>
                    <a:pt x="552" y="656"/>
                  </a:lnTo>
                  <a:lnTo>
                    <a:pt x="524" y="680"/>
                  </a:lnTo>
                  <a:lnTo>
                    <a:pt x="494" y="700"/>
                  </a:lnTo>
                  <a:lnTo>
                    <a:pt x="464" y="722"/>
                  </a:lnTo>
                  <a:lnTo>
                    <a:pt x="434" y="740"/>
                  </a:lnTo>
                  <a:lnTo>
                    <a:pt x="400" y="758"/>
                  </a:lnTo>
                  <a:lnTo>
                    <a:pt x="368" y="776"/>
                  </a:lnTo>
                  <a:lnTo>
                    <a:pt x="334" y="790"/>
                  </a:lnTo>
                  <a:lnTo>
                    <a:pt x="300" y="804"/>
                  </a:lnTo>
                  <a:lnTo>
                    <a:pt x="264" y="816"/>
                  </a:lnTo>
                  <a:lnTo>
                    <a:pt x="228" y="828"/>
                  </a:lnTo>
                  <a:lnTo>
                    <a:pt x="192" y="836"/>
                  </a:lnTo>
                  <a:lnTo>
                    <a:pt x="154" y="844"/>
                  </a:lnTo>
                  <a:lnTo>
                    <a:pt x="116" y="850"/>
                  </a:lnTo>
                  <a:lnTo>
                    <a:pt x="78" y="854"/>
                  </a:lnTo>
                  <a:lnTo>
                    <a:pt x="40" y="856"/>
                  </a:lnTo>
                  <a:lnTo>
                    <a:pt x="0" y="858"/>
                  </a:lnTo>
                  <a:lnTo>
                    <a:pt x="0" y="546"/>
                  </a:lnTo>
                  <a:close/>
                </a:path>
              </a:pathLst>
            </a:custGeom>
            <a:solidFill>
              <a:schemeClr val="bg2"/>
            </a:solidFill>
            <a:ln w="19050">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600" b="0" i="0" u="none" strike="noStrike" kern="1200" cap="none" spc="0" normalizeH="0" baseline="0" noProof="0">
                <a:ln>
                  <a:noFill/>
                </a:ln>
                <a:solidFill>
                  <a:srgbClr val="FFFFFF"/>
                </a:solidFill>
                <a:effectLst/>
                <a:uLnTx/>
                <a:uFillTx/>
                <a:latin typeface="微软雅黑" panose="020B0503020204020204" pitchFamily="34" charset="-122"/>
                <a:ea typeface="Malgun Gothic" panose="020B0503020000020004" charset="-127"/>
                <a:cs typeface="Tahoma" panose="020B0604030504040204" pitchFamily="34" charset="0"/>
              </a:endParaRPr>
            </a:p>
          </p:txBody>
        </p:sp>
        <p:sp>
          <p:nvSpPr>
            <p:cNvPr id="16" name="Freeform 7"/>
            <p:cNvSpPr/>
            <p:nvPr/>
          </p:nvSpPr>
          <p:spPr bwMode="auto">
            <a:xfrm>
              <a:off x="3045126" y="2757788"/>
              <a:ext cx="1525093" cy="1525093"/>
            </a:xfrm>
            <a:custGeom>
              <a:avLst/>
              <a:gdLst>
                <a:gd name="T0" fmla="*/ 856 w 856"/>
                <a:gd name="T1" fmla="*/ 312 h 856"/>
                <a:gd name="T2" fmla="*/ 800 w 856"/>
                <a:gd name="T3" fmla="*/ 314 h 856"/>
                <a:gd name="T4" fmla="*/ 746 w 856"/>
                <a:gd name="T5" fmla="*/ 324 h 856"/>
                <a:gd name="T6" fmla="*/ 694 w 856"/>
                <a:gd name="T7" fmla="*/ 336 h 856"/>
                <a:gd name="T8" fmla="*/ 644 w 856"/>
                <a:gd name="T9" fmla="*/ 354 h 856"/>
                <a:gd name="T10" fmla="*/ 596 w 856"/>
                <a:gd name="T11" fmla="*/ 378 h 856"/>
                <a:gd name="T12" fmla="*/ 552 w 856"/>
                <a:gd name="T13" fmla="*/ 406 h 856"/>
                <a:gd name="T14" fmla="*/ 510 w 856"/>
                <a:gd name="T15" fmla="*/ 436 h 856"/>
                <a:gd name="T16" fmla="*/ 472 w 856"/>
                <a:gd name="T17" fmla="*/ 472 h 856"/>
                <a:gd name="T18" fmla="*/ 436 w 856"/>
                <a:gd name="T19" fmla="*/ 510 h 856"/>
                <a:gd name="T20" fmla="*/ 404 w 856"/>
                <a:gd name="T21" fmla="*/ 552 h 856"/>
                <a:gd name="T22" fmla="*/ 378 w 856"/>
                <a:gd name="T23" fmla="*/ 598 h 856"/>
                <a:gd name="T24" fmla="*/ 354 w 856"/>
                <a:gd name="T25" fmla="*/ 644 h 856"/>
                <a:gd name="T26" fmla="*/ 336 w 856"/>
                <a:gd name="T27" fmla="*/ 694 h 856"/>
                <a:gd name="T28" fmla="*/ 322 w 856"/>
                <a:gd name="T29" fmla="*/ 746 h 856"/>
                <a:gd name="T30" fmla="*/ 314 w 856"/>
                <a:gd name="T31" fmla="*/ 800 h 856"/>
                <a:gd name="T32" fmla="*/ 312 w 856"/>
                <a:gd name="T33" fmla="*/ 856 h 856"/>
                <a:gd name="T34" fmla="*/ 0 w 856"/>
                <a:gd name="T35" fmla="*/ 856 h 856"/>
                <a:gd name="T36" fmla="*/ 2 w 856"/>
                <a:gd name="T37" fmla="*/ 778 h 856"/>
                <a:gd name="T38" fmla="*/ 14 w 856"/>
                <a:gd name="T39" fmla="*/ 700 h 856"/>
                <a:gd name="T40" fmla="*/ 30 w 856"/>
                <a:gd name="T41" fmla="*/ 624 h 856"/>
                <a:gd name="T42" fmla="*/ 54 w 856"/>
                <a:gd name="T43" fmla="*/ 552 h 856"/>
                <a:gd name="T44" fmla="*/ 84 w 856"/>
                <a:gd name="T45" fmla="*/ 482 h 856"/>
                <a:gd name="T46" fmla="*/ 120 w 856"/>
                <a:gd name="T47" fmla="*/ 416 h 856"/>
                <a:gd name="T48" fmla="*/ 162 w 856"/>
                <a:gd name="T49" fmla="*/ 354 h 856"/>
                <a:gd name="T50" fmla="*/ 208 w 856"/>
                <a:gd name="T51" fmla="*/ 296 h 856"/>
                <a:gd name="T52" fmla="*/ 174 w 856"/>
                <a:gd name="T53" fmla="*/ 166 h 856"/>
                <a:gd name="T54" fmla="*/ 304 w 856"/>
                <a:gd name="T55" fmla="*/ 200 h 856"/>
                <a:gd name="T56" fmla="*/ 332 w 856"/>
                <a:gd name="T57" fmla="*/ 178 h 856"/>
                <a:gd name="T58" fmla="*/ 392 w 856"/>
                <a:gd name="T59" fmla="*/ 136 h 856"/>
                <a:gd name="T60" fmla="*/ 456 w 856"/>
                <a:gd name="T61" fmla="*/ 98 h 856"/>
                <a:gd name="T62" fmla="*/ 522 w 856"/>
                <a:gd name="T63" fmla="*/ 66 h 856"/>
                <a:gd name="T64" fmla="*/ 592 w 856"/>
                <a:gd name="T65" fmla="*/ 40 h 856"/>
                <a:gd name="T66" fmla="*/ 666 w 856"/>
                <a:gd name="T67" fmla="*/ 20 h 856"/>
                <a:gd name="T68" fmla="*/ 740 w 856"/>
                <a:gd name="T69" fmla="*/ 8 h 856"/>
                <a:gd name="T70" fmla="*/ 818 w 856"/>
                <a:gd name="T71" fmla="*/ 0 h 856"/>
                <a:gd name="T72" fmla="*/ 856 w 856"/>
                <a:gd name="T73" fmla="*/ 312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6" h="856">
                  <a:moveTo>
                    <a:pt x="856" y="312"/>
                  </a:moveTo>
                  <a:lnTo>
                    <a:pt x="856" y="312"/>
                  </a:lnTo>
                  <a:lnTo>
                    <a:pt x="828" y="312"/>
                  </a:lnTo>
                  <a:lnTo>
                    <a:pt x="800" y="314"/>
                  </a:lnTo>
                  <a:lnTo>
                    <a:pt x="774" y="318"/>
                  </a:lnTo>
                  <a:lnTo>
                    <a:pt x="746" y="324"/>
                  </a:lnTo>
                  <a:lnTo>
                    <a:pt x="720" y="330"/>
                  </a:lnTo>
                  <a:lnTo>
                    <a:pt x="694" y="336"/>
                  </a:lnTo>
                  <a:lnTo>
                    <a:pt x="670" y="346"/>
                  </a:lnTo>
                  <a:lnTo>
                    <a:pt x="644" y="354"/>
                  </a:lnTo>
                  <a:lnTo>
                    <a:pt x="620" y="366"/>
                  </a:lnTo>
                  <a:lnTo>
                    <a:pt x="596" y="378"/>
                  </a:lnTo>
                  <a:lnTo>
                    <a:pt x="574" y="390"/>
                  </a:lnTo>
                  <a:lnTo>
                    <a:pt x="552" y="406"/>
                  </a:lnTo>
                  <a:lnTo>
                    <a:pt x="530" y="420"/>
                  </a:lnTo>
                  <a:lnTo>
                    <a:pt x="510" y="436"/>
                  </a:lnTo>
                  <a:lnTo>
                    <a:pt x="490" y="454"/>
                  </a:lnTo>
                  <a:lnTo>
                    <a:pt x="472" y="472"/>
                  </a:lnTo>
                  <a:lnTo>
                    <a:pt x="454" y="490"/>
                  </a:lnTo>
                  <a:lnTo>
                    <a:pt x="436" y="510"/>
                  </a:lnTo>
                  <a:lnTo>
                    <a:pt x="420" y="530"/>
                  </a:lnTo>
                  <a:lnTo>
                    <a:pt x="404" y="552"/>
                  </a:lnTo>
                  <a:lnTo>
                    <a:pt x="390" y="574"/>
                  </a:lnTo>
                  <a:lnTo>
                    <a:pt x="378" y="598"/>
                  </a:lnTo>
                  <a:lnTo>
                    <a:pt x="366" y="620"/>
                  </a:lnTo>
                  <a:lnTo>
                    <a:pt x="354" y="644"/>
                  </a:lnTo>
                  <a:lnTo>
                    <a:pt x="344" y="670"/>
                  </a:lnTo>
                  <a:lnTo>
                    <a:pt x="336" y="694"/>
                  </a:lnTo>
                  <a:lnTo>
                    <a:pt x="328" y="720"/>
                  </a:lnTo>
                  <a:lnTo>
                    <a:pt x="322" y="746"/>
                  </a:lnTo>
                  <a:lnTo>
                    <a:pt x="318" y="774"/>
                  </a:lnTo>
                  <a:lnTo>
                    <a:pt x="314" y="800"/>
                  </a:lnTo>
                  <a:lnTo>
                    <a:pt x="312" y="828"/>
                  </a:lnTo>
                  <a:lnTo>
                    <a:pt x="312" y="856"/>
                  </a:lnTo>
                  <a:lnTo>
                    <a:pt x="0" y="856"/>
                  </a:lnTo>
                  <a:lnTo>
                    <a:pt x="0" y="856"/>
                  </a:lnTo>
                  <a:lnTo>
                    <a:pt x="0" y="816"/>
                  </a:lnTo>
                  <a:lnTo>
                    <a:pt x="2" y="778"/>
                  </a:lnTo>
                  <a:lnTo>
                    <a:pt x="8" y="738"/>
                  </a:lnTo>
                  <a:lnTo>
                    <a:pt x="14" y="700"/>
                  </a:lnTo>
                  <a:lnTo>
                    <a:pt x="22" y="662"/>
                  </a:lnTo>
                  <a:lnTo>
                    <a:pt x="30" y="624"/>
                  </a:lnTo>
                  <a:lnTo>
                    <a:pt x="42" y="588"/>
                  </a:lnTo>
                  <a:lnTo>
                    <a:pt x="54" y="552"/>
                  </a:lnTo>
                  <a:lnTo>
                    <a:pt x="70" y="516"/>
                  </a:lnTo>
                  <a:lnTo>
                    <a:pt x="84" y="482"/>
                  </a:lnTo>
                  <a:lnTo>
                    <a:pt x="102" y="448"/>
                  </a:lnTo>
                  <a:lnTo>
                    <a:pt x="120" y="416"/>
                  </a:lnTo>
                  <a:lnTo>
                    <a:pt x="140" y="384"/>
                  </a:lnTo>
                  <a:lnTo>
                    <a:pt x="162" y="354"/>
                  </a:lnTo>
                  <a:lnTo>
                    <a:pt x="184" y="324"/>
                  </a:lnTo>
                  <a:lnTo>
                    <a:pt x="208" y="296"/>
                  </a:lnTo>
                  <a:lnTo>
                    <a:pt x="192" y="236"/>
                  </a:lnTo>
                  <a:lnTo>
                    <a:pt x="174" y="166"/>
                  </a:lnTo>
                  <a:lnTo>
                    <a:pt x="244" y="184"/>
                  </a:lnTo>
                  <a:lnTo>
                    <a:pt x="304" y="200"/>
                  </a:lnTo>
                  <a:lnTo>
                    <a:pt x="304" y="200"/>
                  </a:lnTo>
                  <a:lnTo>
                    <a:pt x="332" y="178"/>
                  </a:lnTo>
                  <a:lnTo>
                    <a:pt x="362" y="156"/>
                  </a:lnTo>
                  <a:lnTo>
                    <a:pt x="392" y="136"/>
                  </a:lnTo>
                  <a:lnTo>
                    <a:pt x="424" y="116"/>
                  </a:lnTo>
                  <a:lnTo>
                    <a:pt x="456" y="98"/>
                  </a:lnTo>
                  <a:lnTo>
                    <a:pt x="488" y="82"/>
                  </a:lnTo>
                  <a:lnTo>
                    <a:pt x="522" y="66"/>
                  </a:lnTo>
                  <a:lnTo>
                    <a:pt x="558" y="54"/>
                  </a:lnTo>
                  <a:lnTo>
                    <a:pt x="592" y="40"/>
                  </a:lnTo>
                  <a:lnTo>
                    <a:pt x="628" y="30"/>
                  </a:lnTo>
                  <a:lnTo>
                    <a:pt x="666" y="20"/>
                  </a:lnTo>
                  <a:lnTo>
                    <a:pt x="702" y="14"/>
                  </a:lnTo>
                  <a:lnTo>
                    <a:pt x="740" y="8"/>
                  </a:lnTo>
                  <a:lnTo>
                    <a:pt x="778" y="2"/>
                  </a:lnTo>
                  <a:lnTo>
                    <a:pt x="818" y="0"/>
                  </a:lnTo>
                  <a:lnTo>
                    <a:pt x="856" y="0"/>
                  </a:lnTo>
                  <a:lnTo>
                    <a:pt x="856" y="312"/>
                  </a:lnTo>
                  <a:close/>
                </a:path>
              </a:pathLst>
            </a:custGeom>
            <a:solidFill>
              <a:schemeClr val="bg1"/>
            </a:solidFill>
            <a:ln w="19050">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600" b="0" i="0" u="none" strike="noStrike" kern="1200" cap="none" spc="0" normalizeH="0" baseline="0" noProof="0">
                <a:ln>
                  <a:noFill/>
                </a:ln>
                <a:solidFill>
                  <a:srgbClr val="FFFFFF"/>
                </a:solidFill>
                <a:effectLst/>
                <a:uLnTx/>
                <a:uFillTx/>
                <a:latin typeface="微软雅黑" panose="020B0503020204020204" pitchFamily="34" charset="-122"/>
                <a:ea typeface="Malgun Gothic" panose="020B0503020000020004" charset="-127"/>
                <a:cs typeface="Tahoma" panose="020B0604030504040204" pitchFamily="34" charset="0"/>
              </a:endParaRPr>
            </a:p>
          </p:txBody>
        </p:sp>
        <p:sp>
          <p:nvSpPr>
            <p:cNvPr id="17" name="Freeform 8"/>
            <p:cNvSpPr/>
            <p:nvPr/>
          </p:nvSpPr>
          <p:spPr bwMode="auto">
            <a:xfrm>
              <a:off x="4570219" y="2757788"/>
              <a:ext cx="1528657" cy="1525093"/>
            </a:xfrm>
            <a:custGeom>
              <a:avLst/>
              <a:gdLst>
                <a:gd name="T0" fmla="*/ 0 w 858"/>
                <a:gd name="T1" fmla="*/ 312 h 856"/>
                <a:gd name="T2" fmla="*/ 56 w 858"/>
                <a:gd name="T3" fmla="*/ 314 h 856"/>
                <a:gd name="T4" fmla="*/ 110 w 858"/>
                <a:gd name="T5" fmla="*/ 324 h 856"/>
                <a:gd name="T6" fmla="*/ 162 w 858"/>
                <a:gd name="T7" fmla="*/ 336 h 856"/>
                <a:gd name="T8" fmla="*/ 212 w 858"/>
                <a:gd name="T9" fmla="*/ 354 h 856"/>
                <a:gd name="T10" fmla="*/ 260 w 858"/>
                <a:gd name="T11" fmla="*/ 378 h 856"/>
                <a:gd name="T12" fmla="*/ 306 w 858"/>
                <a:gd name="T13" fmla="*/ 406 h 856"/>
                <a:gd name="T14" fmla="*/ 348 w 858"/>
                <a:gd name="T15" fmla="*/ 436 h 856"/>
                <a:gd name="T16" fmla="*/ 386 w 858"/>
                <a:gd name="T17" fmla="*/ 472 h 856"/>
                <a:gd name="T18" fmla="*/ 420 w 858"/>
                <a:gd name="T19" fmla="*/ 510 h 856"/>
                <a:gd name="T20" fmla="*/ 452 w 858"/>
                <a:gd name="T21" fmla="*/ 552 h 856"/>
                <a:gd name="T22" fmla="*/ 480 w 858"/>
                <a:gd name="T23" fmla="*/ 598 h 856"/>
                <a:gd name="T24" fmla="*/ 502 w 858"/>
                <a:gd name="T25" fmla="*/ 644 h 856"/>
                <a:gd name="T26" fmla="*/ 520 w 858"/>
                <a:gd name="T27" fmla="*/ 694 h 856"/>
                <a:gd name="T28" fmla="*/ 534 w 858"/>
                <a:gd name="T29" fmla="*/ 746 h 856"/>
                <a:gd name="T30" fmla="*/ 542 w 858"/>
                <a:gd name="T31" fmla="*/ 800 h 856"/>
                <a:gd name="T32" fmla="*/ 546 w 858"/>
                <a:gd name="T33" fmla="*/ 856 h 856"/>
                <a:gd name="T34" fmla="*/ 858 w 858"/>
                <a:gd name="T35" fmla="*/ 856 h 856"/>
                <a:gd name="T36" fmla="*/ 854 w 858"/>
                <a:gd name="T37" fmla="*/ 778 h 856"/>
                <a:gd name="T38" fmla="*/ 844 w 858"/>
                <a:gd name="T39" fmla="*/ 700 h 856"/>
                <a:gd name="T40" fmla="*/ 826 w 858"/>
                <a:gd name="T41" fmla="*/ 624 h 856"/>
                <a:gd name="T42" fmla="*/ 802 w 858"/>
                <a:gd name="T43" fmla="*/ 552 h 856"/>
                <a:gd name="T44" fmla="*/ 772 w 858"/>
                <a:gd name="T45" fmla="*/ 482 h 856"/>
                <a:gd name="T46" fmla="*/ 736 w 858"/>
                <a:gd name="T47" fmla="*/ 416 h 856"/>
                <a:gd name="T48" fmla="*/ 694 w 858"/>
                <a:gd name="T49" fmla="*/ 354 h 856"/>
                <a:gd name="T50" fmla="*/ 648 w 858"/>
                <a:gd name="T51" fmla="*/ 296 h 856"/>
                <a:gd name="T52" fmla="*/ 684 w 858"/>
                <a:gd name="T53" fmla="*/ 166 h 856"/>
                <a:gd name="T54" fmla="*/ 552 w 858"/>
                <a:gd name="T55" fmla="*/ 200 h 856"/>
                <a:gd name="T56" fmla="*/ 524 w 858"/>
                <a:gd name="T57" fmla="*/ 178 h 856"/>
                <a:gd name="T58" fmla="*/ 464 w 858"/>
                <a:gd name="T59" fmla="*/ 136 h 856"/>
                <a:gd name="T60" fmla="*/ 400 w 858"/>
                <a:gd name="T61" fmla="*/ 98 h 856"/>
                <a:gd name="T62" fmla="*/ 334 w 858"/>
                <a:gd name="T63" fmla="*/ 66 h 856"/>
                <a:gd name="T64" fmla="*/ 264 w 858"/>
                <a:gd name="T65" fmla="*/ 40 h 856"/>
                <a:gd name="T66" fmla="*/ 192 w 858"/>
                <a:gd name="T67" fmla="*/ 20 h 856"/>
                <a:gd name="T68" fmla="*/ 116 w 858"/>
                <a:gd name="T69" fmla="*/ 8 h 856"/>
                <a:gd name="T70" fmla="*/ 40 w 858"/>
                <a:gd name="T71" fmla="*/ 0 h 856"/>
                <a:gd name="T72" fmla="*/ 0 w 858"/>
                <a:gd name="T73" fmla="*/ 312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8" h="856">
                  <a:moveTo>
                    <a:pt x="0" y="312"/>
                  </a:moveTo>
                  <a:lnTo>
                    <a:pt x="0" y="312"/>
                  </a:lnTo>
                  <a:lnTo>
                    <a:pt x="28" y="312"/>
                  </a:lnTo>
                  <a:lnTo>
                    <a:pt x="56" y="314"/>
                  </a:lnTo>
                  <a:lnTo>
                    <a:pt x="84" y="318"/>
                  </a:lnTo>
                  <a:lnTo>
                    <a:pt x="110" y="324"/>
                  </a:lnTo>
                  <a:lnTo>
                    <a:pt x="136" y="330"/>
                  </a:lnTo>
                  <a:lnTo>
                    <a:pt x="162" y="336"/>
                  </a:lnTo>
                  <a:lnTo>
                    <a:pt x="188" y="346"/>
                  </a:lnTo>
                  <a:lnTo>
                    <a:pt x="212" y="354"/>
                  </a:lnTo>
                  <a:lnTo>
                    <a:pt x="236" y="366"/>
                  </a:lnTo>
                  <a:lnTo>
                    <a:pt x="260" y="378"/>
                  </a:lnTo>
                  <a:lnTo>
                    <a:pt x="282" y="390"/>
                  </a:lnTo>
                  <a:lnTo>
                    <a:pt x="306" y="406"/>
                  </a:lnTo>
                  <a:lnTo>
                    <a:pt x="326" y="420"/>
                  </a:lnTo>
                  <a:lnTo>
                    <a:pt x="348" y="436"/>
                  </a:lnTo>
                  <a:lnTo>
                    <a:pt x="366" y="454"/>
                  </a:lnTo>
                  <a:lnTo>
                    <a:pt x="386" y="472"/>
                  </a:lnTo>
                  <a:lnTo>
                    <a:pt x="404" y="490"/>
                  </a:lnTo>
                  <a:lnTo>
                    <a:pt x="420" y="510"/>
                  </a:lnTo>
                  <a:lnTo>
                    <a:pt x="438" y="530"/>
                  </a:lnTo>
                  <a:lnTo>
                    <a:pt x="452" y="552"/>
                  </a:lnTo>
                  <a:lnTo>
                    <a:pt x="466" y="574"/>
                  </a:lnTo>
                  <a:lnTo>
                    <a:pt x="480" y="598"/>
                  </a:lnTo>
                  <a:lnTo>
                    <a:pt x="492" y="620"/>
                  </a:lnTo>
                  <a:lnTo>
                    <a:pt x="502" y="644"/>
                  </a:lnTo>
                  <a:lnTo>
                    <a:pt x="512" y="670"/>
                  </a:lnTo>
                  <a:lnTo>
                    <a:pt x="520" y="694"/>
                  </a:lnTo>
                  <a:lnTo>
                    <a:pt x="528" y="720"/>
                  </a:lnTo>
                  <a:lnTo>
                    <a:pt x="534" y="746"/>
                  </a:lnTo>
                  <a:lnTo>
                    <a:pt x="538" y="774"/>
                  </a:lnTo>
                  <a:lnTo>
                    <a:pt x="542" y="800"/>
                  </a:lnTo>
                  <a:lnTo>
                    <a:pt x="544" y="828"/>
                  </a:lnTo>
                  <a:lnTo>
                    <a:pt x="546" y="856"/>
                  </a:lnTo>
                  <a:lnTo>
                    <a:pt x="858" y="856"/>
                  </a:lnTo>
                  <a:lnTo>
                    <a:pt x="858" y="856"/>
                  </a:lnTo>
                  <a:lnTo>
                    <a:pt x="856" y="816"/>
                  </a:lnTo>
                  <a:lnTo>
                    <a:pt x="854" y="778"/>
                  </a:lnTo>
                  <a:lnTo>
                    <a:pt x="850" y="738"/>
                  </a:lnTo>
                  <a:lnTo>
                    <a:pt x="844" y="700"/>
                  </a:lnTo>
                  <a:lnTo>
                    <a:pt x="836" y="662"/>
                  </a:lnTo>
                  <a:lnTo>
                    <a:pt x="826" y="624"/>
                  </a:lnTo>
                  <a:lnTo>
                    <a:pt x="814" y="588"/>
                  </a:lnTo>
                  <a:lnTo>
                    <a:pt x="802" y="552"/>
                  </a:lnTo>
                  <a:lnTo>
                    <a:pt x="788" y="516"/>
                  </a:lnTo>
                  <a:lnTo>
                    <a:pt x="772" y="482"/>
                  </a:lnTo>
                  <a:lnTo>
                    <a:pt x="754" y="448"/>
                  </a:lnTo>
                  <a:lnTo>
                    <a:pt x="736" y="416"/>
                  </a:lnTo>
                  <a:lnTo>
                    <a:pt x="716" y="384"/>
                  </a:lnTo>
                  <a:lnTo>
                    <a:pt x="694" y="354"/>
                  </a:lnTo>
                  <a:lnTo>
                    <a:pt x="672" y="324"/>
                  </a:lnTo>
                  <a:lnTo>
                    <a:pt x="648" y="296"/>
                  </a:lnTo>
                  <a:lnTo>
                    <a:pt x="664" y="236"/>
                  </a:lnTo>
                  <a:lnTo>
                    <a:pt x="684" y="166"/>
                  </a:lnTo>
                  <a:lnTo>
                    <a:pt x="614" y="184"/>
                  </a:lnTo>
                  <a:lnTo>
                    <a:pt x="552" y="200"/>
                  </a:lnTo>
                  <a:lnTo>
                    <a:pt x="552" y="200"/>
                  </a:lnTo>
                  <a:lnTo>
                    <a:pt x="524" y="178"/>
                  </a:lnTo>
                  <a:lnTo>
                    <a:pt x="494" y="156"/>
                  </a:lnTo>
                  <a:lnTo>
                    <a:pt x="464" y="136"/>
                  </a:lnTo>
                  <a:lnTo>
                    <a:pt x="434" y="116"/>
                  </a:lnTo>
                  <a:lnTo>
                    <a:pt x="400" y="98"/>
                  </a:lnTo>
                  <a:lnTo>
                    <a:pt x="368" y="82"/>
                  </a:lnTo>
                  <a:lnTo>
                    <a:pt x="334" y="66"/>
                  </a:lnTo>
                  <a:lnTo>
                    <a:pt x="300" y="54"/>
                  </a:lnTo>
                  <a:lnTo>
                    <a:pt x="264" y="40"/>
                  </a:lnTo>
                  <a:lnTo>
                    <a:pt x="228" y="30"/>
                  </a:lnTo>
                  <a:lnTo>
                    <a:pt x="192" y="20"/>
                  </a:lnTo>
                  <a:lnTo>
                    <a:pt x="154" y="14"/>
                  </a:lnTo>
                  <a:lnTo>
                    <a:pt x="116" y="8"/>
                  </a:lnTo>
                  <a:lnTo>
                    <a:pt x="78" y="2"/>
                  </a:lnTo>
                  <a:lnTo>
                    <a:pt x="40" y="0"/>
                  </a:lnTo>
                  <a:lnTo>
                    <a:pt x="0" y="0"/>
                  </a:lnTo>
                  <a:lnTo>
                    <a:pt x="0" y="312"/>
                  </a:lnTo>
                  <a:close/>
                </a:path>
              </a:pathLst>
            </a:custGeom>
            <a:solidFill>
              <a:schemeClr val="tx1"/>
            </a:solidFill>
            <a:ln w="19050">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600" b="0" i="0" u="none" strike="noStrike" kern="1200" cap="none" spc="0" normalizeH="0" baseline="0" noProof="0">
                <a:ln>
                  <a:noFill/>
                </a:ln>
                <a:solidFill>
                  <a:srgbClr val="FFFFFF"/>
                </a:solidFill>
                <a:effectLst/>
                <a:uLnTx/>
                <a:uFillTx/>
                <a:latin typeface="微软雅黑" panose="020B0503020204020204" pitchFamily="34" charset="-122"/>
                <a:ea typeface="Malgun Gothic" panose="020B0503020000020004" charset="-127"/>
                <a:cs typeface="Tahoma" panose="020B0604030504040204" pitchFamily="34" charset="0"/>
              </a:endParaRPr>
            </a:p>
          </p:txBody>
        </p:sp>
      </p:grpSp>
      <p:sp>
        <p:nvSpPr>
          <p:cNvPr id="18" name="Rectangle 3"/>
          <p:cNvSpPr txBox="1">
            <a:spLocks noChangeArrowheads="1"/>
          </p:cNvSpPr>
          <p:nvPr/>
        </p:nvSpPr>
        <p:spPr bwMode="auto">
          <a:xfrm>
            <a:off x="5354024" y="3810066"/>
            <a:ext cx="1483957" cy="287020"/>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marR="0" lvl="0" indent="0" algn="ctr" defTabSz="914400" rtl="0" eaLnBrk="0" fontAlgn="auto" latinLnBrk="0" hangingPunct="0">
              <a:lnSpc>
                <a:spcPct val="100000"/>
              </a:lnSpc>
              <a:spcBef>
                <a:spcPts val="0"/>
              </a:spcBef>
              <a:spcAft>
                <a:spcPts val="0"/>
              </a:spcAft>
              <a:buClrTx/>
              <a:buSzTx/>
              <a:buFont typeface="Arial" panose="020B0604020202020204" pitchFamily="34" charset="0"/>
              <a:buNone/>
              <a:defRPr/>
            </a:pPr>
            <a:r>
              <a:rPr kumimoji="0" lang="zh-CN" altLang="en-US" sz="1865" b="1"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标题内容</a:t>
            </a:r>
            <a:endParaRPr kumimoji="0" lang="en-US" altLang="ko-KR" sz="1865"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9" name="Rectangle 3"/>
          <p:cNvSpPr txBox="1">
            <a:spLocks noChangeArrowheads="1"/>
          </p:cNvSpPr>
          <p:nvPr/>
        </p:nvSpPr>
        <p:spPr bwMode="auto">
          <a:xfrm>
            <a:off x="4810899" y="2755411"/>
            <a:ext cx="631951" cy="28702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defRPr/>
            </a:pPr>
            <a:r>
              <a:rPr kumimoji="0" lang="en-US" altLang="ko-KR" sz="1865"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01</a:t>
            </a:r>
            <a:endParaRPr kumimoji="0" lang="en-US" altLang="ko-KR" sz="1865"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20" name="Rectangle 3"/>
          <p:cNvSpPr txBox="1">
            <a:spLocks noChangeArrowheads="1"/>
          </p:cNvSpPr>
          <p:nvPr/>
        </p:nvSpPr>
        <p:spPr bwMode="auto">
          <a:xfrm>
            <a:off x="6685680" y="2755411"/>
            <a:ext cx="631951" cy="28702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defRPr/>
            </a:pPr>
            <a:r>
              <a:rPr kumimoji="0" lang="en-US" altLang="ko-KR" sz="1865"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02</a:t>
            </a:r>
            <a:endParaRPr kumimoji="0" lang="en-US" altLang="ko-KR" sz="1865"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21" name="Rectangle 3"/>
          <p:cNvSpPr txBox="1">
            <a:spLocks noChangeArrowheads="1"/>
          </p:cNvSpPr>
          <p:nvPr/>
        </p:nvSpPr>
        <p:spPr bwMode="auto">
          <a:xfrm>
            <a:off x="4810899" y="4738560"/>
            <a:ext cx="631951" cy="28702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defRPr/>
            </a:pPr>
            <a:r>
              <a:rPr kumimoji="0" lang="en-US" altLang="ko-KR" sz="1865"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04</a:t>
            </a:r>
            <a:endParaRPr kumimoji="0" lang="en-US" altLang="ko-KR" sz="1865"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22" name="Rectangle 3"/>
          <p:cNvSpPr txBox="1">
            <a:spLocks noChangeArrowheads="1"/>
          </p:cNvSpPr>
          <p:nvPr/>
        </p:nvSpPr>
        <p:spPr bwMode="auto">
          <a:xfrm>
            <a:off x="6685680" y="4738560"/>
            <a:ext cx="631951" cy="28702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defRPr/>
            </a:pPr>
            <a:r>
              <a:rPr kumimoji="0" lang="en-US" altLang="ko-KR" sz="1865"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03</a:t>
            </a:r>
            <a:endParaRPr kumimoji="0" lang="en-US" altLang="ko-KR" sz="1865"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grpSp>
        <p:nvGrpSpPr>
          <p:cNvPr id="23" name="그룹 25"/>
          <p:cNvGrpSpPr/>
          <p:nvPr/>
        </p:nvGrpSpPr>
        <p:grpSpPr>
          <a:xfrm>
            <a:off x="3986128" y="5252261"/>
            <a:ext cx="795288" cy="795288"/>
            <a:chOff x="2717544" y="5019729"/>
            <a:chExt cx="699012" cy="699012"/>
          </a:xfrm>
        </p:grpSpPr>
        <p:sp>
          <p:nvSpPr>
            <p:cNvPr id="24" name="타원 26"/>
            <p:cNvSpPr/>
            <p:nvPr/>
          </p:nvSpPr>
          <p:spPr>
            <a:xfrm>
              <a:off x="2717544" y="5019729"/>
              <a:ext cx="699012" cy="69901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ko-KR" altLang="en-US" sz="2135" b="0" i="0" u="none" strike="noStrike" kern="1200" cap="none" spc="0" normalizeH="0" baseline="0" noProof="0">
                <a:ln>
                  <a:noFill/>
                </a:ln>
                <a:solidFill>
                  <a:srgbClr val="080808"/>
                </a:solidFill>
                <a:effectLst/>
                <a:uLnTx/>
                <a:uFillTx/>
                <a:latin typeface="微软雅黑" panose="020B0503020204020204" pitchFamily="34" charset="-122"/>
                <a:ea typeface="Malgun Gothic" panose="020B0503020000020004" charset="-127"/>
                <a:cs typeface="+mn-cs"/>
              </a:endParaRPr>
            </a:p>
          </p:txBody>
        </p:sp>
        <p:sp>
          <p:nvSpPr>
            <p:cNvPr id="25" name="Freeform 6"/>
            <p:cNvSpPr>
              <a:spLocks noEditPoints="1"/>
            </p:cNvSpPr>
            <p:nvPr/>
          </p:nvSpPr>
          <p:spPr bwMode="auto">
            <a:xfrm>
              <a:off x="2866511" y="5169210"/>
              <a:ext cx="401078" cy="400050"/>
            </a:xfrm>
            <a:custGeom>
              <a:avLst/>
              <a:gdLst>
                <a:gd name="T0" fmla="*/ 653 w 1173"/>
                <a:gd name="T1" fmla="*/ 859 h 1170"/>
                <a:gd name="T2" fmla="*/ 698 w 1173"/>
                <a:gd name="T3" fmla="*/ 811 h 1170"/>
                <a:gd name="T4" fmla="*/ 811 w 1173"/>
                <a:gd name="T5" fmla="*/ 693 h 1170"/>
                <a:gd name="T6" fmla="*/ 930 w 1173"/>
                <a:gd name="T7" fmla="*/ 475 h 1170"/>
                <a:gd name="T8" fmla="*/ 906 w 1173"/>
                <a:gd name="T9" fmla="*/ 293 h 1170"/>
                <a:gd name="T10" fmla="*/ 794 w 1173"/>
                <a:gd name="T11" fmla="*/ 151 h 1170"/>
                <a:gd name="T12" fmla="*/ 622 w 1173"/>
                <a:gd name="T13" fmla="*/ 85 h 1170"/>
                <a:gd name="T14" fmla="*/ 452 w 1173"/>
                <a:gd name="T15" fmla="*/ 110 h 1170"/>
                <a:gd name="T16" fmla="*/ 309 w 1173"/>
                <a:gd name="T17" fmla="*/ 222 h 1170"/>
                <a:gd name="T18" fmla="*/ 242 w 1173"/>
                <a:gd name="T19" fmla="*/ 393 h 1170"/>
                <a:gd name="T20" fmla="*/ 289 w 1173"/>
                <a:gd name="T21" fmla="*/ 605 h 1170"/>
                <a:gd name="T22" fmla="*/ 444 w 1173"/>
                <a:gd name="T23" fmla="*/ 750 h 1170"/>
                <a:gd name="T24" fmla="*/ 660 w 1173"/>
                <a:gd name="T25" fmla="*/ 1142 h 1170"/>
                <a:gd name="T26" fmla="*/ 535 w 1173"/>
                <a:gd name="T27" fmla="*/ 1162 h 1170"/>
                <a:gd name="T28" fmla="*/ 449 w 1173"/>
                <a:gd name="T29" fmla="*/ 1117 h 1170"/>
                <a:gd name="T30" fmla="*/ 396 w 1173"/>
                <a:gd name="T31" fmla="*/ 1046 h 1170"/>
                <a:gd name="T32" fmla="*/ 310 w 1173"/>
                <a:gd name="T33" fmla="*/ 756 h 1170"/>
                <a:gd name="T34" fmla="*/ 162 w 1173"/>
                <a:gd name="T35" fmla="*/ 486 h 1170"/>
                <a:gd name="T36" fmla="*/ 192 w 1173"/>
                <a:gd name="T37" fmla="*/ 262 h 1170"/>
                <a:gd name="T38" fmla="*/ 331 w 1173"/>
                <a:gd name="T39" fmla="*/ 86 h 1170"/>
                <a:gd name="T40" fmla="*/ 543 w 1173"/>
                <a:gd name="T41" fmla="*/ 3 h 1170"/>
                <a:gd name="T42" fmla="*/ 753 w 1173"/>
                <a:gd name="T43" fmla="*/ 34 h 1170"/>
                <a:gd name="T44" fmla="*/ 930 w 1173"/>
                <a:gd name="T45" fmla="*/ 173 h 1170"/>
                <a:gd name="T46" fmla="*/ 1013 w 1173"/>
                <a:gd name="T47" fmla="*/ 385 h 1170"/>
                <a:gd name="T48" fmla="*/ 955 w 1173"/>
                <a:gd name="T49" fmla="*/ 647 h 1170"/>
                <a:gd name="T50" fmla="*/ 782 w 1173"/>
                <a:gd name="T51" fmla="*/ 815 h 1170"/>
                <a:gd name="T52" fmla="*/ 759 w 1173"/>
                <a:gd name="T53" fmla="*/ 1092 h 1170"/>
                <a:gd name="T54" fmla="*/ 668 w 1173"/>
                <a:gd name="T55" fmla="*/ 1124 h 1170"/>
                <a:gd name="T56" fmla="*/ 995 w 1173"/>
                <a:gd name="T57" fmla="*/ 660 h 1170"/>
                <a:gd name="T58" fmla="*/ 1090 w 1173"/>
                <a:gd name="T59" fmla="*/ 684 h 1170"/>
                <a:gd name="T60" fmla="*/ 1083 w 1173"/>
                <a:gd name="T61" fmla="*/ 728 h 1170"/>
                <a:gd name="T62" fmla="*/ 1021 w 1173"/>
                <a:gd name="T63" fmla="*/ 202 h 1170"/>
                <a:gd name="T64" fmla="*/ 992 w 1173"/>
                <a:gd name="T65" fmla="*/ 168 h 1170"/>
                <a:gd name="T66" fmla="*/ 1083 w 1173"/>
                <a:gd name="T67" fmla="*/ 120 h 1170"/>
                <a:gd name="T68" fmla="*/ 1090 w 1173"/>
                <a:gd name="T69" fmla="*/ 166 h 1170"/>
                <a:gd name="T70" fmla="*/ 1060 w 1173"/>
                <a:gd name="T71" fmla="*/ 435 h 1170"/>
                <a:gd name="T72" fmla="*/ 1085 w 1173"/>
                <a:gd name="T73" fmla="*/ 397 h 1170"/>
                <a:gd name="T74" fmla="*/ 1173 w 1173"/>
                <a:gd name="T75" fmla="*/ 425 h 1170"/>
                <a:gd name="T76" fmla="*/ 169 w 1173"/>
                <a:gd name="T77" fmla="*/ 152 h 1170"/>
                <a:gd name="T78" fmla="*/ 176 w 1173"/>
                <a:gd name="T79" fmla="*/ 193 h 1170"/>
                <a:gd name="T80" fmla="*/ 81 w 1173"/>
                <a:gd name="T81" fmla="*/ 161 h 1170"/>
                <a:gd name="T82" fmla="*/ 96 w 1173"/>
                <a:gd name="T83" fmla="*/ 119 h 1170"/>
                <a:gd name="T84" fmla="*/ 157 w 1173"/>
                <a:gd name="T85" fmla="*/ 646 h 1170"/>
                <a:gd name="T86" fmla="*/ 180 w 1173"/>
                <a:gd name="T87" fmla="*/ 686 h 1170"/>
                <a:gd name="T88" fmla="*/ 86 w 1173"/>
                <a:gd name="T89" fmla="*/ 726 h 1170"/>
                <a:gd name="T90" fmla="*/ 89 w 1173"/>
                <a:gd name="T91" fmla="*/ 680 h 1170"/>
                <a:gd name="T92" fmla="*/ 115 w 1173"/>
                <a:gd name="T93" fmla="*/ 419 h 1170"/>
                <a:gd name="T94" fmla="*/ 27 w 1173"/>
                <a:gd name="T95" fmla="*/ 452 h 1170"/>
                <a:gd name="T96" fmla="*/ 1 w 1173"/>
                <a:gd name="T97" fmla="*/ 419 h 1170"/>
                <a:gd name="T98" fmla="*/ 381 w 1173"/>
                <a:gd name="T99" fmla="*/ 303 h 1170"/>
                <a:gd name="T100" fmla="*/ 410 w 1173"/>
                <a:gd name="T101" fmla="*/ 268 h 1170"/>
                <a:gd name="T102" fmla="*/ 507 w 1173"/>
                <a:gd name="T103" fmla="*/ 323 h 1170"/>
                <a:gd name="T104" fmla="*/ 572 w 1173"/>
                <a:gd name="T105" fmla="*/ 252 h 1170"/>
                <a:gd name="T106" fmla="*/ 614 w 1173"/>
                <a:gd name="T107" fmla="*/ 270 h 1170"/>
                <a:gd name="T108" fmla="*/ 741 w 1173"/>
                <a:gd name="T109" fmla="*/ 288 h 1170"/>
                <a:gd name="T110" fmla="*/ 779 w 1173"/>
                <a:gd name="T111" fmla="*/ 271 h 1170"/>
                <a:gd name="T112" fmla="*/ 687 w 1173"/>
                <a:gd name="T113" fmla="*/ 656 h 1170"/>
                <a:gd name="T114" fmla="*/ 643 w 1173"/>
                <a:gd name="T115" fmla="*/ 652 h 1170"/>
                <a:gd name="T116" fmla="*/ 636 w 1173"/>
                <a:gd name="T117" fmla="*/ 373 h 1170"/>
                <a:gd name="T118" fmla="*/ 587 w 1173"/>
                <a:gd name="T119" fmla="*/ 466 h 1170"/>
                <a:gd name="T120" fmla="*/ 559 w 1173"/>
                <a:gd name="T121" fmla="*/ 371 h 1170"/>
                <a:gd name="T122" fmla="*/ 534 w 1173"/>
                <a:gd name="T123" fmla="*/ 643 h 1170"/>
                <a:gd name="T124" fmla="*/ 494 w 1173"/>
                <a:gd name="T125" fmla="*/ 663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3" h="1170">
                  <a:moveTo>
                    <a:pt x="477" y="826"/>
                  </a:moveTo>
                  <a:lnTo>
                    <a:pt x="477" y="826"/>
                  </a:lnTo>
                  <a:lnTo>
                    <a:pt x="479" y="833"/>
                  </a:lnTo>
                  <a:lnTo>
                    <a:pt x="483" y="840"/>
                  </a:lnTo>
                  <a:lnTo>
                    <a:pt x="487" y="846"/>
                  </a:lnTo>
                  <a:lnTo>
                    <a:pt x="493" y="850"/>
                  </a:lnTo>
                  <a:lnTo>
                    <a:pt x="499" y="854"/>
                  </a:lnTo>
                  <a:lnTo>
                    <a:pt x="506" y="857"/>
                  </a:lnTo>
                  <a:lnTo>
                    <a:pt x="514" y="859"/>
                  </a:lnTo>
                  <a:lnTo>
                    <a:pt x="522" y="859"/>
                  </a:lnTo>
                  <a:lnTo>
                    <a:pt x="653" y="859"/>
                  </a:lnTo>
                  <a:lnTo>
                    <a:pt x="653" y="859"/>
                  </a:lnTo>
                  <a:lnTo>
                    <a:pt x="660" y="859"/>
                  </a:lnTo>
                  <a:lnTo>
                    <a:pt x="668" y="857"/>
                  </a:lnTo>
                  <a:lnTo>
                    <a:pt x="674" y="854"/>
                  </a:lnTo>
                  <a:lnTo>
                    <a:pt x="681" y="850"/>
                  </a:lnTo>
                  <a:lnTo>
                    <a:pt x="687" y="846"/>
                  </a:lnTo>
                  <a:lnTo>
                    <a:pt x="692" y="840"/>
                  </a:lnTo>
                  <a:lnTo>
                    <a:pt x="695" y="833"/>
                  </a:lnTo>
                  <a:lnTo>
                    <a:pt x="696" y="826"/>
                  </a:lnTo>
                  <a:lnTo>
                    <a:pt x="696" y="826"/>
                  </a:lnTo>
                  <a:lnTo>
                    <a:pt x="698" y="811"/>
                  </a:lnTo>
                  <a:lnTo>
                    <a:pt x="702" y="798"/>
                  </a:lnTo>
                  <a:lnTo>
                    <a:pt x="706" y="784"/>
                  </a:lnTo>
                  <a:lnTo>
                    <a:pt x="713" y="771"/>
                  </a:lnTo>
                  <a:lnTo>
                    <a:pt x="721" y="760"/>
                  </a:lnTo>
                  <a:lnTo>
                    <a:pt x="730" y="750"/>
                  </a:lnTo>
                  <a:lnTo>
                    <a:pt x="741" y="741"/>
                  </a:lnTo>
                  <a:lnTo>
                    <a:pt x="753" y="733"/>
                  </a:lnTo>
                  <a:lnTo>
                    <a:pt x="753" y="733"/>
                  </a:lnTo>
                  <a:lnTo>
                    <a:pt x="774" y="720"/>
                  </a:lnTo>
                  <a:lnTo>
                    <a:pt x="793" y="708"/>
                  </a:lnTo>
                  <a:lnTo>
                    <a:pt x="811" y="693"/>
                  </a:lnTo>
                  <a:lnTo>
                    <a:pt x="829" y="677"/>
                  </a:lnTo>
                  <a:lnTo>
                    <a:pt x="845" y="661"/>
                  </a:lnTo>
                  <a:lnTo>
                    <a:pt x="859" y="643"/>
                  </a:lnTo>
                  <a:lnTo>
                    <a:pt x="872" y="624"/>
                  </a:lnTo>
                  <a:lnTo>
                    <a:pt x="884" y="605"/>
                  </a:lnTo>
                  <a:lnTo>
                    <a:pt x="896" y="586"/>
                  </a:lnTo>
                  <a:lnTo>
                    <a:pt x="905" y="564"/>
                  </a:lnTo>
                  <a:lnTo>
                    <a:pt x="914" y="543"/>
                  </a:lnTo>
                  <a:lnTo>
                    <a:pt x="921" y="520"/>
                  </a:lnTo>
                  <a:lnTo>
                    <a:pt x="926" y="499"/>
                  </a:lnTo>
                  <a:lnTo>
                    <a:pt x="930" y="475"/>
                  </a:lnTo>
                  <a:lnTo>
                    <a:pt x="932" y="452"/>
                  </a:lnTo>
                  <a:lnTo>
                    <a:pt x="934" y="428"/>
                  </a:lnTo>
                  <a:lnTo>
                    <a:pt x="934" y="428"/>
                  </a:lnTo>
                  <a:lnTo>
                    <a:pt x="932" y="411"/>
                  </a:lnTo>
                  <a:lnTo>
                    <a:pt x="931" y="393"/>
                  </a:lnTo>
                  <a:lnTo>
                    <a:pt x="929" y="376"/>
                  </a:lnTo>
                  <a:lnTo>
                    <a:pt x="926" y="358"/>
                  </a:lnTo>
                  <a:lnTo>
                    <a:pt x="922" y="343"/>
                  </a:lnTo>
                  <a:lnTo>
                    <a:pt x="918" y="325"/>
                  </a:lnTo>
                  <a:lnTo>
                    <a:pt x="912" y="309"/>
                  </a:lnTo>
                  <a:lnTo>
                    <a:pt x="906" y="293"/>
                  </a:lnTo>
                  <a:lnTo>
                    <a:pt x="899" y="279"/>
                  </a:lnTo>
                  <a:lnTo>
                    <a:pt x="891" y="264"/>
                  </a:lnTo>
                  <a:lnTo>
                    <a:pt x="883" y="249"/>
                  </a:lnTo>
                  <a:lnTo>
                    <a:pt x="874" y="235"/>
                  </a:lnTo>
                  <a:lnTo>
                    <a:pt x="864" y="222"/>
                  </a:lnTo>
                  <a:lnTo>
                    <a:pt x="854" y="208"/>
                  </a:lnTo>
                  <a:lnTo>
                    <a:pt x="843" y="195"/>
                  </a:lnTo>
                  <a:lnTo>
                    <a:pt x="832" y="184"/>
                  </a:lnTo>
                  <a:lnTo>
                    <a:pt x="819" y="173"/>
                  </a:lnTo>
                  <a:lnTo>
                    <a:pt x="807" y="161"/>
                  </a:lnTo>
                  <a:lnTo>
                    <a:pt x="794" y="151"/>
                  </a:lnTo>
                  <a:lnTo>
                    <a:pt x="781" y="142"/>
                  </a:lnTo>
                  <a:lnTo>
                    <a:pt x="767" y="133"/>
                  </a:lnTo>
                  <a:lnTo>
                    <a:pt x="752" y="125"/>
                  </a:lnTo>
                  <a:lnTo>
                    <a:pt x="737" y="117"/>
                  </a:lnTo>
                  <a:lnTo>
                    <a:pt x="721" y="110"/>
                  </a:lnTo>
                  <a:lnTo>
                    <a:pt x="706" y="103"/>
                  </a:lnTo>
                  <a:lnTo>
                    <a:pt x="689" y="98"/>
                  </a:lnTo>
                  <a:lnTo>
                    <a:pt x="673" y="94"/>
                  </a:lnTo>
                  <a:lnTo>
                    <a:pt x="656" y="89"/>
                  </a:lnTo>
                  <a:lnTo>
                    <a:pt x="639" y="87"/>
                  </a:lnTo>
                  <a:lnTo>
                    <a:pt x="622" y="85"/>
                  </a:lnTo>
                  <a:lnTo>
                    <a:pt x="605" y="82"/>
                  </a:lnTo>
                  <a:lnTo>
                    <a:pt x="587" y="82"/>
                  </a:lnTo>
                  <a:lnTo>
                    <a:pt x="587" y="82"/>
                  </a:lnTo>
                  <a:lnTo>
                    <a:pt x="569" y="82"/>
                  </a:lnTo>
                  <a:lnTo>
                    <a:pt x="551" y="85"/>
                  </a:lnTo>
                  <a:lnTo>
                    <a:pt x="534" y="87"/>
                  </a:lnTo>
                  <a:lnTo>
                    <a:pt x="517" y="89"/>
                  </a:lnTo>
                  <a:lnTo>
                    <a:pt x="500" y="94"/>
                  </a:lnTo>
                  <a:lnTo>
                    <a:pt x="484" y="98"/>
                  </a:lnTo>
                  <a:lnTo>
                    <a:pt x="468" y="103"/>
                  </a:lnTo>
                  <a:lnTo>
                    <a:pt x="452" y="110"/>
                  </a:lnTo>
                  <a:lnTo>
                    <a:pt x="437" y="117"/>
                  </a:lnTo>
                  <a:lnTo>
                    <a:pt x="422" y="125"/>
                  </a:lnTo>
                  <a:lnTo>
                    <a:pt x="407" y="133"/>
                  </a:lnTo>
                  <a:lnTo>
                    <a:pt x="394" y="142"/>
                  </a:lnTo>
                  <a:lnTo>
                    <a:pt x="380" y="151"/>
                  </a:lnTo>
                  <a:lnTo>
                    <a:pt x="366" y="161"/>
                  </a:lnTo>
                  <a:lnTo>
                    <a:pt x="354" y="173"/>
                  </a:lnTo>
                  <a:lnTo>
                    <a:pt x="342" y="184"/>
                  </a:lnTo>
                  <a:lnTo>
                    <a:pt x="331" y="195"/>
                  </a:lnTo>
                  <a:lnTo>
                    <a:pt x="320" y="208"/>
                  </a:lnTo>
                  <a:lnTo>
                    <a:pt x="309" y="222"/>
                  </a:lnTo>
                  <a:lnTo>
                    <a:pt x="300" y="235"/>
                  </a:lnTo>
                  <a:lnTo>
                    <a:pt x="291" y="249"/>
                  </a:lnTo>
                  <a:lnTo>
                    <a:pt x="283" y="264"/>
                  </a:lnTo>
                  <a:lnTo>
                    <a:pt x="275" y="279"/>
                  </a:lnTo>
                  <a:lnTo>
                    <a:pt x="268" y="293"/>
                  </a:lnTo>
                  <a:lnTo>
                    <a:pt x="261" y="309"/>
                  </a:lnTo>
                  <a:lnTo>
                    <a:pt x="257" y="325"/>
                  </a:lnTo>
                  <a:lnTo>
                    <a:pt x="251" y="343"/>
                  </a:lnTo>
                  <a:lnTo>
                    <a:pt x="248" y="358"/>
                  </a:lnTo>
                  <a:lnTo>
                    <a:pt x="244" y="376"/>
                  </a:lnTo>
                  <a:lnTo>
                    <a:pt x="242" y="393"/>
                  </a:lnTo>
                  <a:lnTo>
                    <a:pt x="241" y="411"/>
                  </a:lnTo>
                  <a:lnTo>
                    <a:pt x="241" y="428"/>
                  </a:lnTo>
                  <a:lnTo>
                    <a:pt x="241" y="428"/>
                  </a:lnTo>
                  <a:lnTo>
                    <a:pt x="242" y="452"/>
                  </a:lnTo>
                  <a:lnTo>
                    <a:pt x="244" y="475"/>
                  </a:lnTo>
                  <a:lnTo>
                    <a:pt x="248" y="499"/>
                  </a:lnTo>
                  <a:lnTo>
                    <a:pt x="253" y="520"/>
                  </a:lnTo>
                  <a:lnTo>
                    <a:pt x="260" y="543"/>
                  </a:lnTo>
                  <a:lnTo>
                    <a:pt x="268" y="564"/>
                  </a:lnTo>
                  <a:lnTo>
                    <a:pt x="278" y="586"/>
                  </a:lnTo>
                  <a:lnTo>
                    <a:pt x="289" y="605"/>
                  </a:lnTo>
                  <a:lnTo>
                    <a:pt x="301" y="624"/>
                  </a:lnTo>
                  <a:lnTo>
                    <a:pt x="315" y="643"/>
                  </a:lnTo>
                  <a:lnTo>
                    <a:pt x="330" y="661"/>
                  </a:lnTo>
                  <a:lnTo>
                    <a:pt x="346" y="677"/>
                  </a:lnTo>
                  <a:lnTo>
                    <a:pt x="363" y="693"/>
                  </a:lnTo>
                  <a:lnTo>
                    <a:pt x="381" y="708"/>
                  </a:lnTo>
                  <a:lnTo>
                    <a:pt x="401" y="720"/>
                  </a:lnTo>
                  <a:lnTo>
                    <a:pt x="421" y="733"/>
                  </a:lnTo>
                  <a:lnTo>
                    <a:pt x="421" y="733"/>
                  </a:lnTo>
                  <a:lnTo>
                    <a:pt x="433" y="741"/>
                  </a:lnTo>
                  <a:lnTo>
                    <a:pt x="444" y="750"/>
                  </a:lnTo>
                  <a:lnTo>
                    <a:pt x="453" y="760"/>
                  </a:lnTo>
                  <a:lnTo>
                    <a:pt x="461" y="771"/>
                  </a:lnTo>
                  <a:lnTo>
                    <a:pt x="467" y="784"/>
                  </a:lnTo>
                  <a:lnTo>
                    <a:pt x="471" y="798"/>
                  </a:lnTo>
                  <a:lnTo>
                    <a:pt x="476" y="811"/>
                  </a:lnTo>
                  <a:lnTo>
                    <a:pt x="477" y="826"/>
                  </a:lnTo>
                  <a:lnTo>
                    <a:pt x="477" y="826"/>
                  </a:lnTo>
                  <a:close/>
                  <a:moveTo>
                    <a:pt x="668" y="1124"/>
                  </a:moveTo>
                  <a:lnTo>
                    <a:pt x="668" y="1124"/>
                  </a:lnTo>
                  <a:lnTo>
                    <a:pt x="664" y="1133"/>
                  </a:lnTo>
                  <a:lnTo>
                    <a:pt x="660" y="1142"/>
                  </a:lnTo>
                  <a:lnTo>
                    <a:pt x="654" y="1150"/>
                  </a:lnTo>
                  <a:lnTo>
                    <a:pt x="647" y="1157"/>
                  </a:lnTo>
                  <a:lnTo>
                    <a:pt x="639" y="1162"/>
                  </a:lnTo>
                  <a:lnTo>
                    <a:pt x="630" y="1166"/>
                  </a:lnTo>
                  <a:lnTo>
                    <a:pt x="620" y="1169"/>
                  </a:lnTo>
                  <a:lnTo>
                    <a:pt x="609" y="1170"/>
                  </a:lnTo>
                  <a:lnTo>
                    <a:pt x="564" y="1170"/>
                  </a:lnTo>
                  <a:lnTo>
                    <a:pt x="564" y="1170"/>
                  </a:lnTo>
                  <a:lnTo>
                    <a:pt x="554" y="1169"/>
                  </a:lnTo>
                  <a:lnTo>
                    <a:pt x="544" y="1166"/>
                  </a:lnTo>
                  <a:lnTo>
                    <a:pt x="535" y="1162"/>
                  </a:lnTo>
                  <a:lnTo>
                    <a:pt x="527" y="1157"/>
                  </a:lnTo>
                  <a:lnTo>
                    <a:pt x="520" y="1150"/>
                  </a:lnTo>
                  <a:lnTo>
                    <a:pt x="514" y="1142"/>
                  </a:lnTo>
                  <a:lnTo>
                    <a:pt x="509" y="1133"/>
                  </a:lnTo>
                  <a:lnTo>
                    <a:pt x="507" y="1124"/>
                  </a:lnTo>
                  <a:lnTo>
                    <a:pt x="483" y="1124"/>
                  </a:lnTo>
                  <a:lnTo>
                    <a:pt x="483" y="1124"/>
                  </a:lnTo>
                  <a:lnTo>
                    <a:pt x="474" y="1124"/>
                  </a:lnTo>
                  <a:lnTo>
                    <a:pt x="466" y="1122"/>
                  </a:lnTo>
                  <a:lnTo>
                    <a:pt x="457" y="1121"/>
                  </a:lnTo>
                  <a:lnTo>
                    <a:pt x="449" y="1117"/>
                  </a:lnTo>
                  <a:lnTo>
                    <a:pt x="442" y="1114"/>
                  </a:lnTo>
                  <a:lnTo>
                    <a:pt x="434" y="1109"/>
                  </a:lnTo>
                  <a:lnTo>
                    <a:pt x="427" y="1105"/>
                  </a:lnTo>
                  <a:lnTo>
                    <a:pt x="421" y="1099"/>
                  </a:lnTo>
                  <a:lnTo>
                    <a:pt x="415" y="1092"/>
                  </a:lnTo>
                  <a:lnTo>
                    <a:pt x="411" y="1085"/>
                  </a:lnTo>
                  <a:lnTo>
                    <a:pt x="406" y="1078"/>
                  </a:lnTo>
                  <a:lnTo>
                    <a:pt x="402" y="1072"/>
                  </a:lnTo>
                  <a:lnTo>
                    <a:pt x="399" y="1064"/>
                  </a:lnTo>
                  <a:lnTo>
                    <a:pt x="397" y="1054"/>
                  </a:lnTo>
                  <a:lnTo>
                    <a:pt x="396" y="1046"/>
                  </a:lnTo>
                  <a:lnTo>
                    <a:pt x="395" y="1037"/>
                  </a:lnTo>
                  <a:lnTo>
                    <a:pt x="396" y="829"/>
                  </a:lnTo>
                  <a:lnTo>
                    <a:pt x="396" y="829"/>
                  </a:lnTo>
                  <a:lnTo>
                    <a:pt x="395" y="821"/>
                  </a:lnTo>
                  <a:lnTo>
                    <a:pt x="393" y="815"/>
                  </a:lnTo>
                  <a:lnTo>
                    <a:pt x="388" y="809"/>
                  </a:lnTo>
                  <a:lnTo>
                    <a:pt x="381" y="805"/>
                  </a:lnTo>
                  <a:lnTo>
                    <a:pt x="381" y="805"/>
                  </a:lnTo>
                  <a:lnTo>
                    <a:pt x="356" y="790"/>
                  </a:lnTo>
                  <a:lnTo>
                    <a:pt x="332" y="773"/>
                  </a:lnTo>
                  <a:lnTo>
                    <a:pt x="310" y="756"/>
                  </a:lnTo>
                  <a:lnTo>
                    <a:pt x="289" y="736"/>
                  </a:lnTo>
                  <a:lnTo>
                    <a:pt x="269" y="716"/>
                  </a:lnTo>
                  <a:lnTo>
                    <a:pt x="251" y="694"/>
                  </a:lnTo>
                  <a:lnTo>
                    <a:pt x="234" y="671"/>
                  </a:lnTo>
                  <a:lnTo>
                    <a:pt x="218" y="647"/>
                  </a:lnTo>
                  <a:lnTo>
                    <a:pt x="204" y="622"/>
                  </a:lnTo>
                  <a:lnTo>
                    <a:pt x="193" y="597"/>
                  </a:lnTo>
                  <a:lnTo>
                    <a:pt x="183" y="570"/>
                  </a:lnTo>
                  <a:lnTo>
                    <a:pt x="173" y="542"/>
                  </a:lnTo>
                  <a:lnTo>
                    <a:pt x="168" y="515"/>
                  </a:lnTo>
                  <a:lnTo>
                    <a:pt x="162" y="486"/>
                  </a:lnTo>
                  <a:lnTo>
                    <a:pt x="160" y="458"/>
                  </a:lnTo>
                  <a:lnTo>
                    <a:pt x="159" y="428"/>
                  </a:lnTo>
                  <a:lnTo>
                    <a:pt x="159" y="428"/>
                  </a:lnTo>
                  <a:lnTo>
                    <a:pt x="159" y="406"/>
                  </a:lnTo>
                  <a:lnTo>
                    <a:pt x="161" y="385"/>
                  </a:lnTo>
                  <a:lnTo>
                    <a:pt x="163" y="363"/>
                  </a:lnTo>
                  <a:lnTo>
                    <a:pt x="168" y="343"/>
                  </a:lnTo>
                  <a:lnTo>
                    <a:pt x="172" y="322"/>
                  </a:lnTo>
                  <a:lnTo>
                    <a:pt x="178" y="301"/>
                  </a:lnTo>
                  <a:lnTo>
                    <a:pt x="185" y="281"/>
                  </a:lnTo>
                  <a:lnTo>
                    <a:pt x="192" y="262"/>
                  </a:lnTo>
                  <a:lnTo>
                    <a:pt x="201" y="243"/>
                  </a:lnTo>
                  <a:lnTo>
                    <a:pt x="210" y="224"/>
                  </a:lnTo>
                  <a:lnTo>
                    <a:pt x="220" y="207"/>
                  </a:lnTo>
                  <a:lnTo>
                    <a:pt x="232" y="190"/>
                  </a:lnTo>
                  <a:lnTo>
                    <a:pt x="243" y="173"/>
                  </a:lnTo>
                  <a:lnTo>
                    <a:pt x="257" y="157"/>
                  </a:lnTo>
                  <a:lnTo>
                    <a:pt x="269" y="141"/>
                  </a:lnTo>
                  <a:lnTo>
                    <a:pt x="284" y="126"/>
                  </a:lnTo>
                  <a:lnTo>
                    <a:pt x="299" y="112"/>
                  </a:lnTo>
                  <a:lnTo>
                    <a:pt x="314" y="98"/>
                  </a:lnTo>
                  <a:lnTo>
                    <a:pt x="331" y="86"/>
                  </a:lnTo>
                  <a:lnTo>
                    <a:pt x="347" y="73"/>
                  </a:lnTo>
                  <a:lnTo>
                    <a:pt x="365" y="62"/>
                  </a:lnTo>
                  <a:lnTo>
                    <a:pt x="382" y="52"/>
                  </a:lnTo>
                  <a:lnTo>
                    <a:pt x="402" y="42"/>
                  </a:lnTo>
                  <a:lnTo>
                    <a:pt x="420" y="34"/>
                  </a:lnTo>
                  <a:lnTo>
                    <a:pt x="439" y="26"/>
                  </a:lnTo>
                  <a:lnTo>
                    <a:pt x="460" y="20"/>
                  </a:lnTo>
                  <a:lnTo>
                    <a:pt x="479" y="14"/>
                  </a:lnTo>
                  <a:lnTo>
                    <a:pt x="501" y="9"/>
                  </a:lnTo>
                  <a:lnTo>
                    <a:pt x="522" y="5"/>
                  </a:lnTo>
                  <a:lnTo>
                    <a:pt x="543" y="3"/>
                  </a:lnTo>
                  <a:lnTo>
                    <a:pt x="565" y="1"/>
                  </a:lnTo>
                  <a:lnTo>
                    <a:pt x="587" y="0"/>
                  </a:lnTo>
                  <a:lnTo>
                    <a:pt x="587" y="0"/>
                  </a:lnTo>
                  <a:lnTo>
                    <a:pt x="609" y="1"/>
                  </a:lnTo>
                  <a:lnTo>
                    <a:pt x="631" y="3"/>
                  </a:lnTo>
                  <a:lnTo>
                    <a:pt x="652" y="5"/>
                  </a:lnTo>
                  <a:lnTo>
                    <a:pt x="673" y="9"/>
                  </a:lnTo>
                  <a:lnTo>
                    <a:pt x="694" y="14"/>
                  </a:lnTo>
                  <a:lnTo>
                    <a:pt x="714" y="20"/>
                  </a:lnTo>
                  <a:lnTo>
                    <a:pt x="734" y="26"/>
                  </a:lnTo>
                  <a:lnTo>
                    <a:pt x="753" y="34"/>
                  </a:lnTo>
                  <a:lnTo>
                    <a:pt x="773" y="42"/>
                  </a:lnTo>
                  <a:lnTo>
                    <a:pt x="791" y="52"/>
                  </a:lnTo>
                  <a:lnTo>
                    <a:pt x="809" y="62"/>
                  </a:lnTo>
                  <a:lnTo>
                    <a:pt x="826" y="73"/>
                  </a:lnTo>
                  <a:lnTo>
                    <a:pt x="843" y="86"/>
                  </a:lnTo>
                  <a:lnTo>
                    <a:pt x="859" y="98"/>
                  </a:lnTo>
                  <a:lnTo>
                    <a:pt x="875" y="112"/>
                  </a:lnTo>
                  <a:lnTo>
                    <a:pt x="890" y="126"/>
                  </a:lnTo>
                  <a:lnTo>
                    <a:pt x="904" y="141"/>
                  </a:lnTo>
                  <a:lnTo>
                    <a:pt x="918" y="157"/>
                  </a:lnTo>
                  <a:lnTo>
                    <a:pt x="930" y="173"/>
                  </a:lnTo>
                  <a:lnTo>
                    <a:pt x="942" y="190"/>
                  </a:lnTo>
                  <a:lnTo>
                    <a:pt x="953" y="207"/>
                  </a:lnTo>
                  <a:lnTo>
                    <a:pt x="963" y="224"/>
                  </a:lnTo>
                  <a:lnTo>
                    <a:pt x="974" y="243"/>
                  </a:lnTo>
                  <a:lnTo>
                    <a:pt x="981" y="262"/>
                  </a:lnTo>
                  <a:lnTo>
                    <a:pt x="989" y="281"/>
                  </a:lnTo>
                  <a:lnTo>
                    <a:pt x="996" y="301"/>
                  </a:lnTo>
                  <a:lnTo>
                    <a:pt x="1002" y="322"/>
                  </a:lnTo>
                  <a:lnTo>
                    <a:pt x="1007" y="343"/>
                  </a:lnTo>
                  <a:lnTo>
                    <a:pt x="1010" y="363"/>
                  </a:lnTo>
                  <a:lnTo>
                    <a:pt x="1013" y="385"/>
                  </a:lnTo>
                  <a:lnTo>
                    <a:pt x="1015" y="406"/>
                  </a:lnTo>
                  <a:lnTo>
                    <a:pt x="1016" y="428"/>
                  </a:lnTo>
                  <a:lnTo>
                    <a:pt x="1016" y="428"/>
                  </a:lnTo>
                  <a:lnTo>
                    <a:pt x="1015" y="458"/>
                  </a:lnTo>
                  <a:lnTo>
                    <a:pt x="1011" y="486"/>
                  </a:lnTo>
                  <a:lnTo>
                    <a:pt x="1007" y="515"/>
                  </a:lnTo>
                  <a:lnTo>
                    <a:pt x="1000" y="542"/>
                  </a:lnTo>
                  <a:lnTo>
                    <a:pt x="992" y="570"/>
                  </a:lnTo>
                  <a:lnTo>
                    <a:pt x="981" y="597"/>
                  </a:lnTo>
                  <a:lnTo>
                    <a:pt x="969" y="622"/>
                  </a:lnTo>
                  <a:lnTo>
                    <a:pt x="955" y="647"/>
                  </a:lnTo>
                  <a:lnTo>
                    <a:pt x="940" y="671"/>
                  </a:lnTo>
                  <a:lnTo>
                    <a:pt x="923" y="694"/>
                  </a:lnTo>
                  <a:lnTo>
                    <a:pt x="905" y="716"/>
                  </a:lnTo>
                  <a:lnTo>
                    <a:pt x="886" y="736"/>
                  </a:lnTo>
                  <a:lnTo>
                    <a:pt x="864" y="756"/>
                  </a:lnTo>
                  <a:lnTo>
                    <a:pt x="841" y="773"/>
                  </a:lnTo>
                  <a:lnTo>
                    <a:pt x="817" y="790"/>
                  </a:lnTo>
                  <a:lnTo>
                    <a:pt x="792" y="805"/>
                  </a:lnTo>
                  <a:lnTo>
                    <a:pt x="792" y="805"/>
                  </a:lnTo>
                  <a:lnTo>
                    <a:pt x="786" y="809"/>
                  </a:lnTo>
                  <a:lnTo>
                    <a:pt x="782" y="815"/>
                  </a:lnTo>
                  <a:lnTo>
                    <a:pt x="779" y="821"/>
                  </a:lnTo>
                  <a:lnTo>
                    <a:pt x="778" y="829"/>
                  </a:lnTo>
                  <a:lnTo>
                    <a:pt x="778" y="1037"/>
                  </a:lnTo>
                  <a:lnTo>
                    <a:pt x="778" y="1037"/>
                  </a:lnTo>
                  <a:lnTo>
                    <a:pt x="778" y="1046"/>
                  </a:lnTo>
                  <a:lnTo>
                    <a:pt x="777" y="1054"/>
                  </a:lnTo>
                  <a:lnTo>
                    <a:pt x="775" y="1064"/>
                  </a:lnTo>
                  <a:lnTo>
                    <a:pt x="772" y="1072"/>
                  </a:lnTo>
                  <a:lnTo>
                    <a:pt x="768" y="1078"/>
                  </a:lnTo>
                  <a:lnTo>
                    <a:pt x="764" y="1085"/>
                  </a:lnTo>
                  <a:lnTo>
                    <a:pt x="759" y="1092"/>
                  </a:lnTo>
                  <a:lnTo>
                    <a:pt x="753" y="1099"/>
                  </a:lnTo>
                  <a:lnTo>
                    <a:pt x="746" y="1105"/>
                  </a:lnTo>
                  <a:lnTo>
                    <a:pt x="740" y="1109"/>
                  </a:lnTo>
                  <a:lnTo>
                    <a:pt x="733" y="1114"/>
                  </a:lnTo>
                  <a:lnTo>
                    <a:pt x="725" y="1117"/>
                  </a:lnTo>
                  <a:lnTo>
                    <a:pt x="717" y="1121"/>
                  </a:lnTo>
                  <a:lnTo>
                    <a:pt x="709" y="1122"/>
                  </a:lnTo>
                  <a:lnTo>
                    <a:pt x="700" y="1124"/>
                  </a:lnTo>
                  <a:lnTo>
                    <a:pt x="692" y="1124"/>
                  </a:lnTo>
                  <a:lnTo>
                    <a:pt x="668" y="1124"/>
                  </a:lnTo>
                  <a:lnTo>
                    <a:pt x="668" y="1124"/>
                  </a:lnTo>
                  <a:close/>
                  <a:moveTo>
                    <a:pt x="1004" y="697"/>
                  </a:moveTo>
                  <a:lnTo>
                    <a:pt x="1004" y="697"/>
                  </a:lnTo>
                  <a:lnTo>
                    <a:pt x="1000" y="694"/>
                  </a:lnTo>
                  <a:lnTo>
                    <a:pt x="996" y="689"/>
                  </a:lnTo>
                  <a:lnTo>
                    <a:pt x="994" y="686"/>
                  </a:lnTo>
                  <a:lnTo>
                    <a:pt x="992" y="680"/>
                  </a:lnTo>
                  <a:lnTo>
                    <a:pt x="991" y="676"/>
                  </a:lnTo>
                  <a:lnTo>
                    <a:pt x="992" y="670"/>
                  </a:lnTo>
                  <a:lnTo>
                    <a:pt x="993" y="664"/>
                  </a:lnTo>
                  <a:lnTo>
                    <a:pt x="995" y="660"/>
                  </a:lnTo>
                  <a:lnTo>
                    <a:pt x="995" y="660"/>
                  </a:lnTo>
                  <a:lnTo>
                    <a:pt x="999" y="655"/>
                  </a:lnTo>
                  <a:lnTo>
                    <a:pt x="1002" y="652"/>
                  </a:lnTo>
                  <a:lnTo>
                    <a:pt x="1007" y="649"/>
                  </a:lnTo>
                  <a:lnTo>
                    <a:pt x="1011" y="647"/>
                  </a:lnTo>
                  <a:lnTo>
                    <a:pt x="1017" y="646"/>
                  </a:lnTo>
                  <a:lnTo>
                    <a:pt x="1021" y="646"/>
                  </a:lnTo>
                  <a:lnTo>
                    <a:pt x="1027" y="647"/>
                  </a:lnTo>
                  <a:lnTo>
                    <a:pt x="1032" y="649"/>
                  </a:lnTo>
                  <a:lnTo>
                    <a:pt x="1085" y="680"/>
                  </a:lnTo>
                  <a:lnTo>
                    <a:pt x="1085" y="680"/>
                  </a:lnTo>
                  <a:lnTo>
                    <a:pt x="1090" y="684"/>
                  </a:lnTo>
                  <a:lnTo>
                    <a:pt x="1093" y="687"/>
                  </a:lnTo>
                  <a:lnTo>
                    <a:pt x="1096" y="692"/>
                  </a:lnTo>
                  <a:lnTo>
                    <a:pt x="1098" y="697"/>
                  </a:lnTo>
                  <a:lnTo>
                    <a:pt x="1099" y="702"/>
                  </a:lnTo>
                  <a:lnTo>
                    <a:pt x="1098" y="708"/>
                  </a:lnTo>
                  <a:lnTo>
                    <a:pt x="1097" y="712"/>
                  </a:lnTo>
                  <a:lnTo>
                    <a:pt x="1094" y="718"/>
                  </a:lnTo>
                  <a:lnTo>
                    <a:pt x="1094" y="718"/>
                  </a:lnTo>
                  <a:lnTo>
                    <a:pt x="1092" y="722"/>
                  </a:lnTo>
                  <a:lnTo>
                    <a:pt x="1088" y="726"/>
                  </a:lnTo>
                  <a:lnTo>
                    <a:pt x="1083" y="728"/>
                  </a:lnTo>
                  <a:lnTo>
                    <a:pt x="1079" y="730"/>
                  </a:lnTo>
                  <a:lnTo>
                    <a:pt x="1073" y="732"/>
                  </a:lnTo>
                  <a:lnTo>
                    <a:pt x="1068" y="732"/>
                  </a:lnTo>
                  <a:lnTo>
                    <a:pt x="1063" y="730"/>
                  </a:lnTo>
                  <a:lnTo>
                    <a:pt x="1058" y="728"/>
                  </a:lnTo>
                  <a:lnTo>
                    <a:pt x="1004" y="697"/>
                  </a:lnTo>
                  <a:lnTo>
                    <a:pt x="1004" y="697"/>
                  </a:lnTo>
                  <a:close/>
                  <a:moveTo>
                    <a:pt x="1032" y="199"/>
                  </a:moveTo>
                  <a:lnTo>
                    <a:pt x="1032" y="199"/>
                  </a:lnTo>
                  <a:lnTo>
                    <a:pt x="1027" y="201"/>
                  </a:lnTo>
                  <a:lnTo>
                    <a:pt x="1021" y="202"/>
                  </a:lnTo>
                  <a:lnTo>
                    <a:pt x="1017" y="202"/>
                  </a:lnTo>
                  <a:lnTo>
                    <a:pt x="1011" y="202"/>
                  </a:lnTo>
                  <a:lnTo>
                    <a:pt x="1007" y="200"/>
                  </a:lnTo>
                  <a:lnTo>
                    <a:pt x="1002" y="198"/>
                  </a:lnTo>
                  <a:lnTo>
                    <a:pt x="999" y="193"/>
                  </a:lnTo>
                  <a:lnTo>
                    <a:pt x="995" y="188"/>
                  </a:lnTo>
                  <a:lnTo>
                    <a:pt x="995" y="188"/>
                  </a:lnTo>
                  <a:lnTo>
                    <a:pt x="993" y="184"/>
                  </a:lnTo>
                  <a:lnTo>
                    <a:pt x="992" y="178"/>
                  </a:lnTo>
                  <a:lnTo>
                    <a:pt x="991" y="174"/>
                  </a:lnTo>
                  <a:lnTo>
                    <a:pt x="992" y="168"/>
                  </a:lnTo>
                  <a:lnTo>
                    <a:pt x="994" y="163"/>
                  </a:lnTo>
                  <a:lnTo>
                    <a:pt x="996" y="159"/>
                  </a:lnTo>
                  <a:lnTo>
                    <a:pt x="1000" y="155"/>
                  </a:lnTo>
                  <a:lnTo>
                    <a:pt x="1004" y="152"/>
                  </a:lnTo>
                  <a:lnTo>
                    <a:pt x="1058" y="121"/>
                  </a:lnTo>
                  <a:lnTo>
                    <a:pt x="1058" y="121"/>
                  </a:lnTo>
                  <a:lnTo>
                    <a:pt x="1063" y="119"/>
                  </a:lnTo>
                  <a:lnTo>
                    <a:pt x="1068" y="118"/>
                  </a:lnTo>
                  <a:lnTo>
                    <a:pt x="1073" y="118"/>
                  </a:lnTo>
                  <a:lnTo>
                    <a:pt x="1079" y="119"/>
                  </a:lnTo>
                  <a:lnTo>
                    <a:pt x="1083" y="120"/>
                  </a:lnTo>
                  <a:lnTo>
                    <a:pt x="1088" y="123"/>
                  </a:lnTo>
                  <a:lnTo>
                    <a:pt x="1092" y="127"/>
                  </a:lnTo>
                  <a:lnTo>
                    <a:pt x="1094" y="131"/>
                  </a:lnTo>
                  <a:lnTo>
                    <a:pt x="1094" y="131"/>
                  </a:lnTo>
                  <a:lnTo>
                    <a:pt x="1097" y="136"/>
                  </a:lnTo>
                  <a:lnTo>
                    <a:pt x="1098" y="142"/>
                  </a:lnTo>
                  <a:lnTo>
                    <a:pt x="1099" y="146"/>
                  </a:lnTo>
                  <a:lnTo>
                    <a:pt x="1098" y="152"/>
                  </a:lnTo>
                  <a:lnTo>
                    <a:pt x="1096" y="157"/>
                  </a:lnTo>
                  <a:lnTo>
                    <a:pt x="1093" y="161"/>
                  </a:lnTo>
                  <a:lnTo>
                    <a:pt x="1090" y="166"/>
                  </a:lnTo>
                  <a:lnTo>
                    <a:pt x="1085" y="168"/>
                  </a:lnTo>
                  <a:lnTo>
                    <a:pt x="1032" y="199"/>
                  </a:lnTo>
                  <a:lnTo>
                    <a:pt x="1032" y="199"/>
                  </a:lnTo>
                  <a:close/>
                  <a:moveTo>
                    <a:pt x="1085" y="452"/>
                  </a:moveTo>
                  <a:lnTo>
                    <a:pt x="1085" y="452"/>
                  </a:lnTo>
                  <a:lnTo>
                    <a:pt x="1080" y="451"/>
                  </a:lnTo>
                  <a:lnTo>
                    <a:pt x="1075" y="450"/>
                  </a:lnTo>
                  <a:lnTo>
                    <a:pt x="1069" y="447"/>
                  </a:lnTo>
                  <a:lnTo>
                    <a:pt x="1066" y="444"/>
                  </a:lnTo>
                  <a:lnTo>
                    <a:pt x="1063" y="439"/>
                  </a:lnTo>
                  <a:lnTo>
                    <a:pt x="1060" y="435"/>
                  </a:lnTo>
                  <a:lnTo>
                    <a:pt x="1058" y="430"/>
                  </a:lnTo>
                  <a:lnTo>
                    <a:pt x="1058" y="425"/>
                  </a:lnTo>
                  <a:lnTo>
                    <a:pt x="1058" y="425"/>
                  </a:lnTo>
                  <a:lnTo>
                    <a:pt x="1058" y="419"/>
                  </a:lnTo>
                  <a:lnTo>
                    <a:pt x="1060" y="413"/>
                  </a:lnTo>
                  <a:lnTo>
                    <a:pt x="1063" y="409"/>
                  </a:lnTo>
                  <a:lnTo>
                    <a:pt x="1066" y="405"/>
                  </a:lnTo>
                  <a:lnTo>
                    <a:pt x="1069" y="402"/>
                  </a:lnTo>
                  <a:lnTo>
                    <a:pt x="1075" y="400"/>
                  </a:lnTo>
                  <a:lnTo>
                    <a:pt x="1080" y="397"/>
                  </a:lnTo>
                  <a:lnTo>
                    <a:pt x="1085" y="397"/>
                  </a:lnTo>
                  <a:lnTo>
                    <a:pt x="1146" y="397"/>
                  </a:lnTo>
                  <a:lnTo>
                    <a:pt x="1146" y="397"/>
                  </a:lnTo>
                  <a:lnTo>
                    <a:pt x="1152" y="397"/>
                  </a:lnTo>
                  <a:lnTo>
                    <a:pt x="1157" y="400"/>
                  </a:lnTo>
                  <a:lnTo>
                    <a:pt x="1162" y="402"/>
                  </a:lnTo>
                  <a:lnTo>
                    <a:pt x="1165" y="405"/>
                  </a:lnTo>
                  <a:lnTo>
                    <a:pt x="1169" y="409"/>
                  </a:lnTo>
                  <a:lnTo>
                    <a:pt x="1171" y="413"/>
                  </a:lnTo>
                  <a:lnTo>
                    <a:pt x="1173" y="419"/>
                  </a:lnTo>
                  <a:lnTo>
                    <a:pt x="1173" y="425"/>
                  </a:lnTo>
                  <a:lnTo>
                    <a:pt x="1173" y="425"/>
                  </a:lnTo>
                  <a:lnTo>
                    <a:pt x="1173" y="430"/>
                  </a:lnTo>
                  <a:lnTo>
                    <a:pt x="1171" y="435"/>
                  </a:lnTo>
                  <a:lnTo>
                    <a:pt x="1169" y="439"/>
                  </a:lnTo>
                  <a:lnTo>
                    <a:pt x="1165" y="444"/>
                  </a:lnTo>
                  <a:lnTo>
                    <a:pt x="1162" y="447"/>
                  </a:lnTo>
                  <a:lnTo>
                    <a:pt x="1157" y="450"/>
                  </a:lnTo>
                  <a:lnTo>
                    <a:pt x="1152" y="451"/>
                  </a:lnTo>
                  <a:lnTo>
                    <a:pt x="1146" y="452"/>
                  </a:lnTo>
                  <a:lnTo>
                    <a:pt x="1085" y="452"/>
                  </a:lnTo>
                  <a:lnTo>
                    <a:pt x="1085" y="452"/>
                  </a:lnTo>
                  <a:close/>
                  <a:moveTo>
                    <a:pt x="169" y="152"/>
                  </a:moveTo>
                  <a:lnTo>
                    <a:pt x="169" y="152"/>
                  </a:lnTo>
                  <a:lnTo>
                    <a:pt x="173" y="155"/>
                  </a:lnTo>
                  <a:lnTo>
                    <a:pt x="177" y="159"/>
                  </a:lnTo>
                  <a:lnTo>
                    <a:pt x="180" y="163"/>
                  </a:lnTo>
                  <a:lnTo>
                    <a:pt x="181" y="168"/>
                  </a:lnTo>
                  <a:lnTo>
                    <a:pt x="183" y="174"/>
                  </a:lnTo>
                  <a:lnTo>
                    <a:pt x="183" y="178"/>
                  </a:lnTo>
                  <a:lnTo>
                    <a:pt x="181" y="184"/>
                  </a:lnTo>
                  <a:lnTo>
                    <a:pt x="179" y="188"/>
                  </a:lnTo>
                  <a:lnTo>
                    <a:pt x="179" y="188"/>
                  </a:lnTo>
                  <a:lnTo>
                    <a:pt x="176" y="193"/>
                  </a:lnTo>
                  <a:lnTo>
                    <a:pt x="172" y="198"/>
                  </a:lnTo>
                  <a:lnTo>
                    <a:pt x="168" y="200"/>
                  </a:lnTo>
                  <a:lnTo>
                    <a:pt x="162" y="202"/>
                  </a:lnTo>
                  <a:lnTo>
                    <a:pt x="157" y="202"/>
                  </a:lnTo>
                  <a:lnTo>
                    <a:pt x="152" y="202"/>
                  </a:lnTo>
                  <a:lnTo>
                    <a:pt x="147" y="201"/>
                  </a:lnTo>
                  <a:lnTo>
                    <a:pt x="142" y="199"/>
                  </a:lnTo>
                  <a:lnTo>
                    <a:pt x="89" y="168"/>
                  </a:lnTo>
                  <a:lnTo>
                    <a:pt x="89" y="168"/>
                  </a:lnTo>
                  <a:lnTo>
                    <a:pt x="84" y="166"/>
                  </a:lnTo>
                  <a:lnTo>
                    <a:pt x="81" y="161"/>
                  </a:lnTo>
                  <a:lnTo>
                    <a:pt x="78" y="157"/>
                  </a:lnTo>
                  <a:lnTo>
                    <a:pt x="76" y="152"/>
                  </a:lnTo>
                  <a:lnTo>
                    <a:pt x="75" y="146"/>
                  </a:lnTo>
                  <a:lnTo>
                    <a:pt x="75" y="142"/>
                  </a:lnTo>
                  <a:lnTo>
                    <a:pt x="76" y="136"/>
                  </a:lnTo>
                  <a:lnTo>
                    <a:pt x="79" y="131"/>
                  </a:lnTo>
                  <a:lnTo>
                    <a:pt x="79" y="131"/>
                  </a:lnTo>
                  <a:lnTo>
                    <a:pt x="82" y="127"/>
                  </a:lnTo>
                  <a:lnTo>
                    <a:pt x="86" y="123"/>
                  </a:lnTo>
                  <a:lnTo>
                    <a:pt x="90" y="120"/>
                  </a:lnTo>
                  <a:lnTo>
                    <a:pt x="96" y="119"/>
                  </a:lnTo>
                  <a:lnTo>
                    <a:pt x="100" y="118"/>
                  </a:lnTo>
                  <a:lnTo>
                    <a:pt x="106" y="118"/>
                  </a:lnTo>
                  <a:lnTo>
                    <a:pt x="111" y="119"/>
                  </a:lnTo>
                  <a:lnTo>
                    <a:pt x="116" y="121"/>
                  </a:lnTo>
                  <a:lnTo>
                    <a:pt x="169" y="152"/>
                  </a:lnTo>
                  <a:lnTo>
                    <a:pt x="169" y="152"/>
                  </a:lnTo>
                  <a:close/>
                  <a:moveTo>
                    <a:pt x="142" y="649"/>
                  </a:moveTo>
                  <a:lnTo>
                    <a:pt x="142" y="649"/>
                  </a:lnTo>
                  <a:lnTo>
                    <a:pt x="147" y="647"/>
                  </a:lnTo>
                  <a:lnTo>
                    <a:pt x="152" y="646"/>
                  </a:lnTo>
                  <a:lnTo>
                    <a:pt x="157" y="646"/>
                  </a:lnTo>
                  <a:lnTo>
                    <a:pt x="162" y="647"/>
                  </a:lnTo>
                  <a:lnTo>
                    <a:pt x="168" y="649"/>
                  </a:lnTo>
                  <a:lnTo>
                    <a:pt x="172" y="652"/>
                  </a:lnTo>
                  <a:lnTo>
                    <a:pt x="176" y="655"/>
                  </a:lnTo>
                  <a:lnTo>
                    <a:pt x="179" y="660"/>
                  </a:lnTo>
                  <a:lnTo>
                    <a:pt x="179" y="660"/>
                  </a:lnTo>
                  <a:lnTo>
                    <a:pt x="181" y="664"/>
                  </a:lnTo>
                  <a:lnTo>
                    <a:pt x="183" y="670"/>
                  </a:lnTo>
                  <a:lnTo>
                    <a:pt x="183" y="676"/>
                  </a:lnTo>
                  <a:lnTo>
                    <a:pt x="181" y="680"/>
                  </a:lnTo>
                  <a:lnTo>
                    <a:pt x="180" y="686"/>
                  </a:lnTo>
                  <a:lnTo>
                    <a:pt x="177" y="689"/>
                  </a:lnTo>
                  <a:lnTo>
                    <a:pt x="173" y="694"/>
                  </a:lnTo>
                  <a:lnTo>
                    <a:pt x="169" y="697"/>
                  </a:lnTo>
                  <a:lnTo>
                    <a:pt x="116" y="728"/>
                  </a:lnTo>
                  <a:lnTo>
                    <a:pt x="116" y="728"/>
                  </a:lnTo>
                  <a:lnTo>
                    <a:pt x="111" y="730"/>
                  </a:lnTo>
                  <a:lnTo>
                    <a:pt x="106" y="732"/>
                  </a:lnTo>
                  <a:lnTo>
                    <a:pt x="100" y="732"/>
                  </a:lnTo>
                  <a:lnTo>
                    <a:pt x="96" y="730"/>
                  </a:lnTo>
                  <a:lnTo>
                    <a:pt x="90" y="728"/>
                  </a:lnTo>
                  <a:lnTo>
                    <a:pt x="86" y="726"/>
                  </a:lnTo>
                  <a:lnTo>
                    <a:pt x="82" y="722"/>
                  </a:lnTo>
                  <a:lnTo>
                    <a:pt x="79" y="718"/>
                  </a:lnTo>
                  <a:lnTo>
                    <a:pt x="79" y="718"/>
                  </a:lnTo>
                  <a:lnTo>
                    <a:pt x="76" y="712"/>
                  </a:lnTo>
                  <a:lnTo>
                    <a:pt x="75" y="708"/>
                  </a:lnTo>
                  <a:lnTo>
                    <a:pt x="75" y="702"/>
                  </a:lnTo>
                  <a:lnTo>
                    <a:pt x="76" y="697"/>
                  </a:lnTo>
                  <a:lnTo>
                    <a:pt x="78" y="692"/>
                  </a:lnTo>
                  <a:lnTo>
                    <a:pt x="81" y="687"/>
                  </a:lnTo>
                  <a:lnTo>
                    <a:pt x="84" y="684"/>
                  </a:lnTo>
                  <a:lnTo>
                    <a:pt x="89" y="680"/>
                  </a:lnTo>
                  <a:lnTo>
                    <a:pt x="142" y="649"/>
                  </a:lnTo>
                  <a:lnTo>
                    <a:pt x="142" y="649"/>
                  </a:lnTo>
                  <a:close/>
                  <a:moveTo>
                    <a:pt x="89" y="397"/>
                  </a:moveTo>
                  <a:lnTo>
                    <a:pt x="89" y="397"/>
                  </a:lnTo>
                  <a:lnTo>
                    <a:pt x="94" y="397"/>
                  </a:lnTo>
                  <a:lnTo>
                    <a:pt x="99" y="400"/>
                  </a:lnTo>
                  <a:lnTo>
                    <a:pt x="104" y="402"/>
                  </a:lnTo>
                  <a:lnTo>
                    <a:pt x="108" y="405"/>
                  </a:lnTo>
                  <a:lnTo>
                    <a:pt x="112" y="409"/>
                  </a:lnTo>
                  <a:lnTo>
                    <a:pt x="114" y="413"/>
                  </a:lnTo>
                  <a:lnTo>
                    <a:pt x="115" y="419"/>
                  </a:lnTo>
                  <a:lnTo>
                    <a:pt x="116" y="425"/>
                  </a:lnTo>
                  <a:lnTo>
                    <a:pt x="116" y="425"/>
                  </a:lnTo>
                  <a:lnTo>
                    <a:pt x="115" y="430"/>
                  </a:lnTo>
                  <a:lnTo>
                    <a:pt x="114" y="435"/>
                  </a:lnTo>
                  <a:lnTo>
                    <a:pt x="112" y="439"/>
                  </a:lnTo>
                  <a:lnTo>
                    <a:pt x="108" y="444"/>
                  </a:lnTo>
                  <a:lnTo>
                    <a:pt x="104" y="447"/>
                  </a:lnTo>
                  <a:lnTo>
                    <a:pt x="99" y="450"/>
                  </a:lnTo>
                  <a:lnTo>
                    <a:pt x="94" y="451"/>
                  </a:lnTo>
                  <a:lnTo>
                    <a:pt x="89" y="452"/>
                  </a:lnTo>
                  <a:lnTo>
                    <a:pt x="27" y="452"/>
                  </a:lnTo>
                  <a:lnTo>
                    <a:pt x="27" y="452"/>
                  </a:lnTo>
                  <a:lnTo>
                    <a:pt x="22" y="451"/>
                  </a:lnTo>
                  <a:lnTo>
                    <a:pt x="17" y="450"/>
                  </a:lnTo>
                  <a:lnTo>
                    <a:pt x="13" y="447"/>
                  </a:lnTo>
                  <a:lnTo>
                    <a:pt x="8" y="444"/>
                  </a:lnTo>
                  <a:lnTo>
                    <a:pt x="5" y="439"/>
                  </a:lnTo>
                  <a:lnTo>
                    <a:pt x="2" y="435"/>
                  </a:lnTo>
                  <a:lnTo>
                    <a:pt x="1" y="430"/>
                  </a:lnTo>
                  <a:lnTo>
                    <a:pt x="0" y="425"/>
                  </a:lnTo>
                  <a:lnTo>
                    <a:pt x="0" y="425"/>
                  </a:lnTo>
                  <a:lnTo>
                    <a:pt x="1" y="419"/>
                  </a:lnTo>
                  <a:lnTo>
                    <a:pt x="2" y="413"/>
                  </a:lnTo>
                  <a:lnTo>
                    <a:pt x="5" y="409"/>
                  </a:lnTo>
                  <a:lnTo>
                    <a:pt x="8" y="405"/>
                  </a:lnTo>
                  <a:lnTo>
                    <a:pt x="13" y="402"/>
                  </a:lnTo>
                  <a:lnTo>
                    <a:pt x="17" y="400"/>
                  </a:lnTo>
                  <a:lnTo>
                    <a:pt x="22" y="397"/>
                  </a:lnTo>
                  <a:lnTo>
                    <a:pt x="27" y="397"/>
                  </a:lnTo>
                  <a:lnTo>
                    <a:pt x="89" y="397"/>
                  </a:lnTo>
                  <a:lnTo>
                    <a:pt x="89" y="397"/>
                  </a:lnTo>
                  <a:close/>
                  <a:moveTo>
                    <a:pt x="381" y="303"/>
                  </a:moveTo>
                  <a:lnTo>
                    <a:pt x="381" y="303"/>
                  </a:lnTo>
                  <a:lnTo>
                    <a:pt x="380" y="297"/>
                  </a:lnTo>
                  <a:lnTo>
                    <a:pt x="380" y="292"/>
                  </a:lnTo>
                  <a:lnTo>
                    <a:pt x="381" y="287"/>
                  </a:lnTo>
                  <a:lnTo>
                    <a:pt x="383" y="282"/>
                  </a:lnTo>
                  <a:lnTo>
                    <a:pt x="386" y="277"/>
                  </a:lnTo>
                  <a:lnTo>
                    <a:pt x="390" y="274"/>
                  </a:lnTo>
                  <a:lnTo>
                    <a:pt x="395" y="271"/>
                  </a:lnTo>
                  <a:lnTo>
                    <a:pt x="399" y="268"/>
                  </a:lnTo>
                  <a:lnTo>
                    <a:pt x="399" y="268"/>
                  </a:lnTo>
                  <a:lnTo>
                    <a:pt x="405" y="268"/>
                  </a:lnTo>
                  <a:lnTo>
                    <a:pt x="410" y="268"/>
                  </a:lnTo>
                  <a:lnTo>
                    <a:pt x="415" y="270"/>
                  </a:lnTo>
                  <a:lnTo>
                    <a:pt x="420" y="271"/>
                  </a:lnTo>
                  <a:lnTo>
                    <a:pt x="425" y="274"/>
                  </a:lnTo>
                  <a:lnTo>
                    <a:pt x="428" y="277"/>
                  </a:lnTo>
                  <a:lnTo>
                    <a:pt x="431" y="282"/>
                  </a:lnTo>
                  <a:lnTo>
                    <a:pt x="434" y="288"/>
                  </a:lnTo>
                  <a:lnTo>
                    <a:pt x="449" y="341"/>
                  </a:lnTo>
                  <a:lnTo>
                    <a:pt x="449" y="341"/>
                  </a:lnTo>
                  <a:lnTo>
                    <a:pt x="477" y="331"/>
                  </a:lnTo>
                  <a:lnTo>
                    <a:pt x="507" y="323"/>
                  </a:lnTo>
                  <a:lnTo>
                    <a:pt x="507" y="323"/>
                  </a:lnTo>
                  <a:lnTo>
                    <a:pt x="508" y="323"/>
                  </a:lnTo>
                  <a:lnTo>
                    <a:pt x="508" y="323"/>
                  </a:lnTo>
                  <a:lnTo>
                    <a:pt x="533" y="319"/>
                  </a:lnTo>
                  <a:lnTo>
                    <a:pt x="559" y="316"/>
                  </a:lnTo>
                  <a:lnTo>
                    <a:pt x="559" y="275"/>
                  </a:lnTo>
                  <a:lnTo>
                    <a:pt x="559" y="275"/>
                  </a:lnTo>
                  <a:lnTo>
                    <a:pt x="560" y="270"/>
                  </a:lnTo>
                  <a:lnTo>
                    <a:pt x="562" y="264"/>
                  </a:lnTo>
                  <a:lnTo>
                    <a:pt x="564" y="259"/>
                  </a:lnTo>
                  <a:lnTo>
                    <a:pt x="567" y="256"/>
                  </a:lnTo>
                  <a:lnTo>
                    <a:pt x="572" y="252"/>
                  </a:lnTo>
                  <a:lnTo>
                    <a:pt x="576" y="250"/>
                  </a:lnTo>
                  <a:lnTo>
                    <a:pt x="581" y="248"/>
                  </a:lnTo>
                  <a:lnTo>
                    <a:pt x="587" y="248"/>
                  </a:lnTo>
                  <a:lnTo>
                    <a:pt x="587" y="248"/>
                  </a:lnTo>
                  <a:lnTo>
                    <a:pt x="592" y="248"/>
                  </a:lnTo>
                  <a:lnTo>
                    <a:pt x="598" y="250"/>
                  </a:lnTo>
                  <a:lnTo>
                    <a:pt x="603" y="252"/>
                  </a:lnTo>
                  <a:lnTo>
                    <a:pt x="606" y="256"/>
                  </a:lnTo>
                  <a:lnTo>
                    <a:pt x="609" y="259"/>
                  </a:lnTo>
                  <a:lnTo>
                    <a:pt x="612" y="264"/>
                  </a:lnTo>
                  <a:lnTo>
                    <a:pt x="614" y="270"/>
                  </a:lnTo>
                  <a:lnTo>
                    <a:pt x="614" y="275"/>
                  </a:lnTo>
                  <a:lnTo>
                    <a:pt x="614" y="316"/>
                  </a:lnTo>
                  <a:lnTo>
                    <a:pt x="614" y="316"/>
                  </a:lnTo>
                  <a:lnTo>
                    <a:pt x="640" y="319"/>
                  </a:lnTo>
                  <a:lnTo>
                    <a:pt x="667" y="323"/>
                  </a:lnTo>
                  <a:lnTo>
                    <a:pt x="667" y="324"/>
                  </a:lnTo>
                  <a:lnTo>
                    <a:pt x="667" y="323"/>
                  </a:lnTo>
                  <a:lnTo>
                    <a:pt x="667" y="323"/>
                  </a:lnTo>
                  <a:lnTo>
                    <a:pt x="696" y="331"/>
                  </a:lnTo>
                  <a:lnTo>
                    <a:pt x="725" y="341"/>
                  </a:lnTo>
                  <a:lnTo>
                    <a:pt x="741" y="288"/>
                  </a:lnTo>
                  <a:lnTo>
                    <a:pt x="741" y="288"/>
                  </a:lnTo>
                  <a:lnTo>
                    <a:pt x="743" y="282"/>
                  </a:lnTo>
                  <a:lnTo>
                    <a:pt x="745" y="277"/>
                  </a:lnTo>
                  <a:lnTo>
                    <a:pt x="749" y="274"/>
                  </a:lnTo>
                  <a:lnTo>
                    <a:pt x="753" y="271"/>
                  </a:lnTo>
                  <a:lnTo>
                    <a:pt x="758" y="270"/>
                  </a:lnTo>
                  <a:lnTo>
                    <a:pt x="764" y="268"/>
                  </a:lnTo>
                  <a:lnTo>
                    <a:pt x="769" y="268"/>
                  </a:lnTo>
                  <a:lnTo>
                    <a:pt x="774" y="268"/>
                  </a:lnTo>
                  <a:lnTo>
                    <a:pt x="774" y="268"/>
                  </a:lnTo>
                  <a:lnTo>
                    <a:pt x="779" y="271"/>
                  </a:lnTo>
                  <a:lnTo>
                    <a:pt x="784" y="274"/>
                  </a:lnTo>
                  <a:lnTo>
                    <a:pt x="787" y="277"/>
                  </a:lnTo>
                  <a:lnTo>
                    <a:pt x="791" y="282"/>
                  </a:lnTo>
                  <a:lnTo>
                    <a:pt x="793" y="287"/>
                  </a:lnTo>
                  <a:lnTo>
                    <a:pt x="793" y="292"/>
                  </a:lnTo>
                  <a:lnTo>
                    <a:pt x="794" y="297"/>
                  </a:lnTo>
                  <a:lnTo>
                    <a:pt x="793" y="303"/>
                  </a:lnTo>
                  <a:lnTo>
                    <a:pt x="693" y="646"/>
                  </a:lnTo>
                  <a:lnTo>
                    <a:pt x="693" y="646"/>
                  </a:lnTo>
                  <a:lnTo>
                    <a:pt x="690" y="652"/>
                  </a:lnTo>
                  <a:lnTo>
                    <a:pt x="687" y="656"/>
                  </a:lnTo>
                  <a:lnTo>
                    <a:pt x="684" y="660"/>
                  </a:lnTo>
                  <a:lnTo>
                    <a:pt x="679" y="663"/>
                  </a:lnTo>
                  <a:lnTo>
                    <a:pt x="674" y="664"/>
                  </a:lnTo>
                  <a:lnTo>
                    <a:pt x="670" y="665"/>
                  </a:lnTo>
                  <a:lnTo>
                    <a:pt x="664" y="667"/>
                  </a:lnTo>
                  <a:lnTo>
                    <a:pt x="659" y="665"/>
                  </a:lnTo>
                  <a:lnTo>
                    <a:pt x="659" y="665"/>
                  </a:lnTo>
                  <a:lnTo>
                    <a:pt x="654" y="663"/>
                  </a:lnTo>
                  <a:lnTo>
                    <a:pt x="649" y="660"/>
                  </a:lnTo>
                  <a:lnTo>
                    <a:pt x="645" y="656"/>
                  </a:lnTo>
                  <a:lnTo>
                    <a:pt x="643" y="652"/>
                  </a:lnTo>
                  <a:lnTo>
                    <a:pt x="640" y="647"/>
                  </a:lnTo>
                  <a:lnTo>
                    <a:pt x="639" y="643"/>
                  </a:lnTo>
                  <a:lnTo>
                    <a:pt x="639" y="637"/>
                  </a:lnTo>
                  <a:lnTo>
                    <a:pt x="640" y="631"/>
                  </a:lnTo>
                  <a:lnTo>
                    <a:pt x="710" y="394"/>
                  </a:lnTo>
                  <a:lnTo>
                    <a:pt x="710" y="394"/>
                  </a:lnTo>
                  <a:lnTo>
                    <a:pt x="684" y="385"/>
                  </a:lnTo>
                  <a:lnTo>
                    <a:pt x="655" y="377"/>
                  </a:lnTo>
                  <a:lnTo>
                    <a:pt x="655" y="377"/>
                  </a:lnTo>
                  <a:lnTo>
                    <a:pt x="655" y="377"/>
                  </a:lnTo>
                  <a:lnTo>
                    <a:pt x="636" y="373"/>
                  </a:lnTo>
                  <a:lnTo>
                    <a:pt x="614" y="371"/>
                  </a:lnTo>
                  <a:lnTo>
                    <a:pt x="614" y="438"/>
                  </a:lnTo>
                  <a:lnTo>
                    <a:pt x="614" y="438"/>
                  </a:lnTo>
                  <a:lnTo>
                    <a:pt x="614" y="443"/>
                  </a:lnTo>
                  <a:lnTo>
                    <a:pt x="612" y="449"/>
                  </a:lnTo>
                  <a:lnTo>
                    <a:pt x="609" y="453"/>
                  </a:lnTo>
                  <a:lnTo>
                    <a:pt x="606" y="457"/>
                  </a:lnTo>
                  <a:lnTo>
                    <a:pt x="603" y="460"/>
                  </a:lnTo>
                  <a:lnTo>
                    <a:pt x="598" y="463"/>
                  </a:lnTo>
                  <a:lnTo>
                    <a:pt x="592" y="465"/>
                  </a:lnTo>
                  <a:lnTo>
                    <a:pt x="587" y="466"/>
                  </a:lnTo>
                  <a:lnTo>
                    <a:pt x="587" y="466"/>
                  </a:lnTo>
                  <a:lnTo>
                    <a:pt x="581" y="465"/>
                  </a:lnTo>
                  <a:lnTo>
                    <a:pt x="576" y="463"/>
                  </a:lnTo>
                  <a:lnTo>
                    <a:pt x="572" y="460"/>
                  </a:lnTo>
                  <a:lnTo>
                    <a:pt x="567" y="457"/>
                  </a:lnTo>
                  <a:lnTo>
                    <a:pt x="564" y="453"/>
                  </a:lnTo>
                  <a:lnTo>
                    <a:pt x="562" y="449"/>
                  </a:lnTo>
                  <a:lnTo>
                    <a:pt x="560" y="443"/>
                  </a:lnTo>
                  <a:lnTo>
                    <a:pt x="559" y="438"/>
                  </a:lnTo>
                  <a:lnTo>
                    <a:pt x="559" y="371"/>
                  </a:lnTo>
                  <a:lnTo>
                    <a:pt x="559" y="371"/>
                  </a:lnTo>
                  <a:lnTo>
                    <a:pt x="539" y="373"/>
                  </a:lnTo>
                  <a:lnTo>
                    <a:pt x="519" y="377"/>
                  </a:lnTo>
                  <a:lnTo>
                    <a:pt x="519" y="377"/>
                  </a:lnTo>
                  <a:lnTo>
                    <a:pt x="518" y="377"/>
                  </a:lnTo>
                  <a:lnTo>
                    <a:pt x="518" y="377"/>
                  </a:lnTo>
                  <a:lnTo>
                    <a:pt x="491" y="385"/>
                  </a:lnTo>
                  <a:lnTo>
                    <a:pt x="464" y="394"/>
                  </a:lnTo>
                  <a:lnTo>
                    <a:pt x="534" y="631"/>
                  </a:lnTo>
                  <a:lnTo>
                    <a:pt x="534" y="631"/>
                  </a:lnTo>
                  <a:lnTo>
                    <a:pt x="534" y="637"/>
                  </a:lnTo>
                  <a:lnTo>
                    <a:pt x="534" y="643"/>
                  </a:lnTo>
                  <a:lnTo>
                    <a:pt x="533" y="647"/>
                  </a:lnTo>
                  <a:lnTo>
                    <a:pt x="532" y="652"/>
                  </a:lnTo>
                  <a:lnTo>
                    <a:pt x="528" y="656"/>
                  </a:lnTo>
                  <a:lnTo>
                    <a:pt x="525" y="660"/>
                  </a:lnTo>
                  <a:lnTo>
                    <a:pt x="520" y="663"/>
                  </a:lnTo>
                  <a:lnTo>
                    <a:pt x="515" y="665"/>
                  </a:lnTo>
                  <a:lnTo>
                    <a:pt x="515" y="665"/>
                  </a:lnTo>
                  <a:lnTo>
                    <a:pt x="510" y="667"/>
                  </a:lnTo>
                  <a:lnTo>
                    <a:pt x="504" y="665"/>
                  </a:lnTo>
                  <a:lnTo>
                    <a:pt x="499" y="664"/>
                  </a:lnTo>
                  <a:lnTo>
                    <a:pt x="494" y="663"/>
                  </a:lnTo>
                  <a:lnTo>
                    <a:pt x="490" y="660"/>
                  </a:lnTo>
                  <a:lnTo>
                    <a:pt x="486" y="656"/>
                  </a:lnTo>
                  <a:lnTo>
                    <a:pt x="483" y="652"/>
                  </a:lnTo>
                  <a:lnTo>
                    <a:pt x="482" y="646"/>
                  </a:lnTo>
                  <a:lnTo>
                    <a:pt x="381" y="303"/>
                  </a:lnTo>
                  <a:lnTo>
                    <a:pt x="381" y="303"/>
                  </a:lnTo>
                  <a:close/>
                </a:path>
              </a:pathLst>
            </a:custGeom>
            <a:solidFill>
              <a:schemeClr val="accent2"/>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2135" b="0" i="0" u="none" strike="noStrike" kern="1200" cap="none" spc="0" normalizeH="0" baseline="0" noProof="0">
                <a:ln>
                  <a:noFill/>
                </a:ln>
                <a:solidFill>
                  <a:srgbClr val="080808"/>
                </a:solidFill>
                <a:effectLst/>
                <a:uLnTx/>
                <a:uFillTx/>
                <a:latin typeface="微软雅黑" panose="020B0503020204020204" pitchFamily="34" charset="-122"/>
                <a:ea typeface="Malgun Gothic" panose="020B0503020000020004" charset="-127"/>
                <a:cs typeface="+mn-cs"/>
              </a:endParaRPr>
            </a:p>
          </p:txBody>
        </p:sp>
      </p:grpSp>
      <p:grpSp>
        <p:nvGrpSpPr>
          <p:cNvPr id="29" name="그룹 28"/>
          <p:cNvGrpSpPr/>
          <p:nvPr/>
        </p:nvGrpSpPr>
        <p:grpSpPr>
          <a:xfrm>
            <a:off x="3986128" y="1838643"/>
            <a:ext cx="795288" cy="795288"/>
            <a:chOff x="2717544" y="2019354"/>
            <a:chExt cx="699012" cy="699012"/>
          </a:xfrm>
        </p:grpSpPr>
        <p:sp>
          <p:nvSpPr>
            <p:cNvPr id="30" name="타원 29"/>
            <p:cNvSpPr/>
            <p:nvPr/>
          </p:nvSpPr>
          <p:spPr>
            <a:xfrm>
              <a:off x="2717544" y="2019354"/>
              <a:ext cx="699012" cy="699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ko-KR" altLang="en-US" sz="2135" b="0" i="0" u="none" strike="noStrike" kern="1200" cap="none" spc="0" normalizeH="0" baseline="0" noProof="0">
                <a:ln>
                  <a:noFill/>
                </a:ln>
                <a:solidFill>
                  <a:srgbClr val="FFFFFF"/>
                </a:solidFill>
                <a:effectLst/>
                <a:uLnTx/>
                <a:uFillTx/>
                <a:latin typeface="微软雅黑" panose="020B0503020204020204" pitchFamily="34" charset="-122"/>
                <a:ea typeface="Malgun Gothic" panose="020B0503020000020004" charset="-127"/>
                <a:cs typeface="+mn-cs"/>
              </a:endParaRPr>
            </a:p>
          </p:txBody>
        </p:sp>
        <p:sp>
          <p:nvSpPr>
            <p:cNvPr id="31" name="Freeform 7"/>
            <p:cNvSpPr>
              <a:spLocks noEditPoints="1"/>
            </p:cNvSpPr>
            <p:nvPr/>
          </p:nvSpPr>
          <p:spPr bwMode="auto">
            <a:xfrm>
              <a:off x="2867537" y="2168835"/>
              <a:ext cx="399026" cy="400050"/>
            </a:xfrm>
            <a:custGeom>
              <a:avLst/>
              <a:gdLst>
                <a:gd name="T0" fmla="*/ 634 w 1166"/>
                <a:gd name="T1" fmla="*/ 983 h 1168"/>
                <a:gd name="T2" fmla="*/ 855 w 1166"/>
                <a:gd name="T3" fmla="*/ 885 h 1168"/>
                <a:gd name="T4" fmla="*/ 878 w 1166"/>
                <a:gd name="T5" fmla="*/ 852 h 1168"/>
                <a:gd name="T6" fmla="*/ 1163 w 1166"/>
                <a:gd name="T7" fmla="*/ 908 h 1168"/>
                <a:gd name="T8" fmla="*/ 937 w 1166"/>
                <a:gd name="T9" fmla="*/ 931 h 1168"/>
                <a:gd name="T10" fmla="*/ 921 w 1166"/>
                <a:gd name="T11" fmla="*/ 1044 h 1168"/>
                <a:gd name="T12" fmla="*/ 709 w 1166"/>
                <a:gd name="T13" fmla="*/ 1138 h 1168"/>
                <a:gd name="T14" fmla="*/ 673 w 1166"/>
                <a:gd name="T15" fmla="*/ 1168 h 1168"/>
                <a:gd name="T16" fmla="*/ 410 w 1166"/>
                <a:gd name="T17" fmla="*/ 1096 h 1168"/>
                <a:gd name="T18" fmla="*/ 209 w 1166"/>
                <a:gd name="T19" fmla="*/ 730 h 1168"/>
                <a:gd name="T20" fmla="*/ 249 w 1166"/>
                <a:gd name="T21" fmla="*/ 708 h 1168"/>
                <a:gd name="T22" fmla="*/ 257 w 1166"/>
                <a:gd name="T23" fmla="*/ 575 h 1168"/>
                <a:gd name="T24" fmla="*/ 53 w 1166"/>
                <a:gd name="T25" fmla="*/ 540 h 1168"/>
                <a:gd name="T26" fmla="*/ 10 w 1166"/>
                <a:gd name="T27" fmla="*/ 568 h 1168"/>
                <a:gd name="T28" fmla="*/ 10 w 1166"/>
                <a:gd name="T29" fmla="*/ 700 h 1168"/>
                <a:gd name="T30" fmla="*/ 223 w 1166"/>
                <a:gd name="T31" fmla="*/ 953 h 1168"/>
                <a:gd name="T32" fmla="*/ 333 w 1166"/>
                <a:gd name="T33" fmla="*/ 797 h 1168"/>
                <a:gd name="T34" fmla="*/ 489 w 1166"/>
                <a:gd name="T35" fmla="*/ 731 h 1168"/>
                <a:gd name="T36" fmla="*/ 420 w 1166"/>
                <a:gd name="T37" fmla="*/ 898 h 1168"/>
                <a:gd name="T38" fmla="*/ 298 w 1166"/>
                <a:gd name="T39" fmla="*/ 1036 h 1168"/>
                <a:gd name="T40" fmla="*/ 228 w 1166"/>
                <a:gd name="T41" fmla="*/ 1031 h 1168"/>
                <a:gd name="T42" fmla="*/ 215 w 1166"/>
                <a:gd name="T43" fmla="*/ 963 h 1168"/>
                <a:gd name="T44" fmla="*/ 566 w 1166"/>
                <a:gd name="T45" fmla="*/ 11 h 1168"/>
                <a:gd name="T46" fmla="*/ 606 w 1166"/>
                <a:gd name="T47" fmla="*/ 58 h 1168"/>
                <a:gd name="T48" fmla="*/ 610 w 1166"/>
                <a:gd name="T49" fmla="*/ 113 h 1168"/>
                <a:gd name="T50" fmla="*/ 576 w 1166"/>
                <a:gd name="T51" fmla="*/ 176 h 1168"/>
                <a:gd name="T52" fmla="*/ 517 w 1166"/>
                <a:gd name="T53" fmla="*/ 208 h 1168"/>
                <a:gd name="T54" fmla="*/ 467 w 1166"/>
                <a:gd name="T55" fmla="*/ 189 h 1168"/>
                <a:gd name="T56" fmla="*/ 435 w 1166"/>
                <a:gd name="T57" fmla="*/ 127 h 1168"/>
                <a:gd name="T58" fmla="*/ 438 w 1166"/>
                <a:gd name="T59" fmla="*/ 66 h 1168"/>
                <a:gd name="T60" fmla="*/ 474 w 1166"/>
                <a:gd name="T61" fmla="*/ 16 h 1168"/>
                <a:gd name="T62" fmla="*/ 532 w 1166"/>
                <a:gd name="T63" fmla="*/ 1 h 1168"/>
                <a:gd name="T64" fmla="*/ 564 w 1166"/>
                <a:gd name="T65" fmla="*/ 268 h 1168"/>
                <a:gd name="T66" fmla="*/ 684 w 1166"/>
                <a:gd name="T67" fmla="*/ 378 h 1168"/>
                <a:gd name="T68" fmla="*/ 822 w 1166"/>
                <a:gd name="T69" fmla="*/ 391 h 1168"/>
                <a:gd name="T70" fmla="*/ 861 w 1166"/>
                <a:gd name="T71" fmla="*/ 417 h 1168"/>
                <a:gd name="T72" fmla="*/ 851 w 1166"/>
                <a:gd name="T73" fmla="*/ 471 h 1168"/>
                <a:gd name="T74" fmla="*/ 725 w 1166"/>
                <a:gd name="T75" fmla="*/ 489 h 1168"/>
                <a:gd name="T76" fmla="*/ 633 w 1166"/>
                <a:gd name="T77" fmla="*/ 467 h 1168"/>
                <a:gd name="T78" fmla="*/ 547 w 1166"/>
                <a:gd name="T79" fmla="*/ 559 h 1168"/>
                <a:gd name="T80" fmla="*/ 683 w 1166"/>
                <a:gd name="T81" fmla="*/ 630 h 1168"/>
                <a:gd name="T82" fmla="*/ 768 w 1166"/>
                <a:gd name="T83" fmla="*/ 746 h 1168"/>
                <a:gd name="T84" fmla="*/ 805 w 1166"/>
                <a:gd name="T85" fmla="*/ 877 h 1168"/>
                <a:gd name="T86" fmla="*/ 753 w 1166"/>
                <a:gd name="T87" fmla="*/ 919 h 1168"/>
                <a:gd name="T88" fmla="*/ 700 w 1166"/>
                <a:gd name="T89" fmla="*/ 890 h 1168"/>
                <a:gd name="T90" fmla="*/ 587 w 1166"/>
                <a:gd name="T91" fmla="*/ 728 h 1168"/>
                <a:gd name="T92" fmla="*/ 331 w 1166"/>
                <a:gd name="T93" fmla="*/ 633 h 1168"/>
                <a:gd name="T94" fmla="*/ 291 w 1166"/>
                <a:gd name="T95" fmla="*/ 579 h 1168"/>
                <a:gd name="T96" fmla="*/ 266 w 1166"/>
                <a:gd name="T97" fmla="*/ 358 h 1168"/>
                <a:gd name="T98" fmla="*/ 234 w 1166"/>
                <a:gd name="T99" fmla="*/ 414 h 1168"/>
                <a:gd name="T100" fmla="*/ 205 w 1166"/>
                <a:gd name="T101" fmla="*/ 510 h 1168"/>
                <a:gd name="T102" fmla="*/ 150 w 1166"/>
                <a:gd name="T103" fmla="*/ 508 h 1168"/>
                <a:gd name="T104" fmla="*/ 136 w 1166"/>
                <a:gd name="T105" fmla="*/ 437 h 1168"/>
                <a:gd name="T106" fmla="*/ 184 w 1166"/>
                <a:gd name="T107" fmla="*/ 298 h 1168"/>
                <a:gd name="T108" fmla="*/ 353 w 1166"/>
                <a:gd name="T109" fmla="*/ 213 h 1168"/>
                <a:gd name="T110" fmla="*/ 447 w 1166"/>
                <a:gd name="T111" fmla="*/ 22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66" h="1168">
                  <a:moveTo>
                    <a:pt x="436" y="1086"/>
                  </a:moveTo>
                  <a:lnTo>
                    <a:pt x="627" y="1086"/>
                  </a:lnTo>
                  <a:lnTo>
                    <a:pt x="627" y="1004"/>
                  </a:lnTo>
                  <a:lnTo>
                    <a:pt x="627" y="1004"/>
                  </a:lnTo>
                  <a:lnTo>
                    <a:pt x="628" y="997"/>
                  </a:lnTo>
                  <a:lnTo>
                    <a:pt x="630" y="990"/>
                  </a:lnTo>
                  <a:lnTo>
                    <a:pt x="634" y="983"/>
                  </a:lnTo>
                  <a:lnTo>
                    <a:pt x="638" y="978"/>
                  </a:lnTo>
                  <a:lnTo>
                    <a:pt x="643" y="973"/>
                  </a:lnTo>
                  <a:lnTo>
                    <a:pt x="650" y="971"/>
                  </a:lnTo>
                  <a:lnTo>
                    <a:pt x="657" y="968"/>
                  </a:lnTo>
                  <a:lnTo>
                    <a:pt x="664" y="967"/>
                  </a:lnTo>
                  <a:lnTo>
                    <a:pt x="855" y="967"/>
                  </a:lnTo>
                  <a:lnTo>
                    <a:pt x="855" y="885"/>
                  </a:lnTo>
                  <a:lnTo>
                    <a:pt x="855" y="885"/>
                  </a:lnTo>
                  <a:lnTo>
                    <a:pt x="856" y="878"/>
                  </a:lnTo>
                  <a:lnTo>
                    <a:pt x="859" y="872"/>
                  </a:lnTo>
                  <a:lnTo>
                    <a:pt x="862" y="865"/>
                  </a:lnTo>
                  <a:lnTo>
                    <a:pt x="867" y="859"/>
                  </a:lnTo>
                  <a:lnTo>
                    <a:pt x="871" y="854"/>
                  </a:lnTo>
                  <a:lnTo>
                    <a:pt x="878" y="852"/>
                  </a:lnTo>
                  <a:lnTo>
                    <a:pt x="885" y="850"/>
                  </a:lnTo>
                  <a:lnTo>
                    <a:pt x="892" y="849"/>
                  </a:lnTo>
                  <a:lnTo>
                    <a:pt x="1166" y="849"/>
                  </a:lnTo>
                  <a:lnTo>
                    <a:pt x="1166" y="894"/>
                  </a:lnTo>
                  <a:lnTo>
                    <a:pt x="1166" y="894"/>
                  </a:lnTo>
                  <a:lnTo>
                    <a:pt x="1165" y="901"/>
                  </a:lnTo>
                  <a:lnTo>
                    <a:pt x="1163" y="908"/>
                  </a:lnTo>
                  <a:lnTo>
                    <a:pt x="1160" y="915"/>
                  </a:lnTo>
                  <a:lnTo>
                    <a:pt x="1155" y="921"/>
                  </a:lnTo>
                  <a:lnTo>
                    <a:pt x="1150" y="925"/>
                  </a:lnTo>
                  <a:lnTo>
                    <a:pt x="1144" y="927"/>
                  </a:lnTo>
                  <a:lnTo>
                    <a:pt x="1136" y="930"/>
                  </a:lnTo>
                  <a:lnTo>
                    <a:pt x="1129" y="931"/>
                  </a:lnTo>
                  <a:lnTo>
                    <a:pt x="937" y="931"/>
                  </a:lnTo>
                  <a:lnTo>
                    <a:pt x="937" y="1013"/>
                  </a:lnTo>
                  <a:lnTo>
                    <a:pt x="937" y="1013"/>
                  </a:lnTo>
                  <a:lnTo>
                    <a:pt x="937" y="1020"/>
                  </a:lnTo>
                  <a:lnTo>
                    <a:pt x="935" y="1027"/>
                  </a:lnTo>
                  <a:lnTo>
                    <a:pt x="932" y="1034"/>
                  </a:lnTo>
                  <a:lnTo>
                    <a:pt x="927" y="1039"/>
                  </a:lnTo>
                  <a:lnTo>
                    <a:pt x="921" y="1044"/>
                  </a:lnTo>
                  <a:lnTo>
                    <a:pt x="916" y="1046"/>
                  </a:lnTo>
                  <a:lnTo>
                    <a:pt x="909" y="1048"/>
                  </a:lnTo>
                  <a:lnTo>
                    <a:pt x="901" y="1049"/>
                  </a:lnTo>
                  <a:lnTo>
                    <a:pt x="709" y="1049"/>
                  </a:lnTo>
                  <a:lnTo>
                    <a:pt x="709" y="1132"/>
                  </a:lnTo>
                  <a:lnTo>
                    <a:pt x="709" y="1132"/>
                  </a:lnTo>
                  <a:lnTo>
                    <a:pt x="709" y="1138"/>
                  </a:lnTo>
                  <a:lnTo>
                    <a:pt x="707" y="1145"/>
                  </a:lnTo>
                  <a:lnTo>
                    <a:pt x="703" y="1152"/>
                  </a:lnTo>
                  <a:lnTo>
                    <a:pt x="699" y="1158"/>
                  </a:lnTo>
                  <a:lnTo>
                    <a:pt x="693" y="1162"/>
                  </a:lnTo>
                  <a:lnTo>
                    <a:pt x="687" y="1165"/>
                  </a:lnTo>
                  <a:lnTo>
                    <a:pt x="681" y="1167"/>
                  </a:lnTo>
                  <a:lnTo>
                    <a:pt x="673" y="1168"/>
                  </a:lnTo>
                  <a:lnTo>
                    <a:pt x="399" y="1168"/>
                  </a:lnTo>
                  <a:lnTo>
                    <a:pt x="399" y="1123"/>
                  </a:lnTo>
                  <a:lnTo>
                    <a:pt x="399" y="1123"/>
                  </a:lnTo>
                  <a:lnTo>
                    <a:pt x="400" y="1116"/>
                  </a:lnTo>
                  <a:lnTo>
                    <a:pt x="402" y="1109"/>
                  </a:lnTo>
                  <a:lnTo>
                    <a:pt x="406" y="1102"/>
                  </a:lnTo>
                  <a:lnTo>
                    <a:pt x="410" y="1096"/>
                  </a:lnTo>
                  <a:lnTo>
                    <a:pt x="416" y="1092"/>
                  </a:lnTo>
                  <a:lnTo>
                    <a:pt x="422" y="1089"/>
                  </a:lnTo>
                  <a:lnTo>
                    <a:pt x="428" y="1087"/>
                  </a:lnTo>
                  <a:lnTo>
                    <a:pt x="436" y="1086"/>
                  </a:lnTo>
                  <a:lnTo>
                    <a:pt x="436" y="1086"/>
                  </a:lnTo>
                  <a:close/>
                  <a:moveTo>
                    <a:pt x="37" y="715"/>
                  </a:moveTo>
                  <a:lnTo>
                    <a:pt x="209" y="730"/>
                  </a:lnTo>
                  <a:lnTo>
                    <a:pt x="209" y="730"/>
                  </a:lnTo>
                  <a:lnTo>
                    <a:pt x="218" y="730"/>
                  </a:lnTo>
                  <a:lnTo>
                    <a:pt x="226" y="728"/>
                  </a:lnTo>
                  <a:lnTo>
                    <a:pt x="233" y="724"/>
                  </a:lnTo>
                  <a:lnTo>
                    <a:pt x="240" y="721"/>
                  </a:lnTo>
                  <a:lnTo>
                    <a:pt x="246" y="715"/>
                  </a:lnTo>
                  <a:lnTo>
                    <a:pt x="249" y="708"/>
                  </a:lnTo>
                  <a:lnTo>
                    <a:pt x="253" y="700"/>
                  </a:lnTo>
                  <a:lnTo>
                    <a:pt x="254" y="692"/>
                  </a:lnTo>
                  <a:lnTo>
                    <a:pt x="263" y="599"/>
                  </a:lnTo>
                  <a:lnTo>
                    <a:pt x="263" y="599"/>
                  </a:lnTo>
                  <a:lnTo>
                    <a:pt x="262" y="590"/>
                  </a:lnTo>
                  <a:lnTo>
                    <a:pt x="261" y="582"/>
                  </a:lnTo>
                  <a:lnTo>
                    <a:pt x="257" y="575"/>
                  </a:lnTo>
                  <a:lnTo>
                    <a:pt x="253" y="568"/>
                  </a:lnTo>
                  <a:lnTo>
                    <a:pt x="247" y="562"/>
                  </a:lnTo>
                  <a:lnTo>
                    <a:pt x="240" y="559"/>
                  </a:lnTo>
                  <a:lnTo>
                    <a:pt x="233" y="555"/>
                  </a:lnTo>
                  <a:lnTo>
                    <a:pt x="225" y="554"/>
                  </a:lnTo>
                  <a:lnTo>
                    <a:pt x="53" y="540"/>
                  </a:lnTo>
                  <a:lnTo>
                    <a:pt x="53" y="540"/>
                  </a:lnTo>
                  <a:lnTo>
                    <a:pt x="44" y="540"/>
                  </a:lnTo>
                  <a:lnTo>
                    <a:pt x="36" y="541"/>
                  </a:lnTo>
                  <a:lnTo>
                    <a:pt x="29" y="544"/>
                  </a:lnTo>
                  <a:lnTo>
                    <a:pt x="22" y="549"/>
                  </a:lnTo>
                  <a:lnTo>
                    <a:pt x="16" y="554"/>
                  </a:lnTo>
                  <a:lnTo>
                    <a:pt x="13" y="561"/>
                  </a:lnTo>
                  <a:lnTo>
                    <a:pt x="10" y="568"/>
                  </a:lnTo>
                  <a:lnTo>
                    <a:pt x="8" y="576"/>
                  </a:lnTo>
                  <a:lnTo>
                    <a:pt x="0" y="671"/>
                  </a:lnTo>
                  <a:lnTo>
                    <a:pt x="0" y="671"/>
                  </a:lnTo>
                  <a:lnTo>
                    <a:pt x="0" y="679"/>
                  </a:lnTo>
                  <a:lnTo>
                    <a:pt x="2" y="687"/>
                  </a:lnTo>
                  <a:lnTo>
                    <a:pt x="5" y="694"/>
                  </a:lnTo>
                  <a:lnTo>
                    <a:pt x="10" y="700"/>
                  </a:lnTo>
                  <a:lnTo>
                    <a:pt x="15" y="706"/>
                  </a:lnTo>
                  <a:lnTo>
                    <a:pt x="22" y="711"/>
                  </a:lnTo>
                  <a:lnTo>
                    <a:pt x="29" y="714"/>
                  </a:lnTo>
                  <a:lnTo>
                    <a:pt x="37" y="715"/>
                  </a:lnTo>
                  <a:lnTo>
                    <a:pt x="37" y="715"/>
                  </a:lnTo>
                  <a:close/>
                  <a:moveTo>
                    <a:pt x="223" y="953"/>
                  </a:moveTo>
                  <a:lnTo>
                    <a:pt x="223" y="953"/>
                  </a:lnTo>
                  <a:lnTo>
                    <a:pt x="278" y="889"/>
                  </a:lnTo>
                  <a:lnTo>
                    <a:pt x="297" y="862"/>
                  </a:lnTo>
                  <a:lnTo>
                    <a:pt x="306" y="851"/>
                  </a:lnTo>
                  <a:lnTo>
                    <a:pt x="313" y="838"/>
                  </a:lnTo>
                  <a:lnTo>
                    <a:pt x="320" y="826"/>
                  </a:lnTo>
                  <a:lnTo>
                    <a:pt x="327" y="812"/>
                  </a:lnTo>
                  <a:lnTo>
                    <a:pt x="333" y="797"/>
                  </a:lnTo>
                  <a:lnTo>
                    <a:pt x="338" y="780"/>
                  </a:lnTo>
                  <a:lnTo>
                    <a:pt x="350" y="741"/>
                  </a:lnTo>
                  <a:lnTo>
                    <a:pt x="362" y="691"/>
                  </a:lnTo>
                  <a:lnTo>
                    <a:pt x="362" y="691"/>
                  </a:lnTo>
                  <a:lnTo>
                    <a:pt x="476" y="728"/>
                  </a:lnTo>
                  <a:lnTo>
                    <a:pt x="476" y="728"/>
                  </a:lnTo>
                  <a:lnTo>
                    <a:pt x="489" y="731"/>
                  </a:lnTo>
                  <a:lnTo>
                    <a:pt x="489" y="731"/>
                  </a:lnTo>
                  <a:lnTo>
                    <a:pt x="469" y="788"/>
                  </a:lnTo>
                  <a:lnTo>
                    <a:pt x="454" y="832"/>
                  </a:lnTo>
                  <a:lnTo>
                    <a:pt x="446" y="851"/>
                  </a:lnTo>
                  <a:lnTo>
                    <a:pt x="438" y="868"/>
                  </a:lnTo>
                  <a:lnTo>
                    <a:pt x="428" y="883"/>
                  </a:lnTo>
                  <a:lnTo>
                    <a:pt x="420" y="898"/>
                  </a:lnTo>
                  <a:lnTo>
                    <a:pt x="411" y="911"/>
                  </a:lnTo>
                  <a:lnTo>
                    <a:pt x="401" y="925"/>
                  </a:lnTo>
                  <a:lnTo>
                    <a:pt x="376" y="954"/>
                  </a:lnTo>
                  <a:lnTo>
                    <a:pt x="346" y="987"/>
                  </a:lnTo>
                  <a:lnTo>
                    <a:pt x="307" y="1028"/>
                  </a:lnTo>
                  <a:lnTo>
                    <a:pt x="307" y="1028"/>
                  </a:lnTo>
                  <a:lnTo>
                    <a:pt x="298" y="1036"/>
                  </a:lnTo>
                  <a:lnTo>
                    <a:pt x="287" y="1043"/>
                  </a:lnTo>
                  <a:lnTo>
                    <a:pt x="277" y="1046"/>
                  </a:lnTo>
                  <a:lnTo>
                    <a:pt x="266" y="1046"/>
                  </a:lnTo>
                  <a:lnTo>
                    <a:pt x="255" y="1046"/>
                  </a:lnTo>
                  <a:lnTo>
                    <a:pt x="245" y="1043"/>
                  </a:lnTo>
                  <a:lnTo>
                    <a:pt x="236" y="1038"/>
                  </a:lnTo>
                  <a:lnTo>
                    <a:pt x="228" y="1031"/>
                  </a:lnTo>
                  <a:lnTo>
                    <a:pt x="220" y="1024"/>
                  </a:lnTo>
                  <a:lnTo>
                    <a:pt x="214" y="1015"/>
                  </a:lnTo>
                  <a:lnTo>
                    <a:pt x="210" y="1006"/>
                  </a:lnTo>
                  <a:lnTo>
                    <a:pt x="208" y="996"/>
                  </a:lnTo>
                  <a:lnTo>
                    <a:pt x="208" y="986"/>
                  </a:lnTo>
                  <a:lnTo>
                    <a:pt x="210" y="974"/>
                  </a:lnTo>
                  <a:lnTo>
                    <a:pt x="215" y="963"/>
                  </a:lnTo>
                  <a:lnTo>
                    <a:pt x="223" y="953"/>
                  </a:lnTo>
                  <a:lnTo>
                    <a:pt x="223" y="953"/>
                  </a:lnTo>
                  <a:close/>
                  <a:moveTo>
                    <a:pt x="541" y="2"/>
                  </a:moveTo>
                  <a:lnTo>
                    <a:pt x="541" y="2"/>
                  </a:lnTo>
                  <a:lnTo>
                    <a:pt x="551" y="4"/>
                  </a:lnTo>
                  <a:lnTo>
                    <a:pt x="559" y="8"/>
                  </a:lnTo>
                  <a:lnTo>
                    <a:pt x="566" y="11"/>
                  </a:lnTo>
                  <a:lnTo>
                    <a:pt x="574" y="17"/>
                  </a:lnTo>
                  <a:lnTo>
                    <a:pt x="581" y="22"/>
                  </a:lnTo>
                  <a:lnTo>
                    <a:pt x="587" y="28"/>
                  </a:lnTo>
                  <a:lnTo>
                    <a:pt x="593" y="35"/>
                  </a:lnTo>
                  <a:lnTo>
                    <a:pt x="598" y="42"/>
                  </a:lnTo>
                  <a:lnTo>
                    <a:pt x="602" y="50"/>
                  </a:lnTo>
                  <a:lnTo>
                    <a:pt x="606" y="58"/>
                  </a:lnTo>
                  <a:lnTo>
                    <a:pt x="609" y="66"/>
                  </a:lnTo>
                  <a:lnTo>
                    <a:pt x="611" y="75"/>
                  </a:lnTo>
                  <a:lnTo>
                    <a:pt x="612" y="84"/>
                  </a:lnTo>
                  <a:lnTo>
                    <a:pt x="612" y="93"/>
                  </a:lnTo>
                  <a:lnTo>
                    <a:pt x="611" y="104"/>
                  </a:lnTo>
                  <a:lnTo>
                    <a:pt x="610" y="113"/>
                  </a:lnTo>
                  <a:lnTo>
                    <a:pt x="610" y="113"/>
                  </a:lnTo>
                  <a:lnTo>
                    <a:pt x="608" y="122"/>
                  </a:lnTo>
                  <a:lnTo>
                    <a:pt x="604" y="132"/>
                  </a:lnTo>
                  <a:lnTo>
                    <a:pt x="600" y="141"/>
                  </a:lnTo>
                  <a:lnTo>
                    <a:pt x="595" y="150"/>
                  </a:lnTo>
                  <a:lnTo>
                    <a:pt x="589" y="158"/>
                  </a:lnTo>
                  <a:lnTo>
                    <a:pt x="582" y="168"/>
                  </a:lnTo>
                  <a:lnTo>
                    <a:pt x="576" y="176"/>
                  </a:lnTo>
                  <a:lnTo>
                    <a:pt x="569" y="182"/>
                  </a:lnTo>
                  <a:lnTo>
                    <a:pt x="561" y="189"/>
                  </a:lnTo>
                  <a:lnTo>
                    <a:pt x="553" y="195"/>
                  </a:lnTo>
                  <a:lnTo>
                    <a:pt x="544" y="200"/>
                  </a:lnTo>
                  <a:lnTo>
                    <a:pt x="535" y="203"/>
                  </a:lnTo>
                  <a:lnTo>
                    <a:pt x="527" y="206"/>
                  </a:lnTo>
                  <a:lnTo>
                    <a:pt x="517" y="208"/>
                  </a:lnTo>
                  <a:lnTo>
                    <a:pt x="508" y="208"/>
                  </a:lnTo>
                  <a:lnTo>
                    <a:pt x="499" y="206"/>
                  </a:lnTo>
                  <a:lnTo>
                    <a:pt x="499" y="206"/>
                  </a:lnTo>
                  <a:lnTo>
                    <a:pt x="490" y="204"/>
                  </a:lnTo>
                  <a:lnTo>
                    <a:pt x="482" y="200"/>
                  </a:lnTo>
                  <a:lnTo>
                    <a:pt x="474" y="195"/>
                  </a:lnTo>
                  <a:lnTo>
                    <a:pt x="467" y="189"/>
                  </a:lnTo>
                  <a:lnTo>
                    <a:pt x="460" y="181"/>
                  </a:lnTo>
                  <a:lnTo>
                    <a:pt x="455" y="174"/>
                  </a:lnTo>
                  <a:lnTo>
                    <a:pt x="449" y="165"/>
                  </a:lnTo>
                  <a:lnTo>
                    <a:pt x="444" y="156"/>
                  </a:lnTo>
                  <a:lnTo>
                    <a:pt x="441" y="147"/>
                  </a:lnTo>
                  <a:lnTo>
                    <a:pt x="438" y="137"/>
                  </a:lnTo>
                  <a:lnTo>
                    <a:pt x="435" y="127"/>
                  </a:lnTo>
                  <a:lnTo>
                    <a:pt x="433" y="116"/>
                  </a:lnTo>
                  <a:lnTo>
                    <a:pt x="433" y="106"/>
                  </a:lnTo>
                  <a:lnTo>
                    <a:pt x="433" y="96"/>
                  </a:lnTo>
                  <a:lnTo>
                    <a:pt x="433" y="85"/>
                  </a:lnTo>
                  <a:lnTo>
                    <a:pt x="435" y="75"/>
                  </a:lnTo>
                  <a:lnTo>
                    <a:pt x="435" y="75"/>
                  </a:lnTo>
                  <a:lnTo>
                    <a:pt x="438" y="66"/>
                  </a:lnTo>
                  <a:lnTo>
                    <a:pt x="441" y="57"/>
                  </a:lnTo>
                  <a:lnTo>
                    <a:pt x="444" y="49"/>
                  </a:lnTo>
                  <a:lnTo>
                    <a:pt x="449" y="41"/>
                  </a:lnTo>
                  <a:lnTo>
                    <a:pt x="455" y="34"/>
                  </a:lnTo>
                  <a:lnTo>
                    <a:pt x="460" y="27"/>
                  </a:lnTo>
                  <a:lnTo>
                    <a:pt x="467" y="22"/>
                  </a:lnTo>
                  <a:lnTo>
                    <a:pt x="474" y="16"/>
                  </a:lnTo>
                  <a:lnTo>
                    <a:pt x="482" y="11"/>
                  </a:lnTo>
                  <a:lnTo>
                    <a:pt x="489" y="8"/>
                  </a:lnTo>
                  <a:lnTo>
                    <a:pt x="498" y="4"/>
                  </a:lnTo>
                  <a:lnTo>
                    <a:pt x="506" y="2"/>
                  </a:lnTo>
                  <a:lnTo>
                    <a:pt x="515" y="1"/>
                  </a:lnTo>
                  <a:lnTo>
                    <a:pt x="523" y="0"/>
                  </a:lnTo>
                  <a:lnTo>
                    <a:pt x="532" y="1"/>
                  </a:lnTo>
                  <a:lnTo>
                    <a:pt x="541" y="2"/>
                  </a:lnTo>
                  <a:lnTo>
                    <a:pt x="541" y="2"/>
                  </a:lnTo>
                  <a:close/>
                  <a:moveTo>
                    <a:pt x="531" y="253"/>
                  </a:moveTo>
                  <a:lnTo>
                    <a:pt x="531" y="253"/>
                  </a:lnTo>
                  <a:lnTo>
                    <a:pt x="540" y="257"/>
                  </a:lnTo>
                  <a:lnTo>
                    <a:pt x="552" y="261"/>
                  </a:lnTo>
                  <a:lnTo>
                    <a:pt x="564" y="268"/>
                  </a:lnTo>
                  <a:lnTo>
                    <a:pt x="570" y="273"/>
                  </a:lnTo>
                  <a:lnTo>
                    <a:pt x="576" y="277"/>
                  </a:lnTo>
                  <a:lnTo>
                    <a:pt x="576" y="277"/>
                  </a:lnTo>
                  <a:lnTo>
                    <a:pt x="650" y="349"/>
                  </a:lnTo>
                  <a:lnTo>
                    <a:pt x="662" y="360"/>
                  </a:lnTo>
                  <a:lnTo>
                    <a:pt x="674" y="370"/>
                  </a:lnTo>
                  <a:lnTo>
                    <a:pt x="684" y="378"/>
                  </a:lnTo>
                  <a:lnTo>
                    <a:pt x="694" y="383"/>
                  </a:lnTo>
                  <a:lnTo>
                    <a:pt x="705" y="388"/>
                  </a:lnTo>
                  <a:lnTo>
                    <a:pt x="716" y="390"/>
                  </a:lnTo>
                  <a:lnTo>
                    <a:pt x="727" y="392"/>
                  </a:lnTo>
                  <a:lnTo>
                    <a:pt x="741" y="393"/>
                  </a:lnTo>
                  <a:lnTo>
                    <a:pt x="775" y="393"/>
                  </a:lnTo>
                  <a:lnTo>
                    <a:pt x="822" y="391"/>
                  </a:lnTo>
                  <a:lnTo>
                    <a:pt x="822" y="391"/>
                  </a:lnTo>
                  <a:lnTo>
                    <a:pt x="831" y="392"/>
                  </a:lnTo>
                  <a:lnTo>
                    <a:pt x="840" y="395"/>
                  </a:lnTo>
                  <a:lnTo>
                    <a:pt x="847" y="398"/>
                  </a:lnTo>
                  <a:lnTo>
                    <a:pt x="853" y="404"/>
                  </a:lnTo>
                  <a:lnTo>
                    <a:pt x="858" y="411"/>
                  </a:lnTo>
                  <a:lnTo>
                    <a:pt x="861" y="417"/>
                  </a:lnTo>
                  <a:lnTo>
                    <a:pt x="862" y="425"/>
                  </a:lnTo>
                  <a:lnTo>
                    <a:pt x="863" y="433"/>
                  </a:lnTo>
                  <a:lnTo>
                    <a:pt x="863" y="443"/>
                  </a:lnTo>
                  <a:lnTo>
                    <a:pt x="862" y="451"/>
                  </a:lnTo>
                  <a:lnTo>
                    <a:pt x="859" y="457"/>
                  </a:lnTo>
                  <a:lnTo>
                    <a:pt x="855" y="464"/>
                  </a:lnTo>
                  <a:lnTo>
                    <a:pt x="851" y="471"/>
                  </a:lnTo>
                  <a:lnTo>
                    <a:pt x="845" y="476"/>
                  </a:lnTo>
                  <a:lnTo>
                    <a:pt x="837" y="479"/>
                  </a:lnTo>
                  <a:lnTo>
                    <a:pt x="829" y="480"/>
                  </a:lnTo>
                  <a:lnTo>
                    <a:pt x="829" y="480"/>
                  </a:lnTo>
                  <a:lnTo>
                    <a:pt x="780" y="486"/>
                  </a:lnTo>
                  <a:lnTo>
                    <a:pt x="741" y="489"/>
                  </a:lnTo>
                  <a:lnTo>
                    <a:pt x="725" y="489"/>
                  </a:lnTo>
                  <a:lnTo>
                    <a:pt x="710" y="489"/>
                  </a:lnTo>
                  <a:lnTo>
                    <a:pt x="697" y="489"/>
                  </a:lnTo>
                  <a:lnTo>
                    <a:pt x="683" y="487"/>
                  </a:lnTo>
                  <a:lnTo>
                    <a:pt x="670" y="484"/>
                  </a:lnTo>
                  <a:lnTo>
                    <a:pt x="658" y="479"/>
                  </a:lnTo>
                  <a:lnTo>
                    <a:pt x="646" y="473"/>
                  </a:lnTo>
                  <a:lnTo>
                    <a:pt x="633" y="467"/>
                  </a:lnTo>
                  <a:lnTo>
                    <a:pt x="619" y="456"/>
                  </a:lnTo>
                  <a:lnTo>
                    <a:pt x="604" y="446"/>
                  </a:lnTo>
                  <a:lnTo>
                    <a:pt x="569" y="416"/>
                  </a:lnTo>
                  <a:lnTo>
                    <a:pt x="546" y="544"/>
                  </a:lnTo>
                  <a:lnTo>
                    <a:pt x="546" y="544"/>
                  </a:lnTo>
                  <a:lnTo>
                    <a:pt x="545" y="552"/>
                  </a:lnTo>
                  <a:lnTo>
                    <a:pt x="547" y="559"/>
                  </a:lnTo>
                  <a:lnTo>
                    <a:pt x="552" y="565"/>
                  </a:lnTo>
                  <a:lnTo>
                    <a:pt x="557" y="569"/>
                  </a:lnTo>
                  <a:lnTo>
                    <a:pt x="557" y="569"/>
                  </a:lnTo>
                  <a:lnTo>
                    <a:pt x="608" y="591"/>
                  </a:lnTo>
                  <a:lnTo>
                    <a:pt x="649" y="610"/>
                  </a:lnTo>
                  <a:lnTo>
                    <a:pt x="667" y="619"/>
                  </a:lnTo>
                  <a:lnTo>
                    <a:pt x="683" y="630"/>
                  </a:lnTo>
                  <a:lnTo>
                    <a:pt x="698" y="640"/>
                  </a:lnTo>
                  <a:lnTo>
                    <a:pt x="711" y="652"/>
                  </a:lnTo>
                  <a:lnTo>
                    <a:pt x="724" y="666"/>
                  </a:lnTo>
                  <a:lnTo>
                    <a:pt x="735" y="682"/>
                  </a:lnTo>
                  <a:lnTo>
                    <a:pt x="747" y="700"/>
                  </a:lnTo>
                  <a:lnTo>
                    <a:pt x="758" y="722"/>
                  </a:lnTo>
                  <a:lnTo>
                    <a:pt x="768" y="746"/>
                  </a:lnTo>
                  <a:lnTo>
                    <a:pt x="780" y="775"/>
                  </a:lnTo>
                  <a:lnTo>
                    <a:pt x="791" y="806"/>
                  </a:lnTo>
                  <a:lnTo>
                    <a:pt x="803" y="843"/>
                  </a:lnTo>
                  <a:lnTo>
                    <a:pt x="803" y="843"/>
                  </a:lnTo>
                  <a:lnTo>
                    <a:pt x="806" y="856"/>
                  </a:lnTo>
                  <a:lnTo>
                    <a:pt x="807" y="867"/>
                  </a:lnTo>
                  <a:lnTo>
                    <a:pt x="805" y="877"/>
                  </a:lnTo>
                  <a:lnTo>
                    <a:pt x="802" y="886"/>
                  </a:lnTo>
                  <a:lnTo>
                    <a:pt x="796" y="895"/>
                  </a:lnTo>
                  <a:lnTo>
                    <a:pt x="789" y="902"/>
                  </a:lnTo>
                  <a:lnTo>
                    <a:pt x="781" y="909"/>
                  </a:lnTo>
                  <a:lnTo>
                    <a:pt x="772" y="914"/>
                  </a:lnTo>
                  <a:lnTo>
                    <a:pt x="763" y="917"/>
                  </a:lnTo>
                  <a:lnTo>
                    <a:pt x="753" y="919"/>
                  </a:lnTo>
                  <a:lnTo>
                    <a:pt x="742" y="919"/>
                  </a:lnTo>
                  <a:lnTo>
                    <a:pt x="733" y="917"/>
                  </a:lnTo>
                  <a:lnTo>
                    <a:pt x="723" y="914"/>
                  </a:lnTo>
                  <a:lnTo>
                    <a:pt x="715" y="908"/>
                  </a:lnTo>
                  <a:lnTo>
                    <a:pt x="707" y="900"/>
                  </a:lnTo>
                  <a:lnTo>
                    <a:pt x="700" y="890"/>
                  </a:lnTo>
                  <a:lnTo>
                    <a:pt x="700" y="890"/>
                  </a:lnTo>
                  <a:lnTo>
                    <a:pt x="682" y="854"/>
                  </a:lnTo>
                  <a:lnTo>
                    <a:pt x="665" y="824"/>
                  </a:lnTo>
                  <a:lnTo>
                    <a:pt x="649" y="798"/>
                  </a:lnTo>
                  <a:lnTo>
                    <a:pt x="634" y="776"/>
                  </a:lnTo>
                  <a:lnTo>
                    <a:pt x="619" y="757"/>
                  </a:lnTo>
                  <a:lnTo>
                    <a:pt x="603" y="741"/>
                  </a:lnTo>
                  <a:lnTo>
                    <a:pt x="587" y="728"/>
                  </a:lnTo>
                  <a:lnTo>
                    <a:pt x="570" y="716"/>
                  </a:lnTo>
                  <a:lnTo>
                    <a:pt x="551" y="707"/>
                  </a:lnTo>
                  <a:lnTo>
                    <a:pt x="530" y="698"/>
                  </a:lnTo>
                  <a:lnTo>
                    <a:pt x="506" y="689"/>
                  </a:lnTo>
                  <a:lnTo>
                    <a:pt x="480" y="680"/>
                  </a:lnTo>
                  <a:lnTo>
                    <a:pt x="415" y="660"/>
                  </a:lnTo>
                  <a:lnTo>
                    <a:pt x="331" y="633"/>
                  </a:lnTo>
                  <a:lnTo>
                    <a:pt x="331" y="633"/>
                  </a:lnTo>
                  <a:lnTo>
                    <a:pt x="321" y="626"/>
                  </a:lnTo>
                  <a:lnTo>
                    <a:pt x="312" y="618"/>
                  </a:lnTo>
                  <a:lnTo>
                    <a:pt x="304" y="610"/>
                  </a:lnTo>
                  <a:lnTo>
                    <a:pt x="298" y="600"/>
                  </a:lnTo>
                  <a:lnTo>
                    <a:pt x="295" y="590"/>
                  </a:lnTo>
                  <a:lnTo>
                    <a:pt x="291" y="579"/>
                  </a:lnTo>
                  <a:lnTo>
                    <a:pt x="290" y="567"/>
                  </a:lnTo>
                  <a:lnTo>
                    <a:pt x="289" y="555"/>
                  </a:lnTo>
                  <a:lnTo>
                    <a:pt x="329" y="335"/>
                  </a:lnTo>
                  <a:lnTo>
                    <a:pt x="329" y="335"/>
                  </a:lnTo>
                  <a:lnTo>
                    <a:pt x="298" y="346"/>
                  </a:lnTo>
                  <a:lnTo>
                    <a:pt x="275" y="354"/>
                  </a:lnTo>
                  <a:lnTo>
                    <a:pt x="266" y="358"/>
                  </a:lnTo>
                  <a:lnTo>
                    <a:pt x="259" y="364"/>
                  </a:lnTo>
                  <a:lnTo>
                    <a:pt x="253" y="370"/>
                  </a:lnTo>
                  <a:lnTo>
                    <a:pt x="248" y="375"/>
                  </a:lnTo>
                  <a:lnTo>
                    <a:pt x="244" y="383"/>
                  </a:lnTo>
                  <a:lnTo>
                    <a:pt x="240" y="392"/>
                  </a:lnTo>
                  <a:lnTo>
                    <a:pt x="238" y="403"/>
                  </a:lnTo>
                  <a:lnTo>
                    <a:pt x="234" y="414"/>
                  </a:lnTo>
                  <a:lnTo>
                    <a:pt x="229" y="445"/>
                  </a:lnTo>
                  <a:lnTo>
                    <a:pt x="222" y="485"/>
                  </a:lnTo>
                  <a:lnTo>
                    <a:pt x="222" y="485"/>
                  </a:lnTo>
                  <a:lnTo>
                    <a:pt x="220" y="493"/>
                  </a:lnTo>
                  <a:lnTo>
                    <a:pt x="216" y="500"/>
                  </a:lnTo>
                  <a:lnTo>
                    <a:pt x="210" y="505"/>
                  </a:lnTo>
                  <a:lnTo>
                    <a:pt x="205" y="510"/>
                  </a:lnTo>
                  <a:lnTo>
                    <a:pt x="197" y="513"/>
                  </a:lnTo>
                  <a:lnTo>
                    <a:pt x="189" y="516"/>
                  </a:lnTo>
                  <a:lnTo>
                    <a:pt x="181" y="517"/>
                  </a:lnTo>
                  <a:lnTo>
                    <a:pt x="173" y="516"/>
                  </a:lnTo>
                  <a:lnTo>
                    <a:pt x="165" y="514"/>
                  </a:lnTo>
                  <a:lnTo>
                    <a:pt x="157" y="511"/>
                  </a:lnTo>
                  <a:lnTo>
                    <a:pt x="150" y="508"/>
                  </a:lnTo>
                  <a:lnTo>
                    <a:pt x="144" y="502"/>
                  </a:lnTo>
                  <a:lnTo>
                    <a:pt x="139" y="495"/>
                  </a:lnTo>
                  <a:lnTo>
                    <a:pt x="135" y="488"/>
                  </a:lnTo>
                  <a:lnTo>
                    <a:pt x="133" y="479"/>
                  </a:lnTo>
                  <a:lnTo>
                    <a:pt x="133" y="469"/>
                  </a:lnTo>
                  <a:lnTo>
                    <a:pt x="133" y="469"/>
                  </a:lnTo>
                  <a:lnTo>
                    <a:pt x="136" y="437"/>
                  </a:lnTo>
                  <a:lnTo>
                    <a:pt x="141" y="408"/>
                  </a:lnTo>
                  <a:lnTo>
                    <a:pt x="145" y="383"/>
                  </a:lnTo>
                  <a:lnTo>
                    <a:pt x="151" y="362"/>
                  </a:lnTo>
                  <a:lnTo>
                    <a:pt x="157" y="342"/>
                  </a:lnTo>
                  <a:lnTo>
                    <a:pt x="165" y="325"/>
                  </a:lnTo>
                  <a:lnTo>
                    <a:pt x="174" y="310"/>
                  </a:lnTo>
                  <a:lnTo>
                    <a:pt x="184" y="298"/>
                  </a:lnTo>
                  <a:lnTo>
                    <a:pt x="197" y="285"/>
                  </a:lnTo>
                  <a:lnTo>
                    <a:pt x="212" y="275"/>
                  </a:lnTo>
                  <a:lnTo>
                    <a:pt x="229" y="265"/>
                  </a:lnTo>
                  <a:lnTo>
                    <a:pt x="248" y="255"/>
                  </a:lnTo>
                  <a:lnTo>
                    <a:pt x="270" y="245"/>
                  </a:lnTo>
                  <a:lnTo>
                    <a:pt x="294" y="236"/>
                  </a:lnTo>
                  <a:lnTo>
                    <a:pt x="353" y="213"/>
                  </a:lnTo>
                  <a:lnTo>
                    <a:pt x="353" y="213"/>
                  </a:lnTo>
                  <a:lnTo>
                    <a:pt x="363" y="211"/>
                  </a:lnTo>
                  <a:lnTo>
                    <a:pt x="376" y="211"/>
                  </a:lnTo>
                  <a:lnTo>
                    <a:pt x="390" y="212"/>
                  </a:lnTo>
                  <a:lnTo>
                    <a:pt x="403" y="214"/>
                  </a:lnTo>
                  <a:lnTo>
                    <a:pt x="430" y="220"/>
                  </a:lnTo>
                  <a:lnTo>
                    <a:pt x="447" y="226"/>
                  </a:lnTo>
                  <a:lnTo>
                    <a:pt x="499" y="318"/>
                  </a:lnTo>
                  <a:lnTo>
                    <a:pt x="531" y="253"/>
                  </a:lnTo>
                  <a:lnTo>
                    <a:pt x="531" y="253"/>
                  </a:lnTo>
                  <a:close/>
                </a:path>
              </a:pathLst>
            </a:custGeom>
            <a:solidFill>
              <a:schemeClr val="accent2"/>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2135" b="0" i="0" u="none" strike="noStrike" kern="1200" cap="none" spc="0" normalizeH="0" baseline="0" noProof="0">
                <a:ln>
                  <a:noFill/>
                </a:ln>
                <a:solidFill>
                  <a:srgbClr val="FFFFFF"/>
                </a:solidFill>
                <a:effectLst/>
                <a:uLnTx/>
                <a:uFillTx/>
                <a:latin typeface="微软雅黑" panose="020B0503020204020204" pitchFamily="34" charset="-122"/>
                <a:ea typeface="Malgun Gothic" panose="020B0503020000020004" charset="-127"/>
                <a:cs typeface="+mn-cs"/>
              </a:endParaRPr>
            </a:p>
          </p:txBody>
        </p:sp>
      </p:grpSp>
      <p:grpSp>
        <p:nvGrpSpPr>
          <p:cNvPr id="32" name="그룹 31"/>
          <p:cNvGrpSpPr/>
          <p:nvPr/>
        </p:nvGrpSpPr>
        <p:grpSpPr>
          <a:xfrm>
            <a:off x="7410584" y="1838643"/>
            <a:ext cx="795288" cy="795288"/>
            <a:chOff x="5727444" y="2019354"/>
            <a:chExt cx="699012" cy="699012"/>
          </a:xfrm>
        </p:grpSpPr>
        <p:sp>
          <p:nvSpPr>
            <p:cNvPr id="33" name="타원 32"/>
            <p:cNvSpPr/>
            <p:nvPr/>
          </p:nvSpPr>
          <p:spPr>
            <a:xfrm>
              <a:off x="5727444" y="2019354"/>
              <a:ext cx="699012" cy="6990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ko-KR" altLang="en-US" sz="2135" b="0" i="0" u="none" strike="noStrike" kern="1200" cap="none" spc="0" normalizeH="0" baseline="0" noProof="0">
                <a:ln>
                  <a:noFill/>
                </a:ln>
                <a:solidFill>
                  <a:srgbClr val="080808"/>
                </a:solidFill>
                <a:effectLst/>
                <a:uLnTx/>
                <a:uFillTx/>
                <a:latin typeface="微软雅黑" panose="020B0503020204020204" pitchFamily="34" charset="-122"/>
                <a:ea typeface="Malgun Gothic" panose="020B0503020000020004" charset="-127"/>
                <a:cs typeface="+mn-cs"/>
              </a:endParaRPr>
            </a:p>
          </p:txBody>
        </p:sp>
        <p:sp>
          <p:nvSpPr>
            <p:cNvPr id="34" name="Freeform 9"/>
            <p:cNvSpPr>
              <a:spLocks noEditPoints="1"/>
            </p:cNvSpPr>
            <p:nvPr/>
          </p:nvSpPr>
          <p:spPr bwMode="auto">
            <a:xfrm>
              <a:off x="5926674" y="2168835"/>
              <a:ext cx="300552" cy="400050"/>
            </a:xfrm>
            <a:custGeom>
              <a:avLst/>
              <a:gdLst>
                <a:gd name="T0" fmla="*/ 538 w 879"/>
                <a:gd name="T1" fmla="*/ 845 h 1168"/>
                <a:gd name="T2" fmla="*/ 864 w 879"/>
                <a:gd name="T3" fmla="*/ 625 h 1168"/>
                <a:gd name="T4" fmla="*/ 852 w 879"/>
                <a:gd name="T5" fmla="*/ 861 h 1168"/>
                <a:gd name="T6" fmla="*/ 364 w 879"/>
                <a:gd name="T7" fmla="*/ 64 h 1168"/>
                <a:gd name="T8" fmla="*/ 366 w 879"/>
                <a:gd name="T9" fmla="*/ 51 h 1168"/>
                <a:gd name="T10" fmla="*/ 376 w 879"/>
                <a:gd name="T11" fmla="*/ 29 h 1168"/>
                <a:gd name="T12" fmla="*/ 393 w 879"/>
                <a:gd name="T13" fmla="*/ 11 h 1168"/>
                <a:gd name="T14" fmla="*/ 416 w 879"/>
                <a:gd name="T15" fmla="*/ 1 h 1168"/>
                <a:gd name="T16" fmla="*/ 428 w 879"/>
                <a:gd name="T17" fmla="*/ 0 h 1168"/>
                <a:gd name="T18" fmla="*/ 453 w 879"/>
                <a:gd name="T19" fmla="*/ 5 h 1168"/>
                <a:gd name="T20" fmla="*/ 474 w 879"/>
                <a:gd name="T21" fmla="*/ 18 h 1168"/>
                <a:gd name="T22" fmla="*/ 488 w 879"/>
                <a:gd name="T23" fmla="*/ 39 h 1168"/>
                <a:gd name="T24" fmla="*/ 492 w 879"/>
                <a:gd name="T25" fmla="*/ 64 h 1168"/>
                <a:gd name="T26" fmla="*/ 364 w 879"/>
                <a:gd name="T27" fmla="*/ 154 h 1168"/>
                <a:gd name="T28" fmla="*/ 364 w 879"/>
                <a:gd name="T29" fmla="*/ 64 h 1168"/>
                <a:gd name="T30" fmla="*/ 492 w 879"/>
                <a:gd name="T31" fmla="*/ 1059 h 1168"/>
                <a:gd name="T32" fmla="*/ 493 w 879"/>
                <a:gd name="T33" fmla="*/ 1062 h 1168"/>
                <a:gd name="T34" fmla="*/ 498 w 879"/>
                <a:gd name="T35" fmla="*/ 1071 h 1168"/>
                <a:gd name="T36" fmla="*/ 507 w 879"/>
                <a:gd name="T37" fmla="*/ 1077 h 1168"/>
                <a:gd name="T38" fmla="*/ 546 w 879"/>
                <a:gd name="T39" fmla="*/ 1077 h 1168"/>
                <a:gd name="T40" fmla="*/ 556 w 879"/>
                <a:gd name="T41" fmla="*/ 1078 h 1168"/>
                <a:gd name="T42" fmla="*/ 574 w 879"/>
                <a:gd name="T43" fmla="*/ 1086 h 1168"/>
                <a:gd name="T44" fmla="*/ 589 w 879"/>
                <a:gd name="T45" fmla="*/ 1100 h 1168"/>
                <a:gd name="T46" fmla="*/ 596 w 879"/>
                <a:gd name="T47" fmla="*/ 1118 h 1168"/>
                <a:gd name="T48" fmla="*/ 597 w 879"/>
                <a:gd name="T49" fmla="*/ 1168 h 1168"/>
                <a:gd name="T50" fmla="*/ 259 w 879"/>
                <a:gd name="T51" fmla="*/ 1128 h 1168"/>
                <a:gd name="T52" fmla="*/ 261 w 879"/>
                <a:gd name="T53" fmla="*/ 1118 h 1168"/>
                <a:gd name="T54" fmla="*/ 269 w 879"/>
                <a:gd name="T55" fmla="*/ 1100 h 1168"/>
                <a:gd name="T56" fmla="*/ 282 w 879"/>
                <a:gd name="T57" fmla="*/ 1086 h 1168"/>
                <a:gd name="T58" fmla="*/ 301 w 879"/>
                <a:gd name="T59" fmla="*/ 1078 h 1168"/>
                <a:gd name="T60" fmla="*/ 346 w 879"/>
                <a:gd name="T61" fmla="*/ 1077 h 1168"/>
                <a:gd name="T62" fmla="*/ 350 w 879"/>
                <a:gd name="T63" fmla="*/ 1077 h 1168"/>
                <a:gd name="T64" fmla="*/ 360 w 879"/>
                <a:gd name="T65" fmla="*/ 1071 h 1168"/>
                <a:gd name="T66" fmla="*/ 364 w 879"/>
                <a:gd name="T67" fmla="*/ 1062 h 1168"/>
                <a:gd name="T68" fmla="*/ 364 w 879"/>
                <a:gd name="T69" fmla="*/ 484 h 1168"/>
                <a:gd name="T70" fmla="*/ 492 w 879"/>
                <a:gd name="T71" fmla="*/ 477 h 1168"/>
                <a:gd name="T72" fmla="*/ 86 w 879"/>
                <a:gd name="T73" fmla="*/ 821 h 1168"/>
                <a:gd name="T74" fmla="*/ 99 w 879"/>
                <a:gd name="T75" fmla="*/ 585 h 1168"/>
                <a:gd name="T76" fmla="*/ 319 w 879"/>
                <a:gd name="T77" fmla="*/ 834 h 1168"/>
                <a:gd name="T78" fmla="*/ 15 w 879"/>
                <a:gd name="T79" fmla="*/ 219 h 1168"/>
                <a:gd name="T80" fmla="*/ 782 w 879"/>
                <a:gd name="T81" fmla="*/ 178 h 1168"/>
                <a:gd name="T82" fmla="*/ 795 w 879"/>
                <a:gd name="T83" fmla="*/ 415 h 1168"/>
                <a:gd name="T84" fmla="*/ 28 w 879"/>
                <a:gd name="T85" fmla="*/ 456 h 1168"/>
                <a:gd name="T86" fmla="*/ 15 w 879"/>
                <a:gd name="T87" fmla="*/ 219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9" h="1168">
                  <a:moveTo>
                    <a:pt x="852" y="861"/>
                  </a:moveTo>
                  <a:lnTo>
                    <a:pt x="538" y="845"/>
                  </a:lnTo>
                  <a:lnTo>
                    <a:pt x="538" y="608"/>
                  </a:lnTo>
                  <a:lnTo>
                    <a:pt x="864" y="625"/>
                  </a:lnTo>
                  <a:lnTo>
                    <a:pt x="767" y="738"/>
                  </a:lnTo>
                  <a:lnTo>
                    <a:pt x="852" y="861"/>
                  </a:lnTo>
                  <a:lnTo>
                    <a:pt x="852" y="861"/>
                  </a:lnTo>
                  <a:close/>
                  <a:moveTo>
                    <a:pt x="364" y="64"/>
                  </a:moveTo>
                  <a:lnTo>
                    <a:pt x="364" y="64"/>
                  </a:lnTo>
                  <a:lnTo>
                    <a:pt x="366" y="51"/>
                  </a:lnTo>
                  <a:lnTo>
                    <a:pt x="370" y="39"/>
                  </a:lnTo>
                  <a:lnTo>
                    <a:pt x="376" y="29"/>
                  </a:lnTo>
                  <a:lnTo>
                    <a:pt x="384" y="18"/>
                  </a:lnTo>
                  <a:lnTo>
                    <a:pt x="393" y="11"/>
                  </a:lnTo>
                  <a:lnTo>
                    <a:pt x="403" y="5"/>
                  </a:lnTo>
                  <a:lnTo>
                    <a:pt x="416" y="1"/>
                  </a:lnTo>
                  <a:lnTo>
                    <a:pt x="428" y="0"/>
                  </a:lnTo>
                  <a:lnTo>
                    <a:pt x="428" y="0"/>
                  </a:lnTo>
                  <a:lnTo>
                    <a:pt x="442" y="1"/>
                  </a:lnTo>
                  <a:lnTo>
                    <a:pt x="453" y="5"/>
                  </a:lnTo>
                  <a:lnTo>
                    <a:pt x="465" y="11"/>
                  </a:lnTo>
                  <a:lnTo>
                    <a:pt x="474" y="18"/>
                  </a:lnTo>
                  <a:lnTo>
                    <a:pt x="482" y="29"/>
                  </a:lnTo>
                  <a:lnTo>
                    <a:pt x="488" y="39"/>
                  </a:lnTo>
                  <a:lnTo>
                    <a:pt x="491" y="51"/>
                  </a:lnTo>
                  <a:lnTo>
                    <a:pt x="492" y="64"/>
                  </a:lnTo>
                  <a:lnTo>
                    <a:pt x="492" y="148"/>
                  </a:lnTo>
                  <a:lnTo>
                    <a:pt x="364" y="154"/>
                  </a:lnTo>
                  <a:lnTo>
                    <a:pt x="364" y="64"/>
                  </a:lnTo>
                  <a:lnTo>
                    <a:pt x="364" y="64"/>
                  </a:lnTo>
                  <a:close/>
                  <a:moveTo>
                    <a:pt x="492" y="477"/>
                  </a:moveTo>
                  <a:lnTo>
                    <a:pt x="492" y="1059"/>
                  </a:lnTo>
                  <a:lnTo>
                    <a:pt x="492" y="1059"/>
                  </a:lnTo>
                  <a:lnTo>
                    <a:pt x="493" y="1062"/>
                  </a:lnTo>
                  <a:lnTo>
                    <a:pt x="495" y="1066"/>
                  </a:lnTo>
                  <a:lnTo>
                    <a:pt x="498" y="1071"/>
                  </a:lnTo>
                  <a:lnTo>
                    <a:pt x="504" y="1076"/>
                  </a:lnTo>
                  <a:lnTo>
                    <a:pt x="507" y="1077"/>
                  </a:lnTo>
                  <a:lnTo>
                    <a:pt x="511" y="1077"/>
                  </a:lnTo>
                  <a:lnTo>
                    <a:pt x="546" y="1077"/>
                  </a:lnTo>
                  <a:lnTo>
                    <a:pt x="546" y="1077"/>
                  </a:lnTo>
                  <a:lnTo>
                    <a:pt x="556" y="1078"/>
                  </a:lnTo>
                  <a:lnTo>
                    <a:pt x="566" y="1082"/>
                  </a:lnTo>
                  <a:lnTo>
                    <a:pt x="574" y="1086"/>
                  </a:lnTo>
                  <a:lnTo>
                    <a:pt x="582" y="1092"/>
                  </a:lnTo>
                  <a:lnTo>
                    <a:pt x="589" y="1100"/>
                  </a:lnTo>
                  <a:lnTo>
                    <a:pt x="594" y="1109"/>
                  </a:lnTo>
                  <a:lnTo>
                    <a:pt x="596" y="1118"/>
                  </a:lnTo>
                  <a:lnTo>
                    <a:pt x="597" y="1128"/>
                  </a:lnTo>
                  <a:lnTo>
                    <a:pt x="597" y="1168"/>
                  </a:lnTo>
                  <a:lnTo>
                    <a:pt x="259" y="1168"/>
                  </a:lnTo>
                  <a:lnTo>
                    <a:pt x="259" y="1128"/>
                  </a:lnTo>
                  <a:lnTo>
                    <a:pt x="259" y="1128"/>
                  </a:lnTo>
                  <a:lnTo>
                    <a:pt x="261" y="1118"/>
                  </a:lnTo>
                  <a:lnTo>
                    <a:pt x="264" y="1109"/>
                  </a:lnTo>
                  <a:lnTo>
                    <a:pt x="269" y="1100"/>
                  </a:lnTo>
                  <a:lnTo>
                    <a:pt x="274" y="1092"/>
                  </a:lnTo>
                  <a:lnTo>
                    <a:pt x="282" y="1086"/>
                  </a:lnTo>
                  <a:lnTo>
                    <a:pt x="291" y="1082"/>
                  </a:lnTo>
                  <a:lnTo>
                    <a:pt x="301" y="1078"/>
                  </a:lnTo>
                  <a:lnTo>
                    <a:pt x="311" y="1077"/>
                  </a:lnTo>
                  <a:lnTo>
                    <a:pt x="346" y="1077"/>
                  </a:lnTo>
                  <a:lnTo>
                    <a:pt x="346" y="1077"/>
                  </a:lnTo>
                  <a:lnTo>
                    <a:pt x="350" y="1077"/>
                  </a:lnTo>
                  <a:lnTo>
                    <a:pt x="353" y="1076"/>
                  </a:lnTo>
                  <a:lnTo>
                    <a:pt x="360" y="1071"/>
                  </a:lnTo>
                  <a:lnTo>
                    <a:pt x="363" y="1066"/>
                  </a:lnTo>
                  <a:lnTo>
                    <a:pt x="364" y="1062"/>
                  </a:lnTo>
                  <a:lnTo>
                    <a:pt x="364" y="1059"/>
                  </a:lnTo>
                  <a:lnTo>
                    <a:pt x="364" y="484"/>
                  </a:lnTo>
                  <a:lnTo>
                    <a:pt x="492" y="477"/>
                  </a:lnTo>
                  <a:lnTo>
                    <a:pt x="492" y="477"/>
                  </a:lnTo>
                  <a:close/>
                  <a:moveTo>
                    <a:pt x="319" y="834"/>
                  </a:moveTo>
                  <a:lnTo>
                    <a:pt x="86" y="821"/>
                  </a:lnTo>
                  <a:lnTo>
                    <a:pt x="0" y="698"/>
                  </a:lnTo>
                  <a:lnTo>
                    <a:pt x="99" y="585"/>
                  </a:lnTo>
                  <a:lnTo>
                    <a:pt x="319" y="597"/>
                  </a:lnTo>
                  <a:lnTo>
                    <a:pt x="319" y="834"/>
                  </a:lnTo>
                  <a:lnTo>
                    <a:pt x="319" y="834"/>
                  </a:lnTo>
                  <a:close/>
                  <a:moveTo>
                    <a:pt x="15" y="219"/>
                  </a:moveTo>
                  <a:lnTo>
                    <a:pt x="399" y="199"/>
                  </a:lnTo>
                  <a:lnTo>
                    <a:pt x="782" y="178"/>
                  </a:lnTo>
                  <a:lnTo>
                    <a:pt x="879" y="292"/>
                  </a:lnTo>
                  <a:lnTo>
                    <a:pt x="795" y="415"/>
                  </a:lnTo>
                  <a:lnTo>
                    <a:pt x="411" y="436"/>
                  </a:lnTo>
                  <a:lnTo>
                    <a:pt x="28" y="456"/>
                  </a:lnTo>
                  <a:lnTo>
                    <a:pt x="113" y="332"/>
                  </a:lnTo>
                  <a:lnTo>
                    <a:pt x="15" y="219"/>
                  </a:lnTo>
                  <a:lnTo>
                    <a:pt x="15" y="219"/>
                  </a:lnTo>
                  <a:close/>
                </a:path>
              </a:pathLst>
            </a:custGeom>
            <a:solidFill>
              <a:schemeClr val="accent2"/>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2135" b="0" i="0" u="none" strike="noStrike" kern="1200" cap="none" spc="0" normalizeH="0" baseline="0" noProof="0">
                <a:ln>
                  <a:noFill/>
                </a:ln>
                <a:solidFill>
                  <a:srgbClr val="080808"/>
                </a:solidFill>
                <a:effectLst/>
                <a:uLnTx/>
                <a:uFillTx/>
                <a:latin typeface="微软雅黑" panose="020B0503020204020204" pitchFamily="34" charset="-122"/>
                <a:ea typeface="Malgun Gothic" panose="020B0503020000020004" charset="-127"/>
                <a:cs typeface="+mn-cs"/>
              </a:endParaRPr>
            </a:p>
          </p:txBody>
        </p:sp>
      </p:grpSp>
      <p:grpSp>
        <p:nvGrpSpPr>
          <p:cNvPr id="35" name="그룹 34"/>
          <p:cNvGrpSpPr/>
          <p:nvPr/>
        </p:nvGrpSpPr>
        <p:grpSpPr>
          <a:xfrm>
            <a:off x="7410584" y="5252261"/>
            <a:ext cx="795288" cy="795288"/>
            <a:chOff x="5727444" y="5019729"/>
            <a:chExt cx="699012" cy="699012"/>
          </a:xfrm>
        </p:grpSpPr>
        <p:sp>
          <p:nvSpPr>
            <p:cNvPr id="36" name="타원 35"/>
            <p:cNvSpPr/>
            <p:nvPr/>
          </p:nvSpPr>
          <p:spPr>
            <a:xfrm>
              <a:off x="5727444" y="5019729"/>
              <a:ext cx="699012" cy="69901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ko-KR" altLang="en-US" sz="2135" b="0" i="0" u="none" strike="noStrike" kern="1200" cap="none" spc="0" normalizeH="0" baseline="0" noProof="0">
                <a:ln>
                  <a:noFill/>
                </a:ln>
                <a:solidFill>
                  <a:srgbClr val="080808"/>
                </a:solidFill>
                <a:effectLst/>
                <a:uLnTx/>
                <a:uFillTx/>
                <a:latin typeface="微软雅黑" panose="020B0503020204020204" pitchFamily="34" charset="-122"/>
                <a:ea typeface="Malgun Gothic" panose="020B0503020000020004" charset="-127"/>
                <a:cs typeface="+mn-cs"/>
              </a:endParaRPr>
            </a:p>
          </p:txBody>
        </p:sp>
        <p:sp>
          <p:nvSpPr>
            <p:cNvPr id="37" name="Freeform 11"/>
            <p:cNvSpPr>
              <a:spLocks noEditPoints="1"/>
            </p:cNvSpPr>
            <p:nvPr/>
          </p:nvSpPr>
          <p:spPr bwMode="auto">
            <a:xfrm>
              <a:off x="5876924" y="5169722"/>
              <a:ext cx="400052" cy="399026"/>
            </a:xfrm>
            <a:custGeom>
              <a:avLst/>
              <a:gdLst>
                <a:gd name="T0" fmla="*/ 526 w 1168"/>
                <a:gd name="T1" fmla="*/ 19 h 1168"/>
                <a:gd name="T2" fmla="*/ 485 w 1168"/>
                <a:gd name="T3" fmla="*/ 87 h 1168"/>
                <a:gd name="T4" fmla="*/ 496 w 1168"/>
                <a:gd name="T5" fmla="*/ 164 h 1168"/>
                <a:gd name="T6" fmla="*/ 557 w 1168"/>
                <a:gd name="T7" fmla="*/ 229 h 1168"/>
                <a:gd name="T8" fmla="*/ 626 w 1168"/>
                <a:gd name="T9" fmla="*/ 224 h 1168"/>
                <a:gd name="T10" fmla="*/ 679 w 1168"/>
                <a:gd name="T11" fmla="*/ 149 h 1168"/>
                <a:gd name="T12" fmla="*/ 680 w 1168"/>
                <a:gd name="T13" fmla="*/ 73 h 1168"/>
                <a:gd name="T14" fmla="*/ 631 w 1168"/>
                <a:gd name="T15" fmla="*/ 11 h 1168"/>
                <a:gd name="T16" fmla="*/ 651 w 1168"/>
                <a:gd name="T17" fmla="*/ 280 h 1168"/>
                <a:gd name="T18" fmla="*/ 750 w 1168"/>
                <a:gd name="T19" fmla="*/ 287 h 1168"/>
                <a:gd name="T20" fmla="*/ 784 w 1168"/>
                <a:gd name="T21" fmla="*/ 322 h 1168"/>
                <a:gd name="T22" fmla="*/ 793 w 1168"/>
                <a:gd name="T23" fmla="*/ 496 h 1168"/>
                <a:gd name="T24" fmla="*/ 392 w 1168"/>
                <a:gd name="T25" fmla="*/ 505 h 1168"/>
                <a:gd name="T26" fmla="*/ 367 w 1168"/>
                <a:gd name="T27" fmla="*/ 472 h 1168"/>
                <a:gd name="T28" fmla="*/ 393 w 1168"/>
                <a:gd name="T29" fmla="*/ 306 h 1168"/>
                <a:gd name="T30" fmla="*/ 505 w 1168"/>
                <a:gd name="T31" fmla="*/ 272 h 1168"/>
                <a:gd name="T32" fmla="*/ 206 w 1168"/>
                <a:gd name="T33" fmla="*/ 589 h 1168"/>
                <a:gd name="T34" fmla="*/ 139 w 1168"/>
                <a:gd name="T35" fmla="*/ 629 h 1168"/>
                <a:gd name="T36" fmla="*/ 117 w 1168"/>
                <a:gd name="T37" fmla="*/ 696 h 1168"/>
                <a:gd name="T38" fmla="*/ 148 w 1168"/>
                <a:gd name="T39" fmla="*/ 783 h 1168"/>
                <a:gd name="T40" fmla="*/ 220 w 1168"/>
                <a:gd name="T41" fmla="*/ 824 h 1168"/>
                <a:gd name="T42" fmla="*/ 284 w 1168"/>
                <a:gd name="T43" fmla="*/ 789 h 1168"/>
                <a:gd name="T44" fmla="*/ 319 w 1168"/>
                <a:gd name="T45" fmla="*/ 704 h 1168"/>
                <a:gd name="T46" fmla="*/ 301 w 1168"/>
                <a:gd name="T47" fmla="*/ 633 h 1168"/>
                <a:gd name="T48" fmla="*/ 237 w 1168"/>
                <a:gd name="T49" fmla="*/ 590 h 1168"/>
                <a:gd name="T50" fmla="*/ 293 w 1168"/>
                <a:gd name="T51" fmla="*/ 861 h 1168"/>
                <a:gd name="T52" fmla="*/ 405 w 1168"/>
                <a:gd name="T53" fmla="*/ 889 h 1168"/>
                <a:gd name="T54" fmla="*/ 436 w 1168"/>
                <a:gd name="T55" fmla="*/ 1068 h 1168"/>
                <a:gd name="T56" fmla="*/ 423 w 1168"/>
                <a:gd name="T57" fmla="*/ 1160 h 1168"/>
                <a:gd name="T58" fmla="*/ 23 w 1168"/>
                <a:gd name="T59" fmla="*/ 1166 h 1168"/>
                <a:gd name="T60" fmla="*/ 1 w 1168"/>
                <a:gd name="T61" fmla="*/ 1115 h 1168"/>
                <a:gd name="T62" fmla="*/ 24 w 1168"/>
                <a:gd name="T63" fmla="*/ 900 h 1168"/>
                <a:gd name="T64" fmla="*/ 133 w 1168"/>
                <a:gd name="T65" fmla="*/ 860 h 1168"/>
                <a:gd name="T66" fmla="*/ 557 w 1168"/>
                <a:gd name="T67" fmla="*/ 589 h 1168"/>
                <a:gd name="T68" fmla="*/ 584 w 1168"/>
                <a:gd name="T69" fmla="*/ 561 h 1168"/>
                <a:gd name="T70" fmla="*/ 611 w 1168"/>
                <a:gd name="T71" fmla="*/ 583 h 1168"/>
                <a:gd name="T72" fmla="*/ 729 w 1168"/>
                <a:gd name="T73" fmla="*/ 780 h 1168"/>
                <a:gd name="T74" fmla="*/ 715 w 1168"/>
                <a:gd name="T75" fmla="*/ 812 h 1168"/>
                <a:gd name="T76" fmla="*/ 479 w 1168"/>
                <a:gd name="T77" fmla="*/ 811 h 1168"/>
                <a:gd name="T78" fmla="*/ 441 w 1168"/>
                <a:gd name="T79" fmla="*/ 801 h 1168"/>
                <a:gd name="T80" fmla="*/ 447 w 1168"/>
                <a:gd name="T81" fmla="*/ 767 h 1168"/>
                <a:gd name="T82" fmla="*/ 929 w 1168"/>
                <a:gd name="T83" fmla="*/ 591 h 1168"/>
                <a:gd name="T84" fmla="*/ 866 w 1168"/>
                <a:gd name="T85" fmla="*/ 637 h 1168"/>
                <a:gd name="T86" fmla="*/ 850 w 1168"/>
                <a:gd name="T87" fmla="*/ 707 h 1168"/>
                <a:gd name="T88" fmla="*/ 888 w 1168"/>
                <a:gd name="T89" fmla="*/ 792 h 1168"/>
                <a:gd name="T90" fmla="*/ 953 w 1168"/>
                <a:gd name="T91" fmla="*/ 824 h 1168"/>
                <a:gd name="T92" fmla="*/ 1023 w 1168"/>
                <a:gd name="T93" fmla="*/ 780 h 1168"/>
                <a:gd name="T94" fmla="*/ 1052 w 1168"/>
                <a:gd name="T95" fmla="*/ 693 h 1168"/>
                <a:gd name="T96" fmla="*/ 1028 w 1168"/>
                <a:gd name="T97" fmla="*/ 625 h 1168"/>
                <a:gd name="T98" fmla="*/ 960 w 1168"/>
                <a:gd name="T99" fmla="*/ 589 h 1168"/>
                <a:gd name="T100" fmla="*/ 1030 w 1168"/>
                <a:gd name="T101" fmla="*/ 860 h 1168"/>
                <a:gd name="T102" fmla="*/ 1142 w 1168"/>
                <a:gd name="T103" fmla="*/ 894 h 1168"/>
                <a:gd name="T104" fmla="*/ 1168 w 1168"/>
                <a:gd name="T105" fmla="*/ 1092 h 1168"/>
                <a:gd name="T106" fmla="*/ 1151 w 1168"/>
                <a:gd name="T107" fmla="*/ 1164 h 1168"/>
                <a:gd name="T108" fmla="*/ 751 w 1168"/>
                <a:gd name="T109" fmla="*/ 1164 h 1168"/>
                <a:gd name="T110" fmla="*/ 732 w 1168"/>
                <a:gd name="T111" fmla="*/ 1092 h 1168"/>
                <a:gd name="T112" fmla="*/ 760 w 1168"/>
                <a:gd name="T113" fmla="*/ 894 h 1168"/>
                <a:gd name="T114" fmla="*/ 872 w 1168"/>
                <a:gd name="T115" fmla="*/ 860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8" h="1168">
                  <a:moveTo>
                    <a:pt x="583" y="0"/>
                  </a:moveTo>
                  <a:lnTo>
                    <a:pt x="583" y="0"/>
                  </a:lnTo>
                  <a:lnTo>
                    <a:pt x="573" y="1"/>
                  </a:lnTo>
                  <a:lnTo>
                    <a:pt x="562" y="2"/>
                  </a:lnTo>
                  <a:lnTo>
                    <a:pt x="552" y="6"/>
                  </a:lnTo>
                  <a:lnTo>
                    <a:pt x="543" y="9"/>
                  </a:lnTo>
                  <a:lnTo>
                    <a:pt x="535" y="14"/>
                  </a:lnTo>
                  <a:lnTo>
                    <a:pt x="526" y="19"/>
                  </a:lnTo>
                  <a:lnTo>
                    <a:pt x="519" y="25"/>
                  </a:lnTo>
                  <a:lnTo>
                    <a:pt x="511" y="33"/>
                  </a:lnTo>
                  <a:lnTo>
                    <a:pt x="505" y="40"/>
                  </a:lnTo>
                  <a:lnTo>
                    <a:pt x="500" y="49"/>
                  </a:lnTo>
                  <a:lnTo>
                    <a:pt x="494" y="57"/>
                  </a:lnTo>
                  <a:lnTo>
                    <a:pt x="490" y="67"/>
                  </a:lnTo>
                  <a:lnTo>
                    <a:pt x="487" y="76"/>
                  </a:lnTo>
                  <a:lnTo>
                    <a:pt x="485" y="87"/>
                  </a:lnTo>
                  <a:lnTo>
                    <a:pt x="484" y="97"/>
                  </a:lnTo>
                  <a:lnTo>
                    <a:pt x="484" y="108"/>
                  </a:lnTo>
                  <a:lnTo>
                    <a:pt x="484" y="108"/>
                  </a:lnTo>
                  <a:lnTo>
                    <a:pt x="484" y="120"/>
                  </a:lnTo>
                  <a:lnTo>
                    <a:pt x="486" y="131"/>
                  </a:lnTo>
                  <a:lnTo>
                    <a:pt x="488" y="141"/>
                  </a:lnTo>
                  <a:lnTo>
                    <a:pt x="492" y="153"/>
                  </a:lnTo>
                  <a:lnTo>
                    <a:pt x="496" y="164"/>
                  </a:lnTo>
                  <a:lnTo>
                    <a:pt x="502" y="175"/>
                  </a:lnTo>
                  <a:lnTo>
                    <a:pt x="508" y="185"/>
                  </a:lnTo>
                  <a:lnTo>
                    <a:pt x="514" y="195"/>
                  </a:lnTo>
                  <a:lnTo>
                    <a:pt x="521" y="203"/>
                  </a:lnTo>
                  <a:lnTo>
                    <a:pt x="529" y="211"/>
                  </a:lnTo>
                  <a:lnTo>
                    <a:pt x="538" y="219"/>
                  </a:lnTo>
                  <a:lnTo>
                    <a:pt x="548" y="225"/>
                  </a:lnTo>
                  <a:lnTo>
                    <a:pt x="557" y="229"/>
                  </a:lnTo>
                  <a:lnTo>
                    <a:pt x="566" y="233"/>
                  </a:lnTo>
                  <a:lnTo>
                    <a:pt x="576" y="235"/>
                  </a:lnTo>
                  <a:lnTo>
                    <a:pt x="586" y="236"/>
                  </a:lnTo>
                  <a:lnTo>
                    <a:pt x="586" y="236"/>
                  </a:lnTo>
                  <a:lnTo>
                    <a:pt x="597" y="235"/>
                  </a:lnTo>
                  <a:lnTo>
                    <a:pt x="607" y="233"/>
                  </a:lnTo>
                  <a:lnTo>
                    <a:pt x="617" y="228"/>
                  </a:lnTo>
                  <a:lnTo>
                    <a:pt x="626" y="224"/>
                  </a:lnTo>
                  <a:lnTo>
                    <a:pt x="634" y="217"/>
                  </a:lnTo>
                  <a:lnTo>
                    <a:pt x="642" y="209"/>
                  </a:lnTo>
                  <a:lnTo>
                    <a:pt x="650" y="201"/>
                  </a:lnTo>
                  <a:lnTo>
                    <a:pt x="657" y="192"/>
                  </a:lnTo>
                  <a:lnTo>
                    <a:pt x="664" y="181"/>
                  </a:lnTo>
                  <a:lnTo>
                    <a:pt x="670" y="171"/>
                  </a:lnTo>
                  <a:lnTo>
                    <a:pt x="674" y="161"/>
                  </a:lnTo>
                  <a:lnTo>
                    <a:pt x="679" y="149"/>
                  </a:lnTo>
                  <a:lnTo>
                    <a:pt x="681" y="138"/>
                  </a:lnTo>
                  <a:lnTo>
                    <a:pt x="683" y="127"/>
                  </a:lnTo>
                  <a:lnTo>
                    <a:pt x="686" y="115"/>
                  </a:lnTo>
                  <a:lnTo>
                    <a:pt x="686" y="104"/>
                  </a:lnTo>
                  <a:lnTo>
                    <a:pt x="686" y="104"/>
                  </a:lnTo>
                  <a:lnTo>
                    <a:pt x="684" y="94"/>
                  </a:lnTo>
                  <a:lnTo>
                    <a:pt x="683" y="83"/>
                  </a:lnTo>
                  <a:lnTo>
                    <a:pt x="680" y="73"/>
                  </a:lnTo>
                  <a:lnTo>
                    <a:pt x="676" y="63"/>
                  </a:lnTo>
                  <a:lnTo>
                    <a:pt x="672" y="54"/>
                  </a:lnTo>
                  <a:lnTo>
                    <a:pt x="667" y="46"/>
                  </a:lnTo>
                  <a:lnTo>
                    <a:pt x="662" y="38"/>
                  </a:lnTo>
                  <a:lnTo>
                    <a:pt x="655" y="30"/>
                  </a:lnTo>
                  <a:lnTo>
                    <a:pt x="647" y="23"/>
                  </a:lnTo>
                  <a:lnTo>
                    <a:pt x="639" y="17"/>
                  </a:lnTo>
                  <a:lnTo>
                    <a:pt x="631" y="11"/>
                  </a:lnTo>
                  <a:lnTo>
                    <a:pt x="622" y="8"/>
                  </a:lnTo>
                  <a:lnTo>
                    <a:pt x="613" y="5"/>
                  </a:lnTo>
                  <a:lnTo>
                    <a:pt x="602" y="2"/>
                  </a:lnTo>
                  <a:lnTo>
                    <a:pt x="593" y="0"/>
                  </a:lnTo>
                  <a:lnTo>
                    <a:pt x="583" y="0"/>
                  </a:lnTo>
                  <a:lnTo>
                    <a:pt x="583" y="0"/>
                  </a:lnTo>
                  <a:close/>
                  <a:moveTo>
                    <a:pt x="584" y="374"/>
                  </a:moveTo>
                  <a:lnTo>
                    <a:pt x="651" y="280"/>
                  </a:lnTo>
                  <a:lnTo>
                    <a:pt x="651" y="280"/>
                  </a:lnTo>
                  <a:lnTo>
                    <a:pt x="655" y="276"/>
                  </a:lnTo>
                  <a:lnTo>
                    <a:pt x="659" y="273"/>
                  </a:lnTo>
                  <a:lnTo>
                    <a:pt x="664" y="272"/>
                  </a:lnTo>
                  <a:lnTo>
                    <a:pt x="669" y="272"/>
                  </a:lnTo>
                  <a:lnTo>
                    <a:pt x="740" y="285"/>
                  </a:lnTo>
                  <a:lnTo>
                    <a:pt x="740" y="285"/>
                  </a:lnTo>
                  <a:lnTo>
                    <a:pt x="750" y="287"/>
                  </a:lnTo>
                  <a:lnTo>
                    <a:pt x="758" y="291"/>
                  </a:lnTo>
                  <a:lnTo>
                    <a:pt x="764" y="295"/>
                  </a:lnTo>
                  <a:lnTo>
                    <a:pt x="770" y="300"/>
                  </a:lnTo>
                  <a:lnTo>
                    <a:pt x="776" y="306"/>
                  </a:lnTo>
                  <a:lnTo>
                    <a:pt x="779" y="311"/>
                  </a:lnTo>
                  <a:lnTo>
                    <a:pt x="781" y="317"/>
                  </a:lnTo>
                  <a:lnTo>
                    <a:pt x="784" y="322"/>
                  </a:lnTo>
                  <a:lnTo>
                    <a:pt x="784" y="322"/>
                  </a:lnTo>
                  <a:lnTo>
                    <a:pt x="795" y="410"/>
                  </a:lnTo>
                  <a:lnTo>
                    <a:pt x="799" y="443"/>
                  </a:lnTo>
                  <a:lnTo>
                    <a:pt x="802" y="472"/>
                  </a:lnTo>
                  <a:lnTo>
                    <a:pt x="802" y="472"/>
                  </a:lnTo>
                  <a:lnTo>
                    <a:pt x="801" y="479"/>
                  </a:lnTo>
                  <a:lnTo>
                    <a:pt x="800" y="485"/>
                  </a:lnTo>
                  <a:lnTo>
                    <a:pt x="797" y="492"/>
                  </a:lnTo>
                  <a:lnTo>
                    <a:pt x="793" y="496"/>
                  </a:lnTo>
                  <a:lnTo>
                    <a:pt x="793" y="496"/>
                  </a:lnTo>
                  <a:lnTo>
                    <a:pt x="788" y="501"/>
                  </a:lnTo>
                  <a:lnTo>
                    <a:pt x="783" y="504"/>
                  </a:lnTo>
                  <a:lnTo>
                    <a:pt x="776" y="505"/>
                  </a:lnTo>
                  <a:lnTo>
                    <a:pt x="770" y="507"/>
                  </a:lnTo>
                  <a:lnTo>
                    <a:pt x="399" y="507"/>
                  </a:lnTo>
                  <a:lnTo>
                    <a:pt x="399" y="507"/>
                  </a:lnTo>
                  <a:lnTo>
                    <a:pt x="392" y="505"/>
                  </a:lnTo>
                  <a:lnTo>
                    <a:pt x="387" y="504"/>
                  </a:lnTo>
                  <a:lnTo>
                    <a:pt x="381" y="501"/>
                  </a:lnTo>
                  <a:lnTo>
                    <a:pt x="376" y="496"/>
                  </a:lnTo>
                  <a:lnTo>
                    <a:pt x="376" y="496"/>
                  </a:lnTo>
                  <a:lnTo>
                    <a:pt x="372" y="492"/>
                  </a:lnTo>
                  <a:lnTo>
                    <a:pt x="369" y="485"/>
                  </a:lnTo>
                  <a:lnTo>
                    <a:pt x="367" y="479"/>
                  </a:lnTo>
                  <a:lnTo>
                    <a:pt x="367" y="472"/>
                  </a:lnTo>
                  <a:lnTo>
                    <a:pt x="367" y="472"/>
                  </a:lnTo>
                  <a:lnTo>
                    <a:pt x="369" y="443"/>
                  </a:lnTo>
                  <a:lnTo>
                    <a:pt x="374" y="410"/>
                  </a:lnTo>
                  <a:lnTo>
                    <a:pt x="385" y="322"/>
                  </a:lnTo>
                  <a:lnTo>
                    <a:pt x="385" y="322"/>
                  </a:lnTo>
                  <a:lnTo>
                    <a:pt x="387" y="317"/>
                  </a:lnTo>
                  <a:lnTo>
                    <a:pt x="389" y="311"/>
                  </a:lnTo>
                  <a:lnTo>
                    <a:pt x="393" y="306"/>
                  </a:lnTo>
                  <a:lnTo>
                    <a:pt x="398" y="300"/>
                  </a:lnTo>
                  <a:lnTo>
                    <a:pt x="404" y="295"/>
                  </a:lnTo>
                  <a:lnTo>
                    <a:pt x="411" y="291"/>
                  </a:lnTo>
                  <a:lnTo>
                    <a:pt x="419" y="287"/>
                  </a:lnTo>
                  <a:lnTo>
                    <a:pt x="428" y="285"/>
                  </a:lnTo>
                  <a:lnTo>
                    <a:pt x="500" y="272"/>
                  </a:lnTo>
                  <a:lnTo>
                    <a:pt x="500" y="272"/>
                  </a:lnTo>
                  <a:lnTo>
                    <a:pt x="505" y="272"/>
                  </a:lnTo>
                  <a:lnTo>
                    <a:pt x="510" y="273"/>
                  </a:lnTo>
                  <a:lnTo>
                    <a:pt x="513" y="276"/>
                  </a:lnTo>
                  <a:lnTo>
                    <a:pt x="517" y="280"/>
                  </a:lnTo>
                  <a:lnTo>
                    <a:pt x="584" y="374"/>
                  </a:lnTo>
                  <a:lnTo>
                    <a:pt x="584" y="374"/>
                  </a:lnTo>
                  <a:close/>
                  <a:moveTo>
                    <a:pt x="217" y="589"/>
                  </a:moveTo>
                  <a:lnTo>
                    <a:pt x="217" y="589"/>
                  </a:lnTo>
                  <a:lnTo>
                    <a:pt x="206" y="589"/>
                  </a:lnTo>
                  <a:lnTo>
                    <a:pt x="196" y="591"/>
                  </a:lnTo>
                  <a:lnTo>
                    <a:pt x="186" y="593"/>
                  </a:lnTo>
                  <a:lnTo>
                    <a:pt x="177" y="598"/>
                  </a:lnTo>
                  <a:lnTo>
                    <a:pt x="169" y="602"/>
                  </a:lnTo>
                  <a:lnTo>
                    <a:pt x="159" y="607"/>
                  </a:lnTo>
                  <a:lnTo>
                    <a:pt x="153" y="614"/>
                  </a:lnTo>
                  <a:lnTo>
                    <a:pt x="145" y="621"/>
                  </a:lnTo>
                  <a:lnTo>
                    <a:pt x="139" y="629"/>
                  </a:lnTo>
                  <a:lnTo>
                    <a:pt x="133" y="637"/>
                  </a:lnTo>
                  <a:lnTo>
                    <a:pt x="129" y="646"/>
                  </a:lnTo>
                  <a:lnTo>
                    <a:pt x="124" y="655"/>
                  </a:lnTo>
                  <a:lnTo>
                    <a:pt x="121" y="665"/>
                  </a:lnTo>
                  <a:lnTo>
                    <a:pt x="118" y="675"/>
                  </a:lnTo>
                  <a:lnTo>
                    <a:pt x="117" y="686"/>
                  </a:lnTo>
                  <a:lnTo>
                    <a:pt x="117" y="696"/>
                  </a:lnTo>
                  <a:lnTo>
                    <a:pt x="117" y="696"/>
                  </a:lnTo>
                  <a:lnTo>
                    <a:pt x="117" y="707"/>
                  </a:lnTo>
                  <a:lnTo>
                    <a:pt x="120" y="719"/>
                  </a:lnTo>
                  <a:lnTo>
                    <a:pt x="122" y="730"/>
                  </a:lnTo>
                  <a:lnTo>
                    <a:pt x="125" y="742"/>
                  </a:lnTo>
                  <a:lnTo>
                    <a:pt x="130" y="752"/>
                  </a:lnTo>
                  <a:lnTo>
                    <a:pt x="136" y="763"/>
                  </a:lnTo>
                  <a:lnTo>
                    <a:pt x="141" y="774"/>
                  </a:lnTo>
                  <a:lnTo>
                    <a:pt x="148" y="783"/>
                  </a:lnTo>
                  <a:lnTo>
                    <a:pt x="155" y="792"/>
                  </a:lnTo>
                  <a:lnTo>
                    <a:pt x="163" y="800"/>
                  </a:lnTo>
                  <a:lnTo>
                    <a:pt x="172" y="807"/>
                  </a:lnTo>
                  <a:lnTo>
                    <a:pt x="181" y="813"/>
                  </a:lnTo>
                  <a:lnTo>
                    <a:pt x="190" y="818"/>
                  </a:lnTo>
                  <a:lnTo>
                    <a:pt x="199" y="821"/>
                  </a:lnTo>
                  <a:lnTo>
                    <a:pt x="210" y="824"/>
                  </a:lnTo>
                  <a:lnTo>
                    <a:pt x="220" y="824"/>
                  </a:lnTo>
                  <a:lnTo>
                    <a:pt x="220" y="824"/>
                  </a:lnTo>
                  <a:lnTo>
                    <a:pt x="230" y="824"/>
                  </a:lnTo>
                  <a:lnTo>
                    <a:pt x="241" y="820"/>
                  </a:lnTo>
                  <a:lnTo>
                    <a:pt x="251" y="817"/>
                  </a:lnTo>
                  <a:lnTo>
                    <a:pt x="260" y="811"/>
                  </a:lnTo>
                  <a:lnTo>
                    <a:pt x="268" y="805"/>
                  </a:lnTo>
                  <a:lnTo>
                    <a:pt x="277" y="797"/>
                  </a:lnTo>
                  <a:lnTo>
                    <a:pt x="284" y="789"/>
                  </a:lnTo>
                  <a:lnTo>
                    <a:pt x="291" y="780"/>
                  </a:lnTo>
                  <a:lnTo>
                    <a:pt x="298" y="770"/>
                  </a:lnTo>
                  <a:lnTo>
                    <a:pt x="303" y="760"/>
                  </a:lnTo>
                  <a:lnTo>
                    <a:pt x="308" y="748"/>
                  </a:lnTo>
                  <a:lnTo>
                    <a:pt x="312" y="738"/>
                  </a:lnTo>
                  <a:lnTo>
                    <a:pt x="316" y="727"/>
                  </a:lnTo>
                  <a:lnTo>
                    <a:pt x="318" y="715"/>
                  </a:lnTo>
                  <a:lnTo>
                    <a:pt x="319" y="704"/>
                  </a:lnTo>
                  <a:lnTo>
                    <a:pt x="319" y="693"/>
                  </a:lnTo>
                  <a:lnTo>
                    <a:pt x="319" y="693"/>
                  </a:lnTo>
                  <a:lnTo>
                    <a:pt x="318" y="681"/>
                  </a:lnTo>
                  <a:lnTo>
                    <a:pt x="317" y="671"/>
                  </a:lnTo>
                  <a:lnTo>
                    <a:pt x="315" y="661"/>
                  </a:lnTo>
                  <a:lnTo>
                    <a:pt x="310" y="651"/>
                  </a:lnTo>
                  <a:lnTo>
                    <a:pt x="306" y="642"/>
                  </a:lnTo>
                  <a:lnTo>
                    <a:pt x="301" y="633"/>
                  </a:lnTo>
                  <a:lnTo>
                    <a:pt x="295" y="625"/>
                  </a:lnTo>
                  <a:lnTo>
                    <a:pt x="288" y="618"/>
                  </a:lnTo>
                  <a:lnTo>
                    <a:pt x="280" y="612"/>
                  </a:lnTo>
                  <a:lnTo>
                    <a:pt x="274" y="605"/>
                  </a:lnTo>
                  <a:lnTo>
                    <a:pt x="264" y="600"/>
                  </a:lnTo>
                  <a:lnTo>
                    <a:pt x="255" y="596"/>
                  </a:lnTo>
                  <a:lnTo>
                    <a:pt x="246" y="592"/>
                  </a:lnTo>
                  <a:lnTo>
                    <a:pt x="237" y="590"/>
                  </a:lnTo>
                  <a:lnTo>
                    <a:pt x="227" y="589"/>
                  </a:lnTo>
                  <a:lnTo>
                    <a:pt x="217" y="589"/>
                  </a:lnTo>
                  <a:lnTo>
                    <a:pt x="217" y="589"/>
                  </a:lnTo>
                  <a:close/>
                  <a:moveTo>
                    <a:pt x="218" y="962"/>
                  </a:moveTo>
                  <a:lnTo>
                    <a:pt x="285" y="868"/>
                  </a:lnTo>
                  <a:lnTo>
                    <a:pt x="285" y="868"/>
                  </a:lnTo>
                  <a:lnTo>
                    <a:pt x="288" y="864"/>
                  </a:lnTo>
                  <a:lnTo>
                    <a:pt x="293" y="861"/>
                  </a:lnTo>
                  <a:lnTo>
                    <a:pt x="298" y="860"/>
                  </a:lnTo>
                  <a:lnTo>
                    <a:pt x="302" y="860"/>
                  </a:lnTo>
                  <a:lnTo>
                    <a:pt x="374" y="873"/>
                  </a:lnTo>
                  <a:lnTo>
                    <a:pt x="374" y="873"/>
                  </a:lnTo>
                  <a:lnTo>
                    <a:pt x="383" y="875"/>
                  </a:lnTo>
                  <a:lnTo>
                    <a:pt x="391" y="878"/>
                  </a:lnTo>
                  <a:lnTo>
                    <a:pt x="398" y="883"/>
                  </a:lnTo>
                  <a:lnTo>
                    <a:pt x="405" y="889"/>
                  </a:lnTo>
                  <a:lnTo>
                    <a:pt x="409" y="894"/>
                  </a:lnTo>
                  <a:lnTo>
                    <a:pt x="413" y="900"/>
                  </a:lnTo>
                  <a:lnTo>
                    <a:pt x="415" y="905"/>
                  </a:lnTo>
                  <a:lnTo>
                    <a:pt x="417" y="910"/>
                  </a:lnTo>
                  <a:lnTo>
                    <a:pt x="417" y="910"/>
                  </a:lnTo>
                  <a:lnTo>
                    <a:pt x="428" y="987"/>
                  </a:lnTo>
                  <a:lnTo>
                    <a:pt x="433" y="1044"/>
                  </a:lnTo>
                  <a:lnTo>
                    <a:pt x="436" y="1068"/>
                  </a:lnTo>
                  <a:lnTo>
                    <a:pt x="436" y="1092"/>
                  </a:lnTo>
                  <a:lnTo>
                    <a:pt x="436" y="1115"/>
                  </a:lnTo>
                  <a:lnTo>
                    <a:pt x="433" y="1140"/>
                  </a:lnTo>
                  <a:lnTo>
                    <a:pt x="433" y="1140"/>
                  </a:lnTo>
                  <a:lnTo>
                    <a:pt x="432" y="1145"/>
                  </a:lnTo>
                  <a:lnTo>
                    <a:pt x="430" y="1151"/>
                  </a:lnTo>
                  <a:lnTo>
                    <a:pt x="427" y="1156"/>
                  </a:lnTo>
                  <a:lnTo>
                    <a:pt x="423" y="1160"/>
                  </a:lnTo>
                  <a:lnTo>
                    <a:pt x="419" y="1164"/>
                  </a:lnTo>
                  <a:lnTo>
                    <a:pt x="413" y="1166"/>
                  </a:lnTo>
                  <a:lnTo>
                    <a:pt x="407" y="1168"/>
                  </a:lnTo>
                  <a:lnTo>
                    <a:pt x="401" y="1168"/>
                  </a:lnTo>
                  <a:lnTo>
                    <a:pt x="35" y="1168"/>
                  </a:lnTo>
                  <a:lnTo>
                    <a:pt x="35" y="1168"/>
                  </a:lnTo>
                  <a:lnTo>
                    <a:pt x="28" y="1168"/>
                  </a:lnTo>
                  <a:lnTo>
                    <a:pt x="23" y="1166"/>
                  </a:lnTo>
                  <a:lnTo>
                    <a:pt x="18" y="1164"/>
                  </a:lnTo>
                  <a:lnTo>
                    <a:pt x="13" y="1160"/>
                  </a:lnTo>
                  <a:lnTo>
                    <a:pt x="9" y="1156"/>
                  </a:lnTo>
                  <a:lnTo>
                    <a:pt x="7" y="1151"/>
                  </a:lnTo>
                  <a:lnTo>
                    <a:pt x="4" y="1145"/>
                  </a:lnTo>
                  <a:lnTo>
                    <a:pt x="3" y="1140"/>
                  </a:lnTo>
                  <a:lnTo>
                    <a:pt x="3" y="1140"/>
                  </a:lnTo>
                  <a:lnTo>
                    <a:pt x="1" y="1115"/>
                  </a:lnTo>
                  <a:lnTo>
                    <a:pt x="0" y="1092"/>
                  </a:lnTo>
                  <a:lnTo>
                    <a:pt x="1" y="1068"/>
                  </a:lnTo>
                  <a:lnTo>
                    <a:pt x="2" y="1044"/>
                  </a:lnTo>
                  <a:lnTo>
                    <a:pt x="9" y="987"/>
                  </a:lnTo>
                  <a:lnTo>
                    <a:pt x="19" y="910"/>
                  </a:lnTo>
                  <a:lnTo>
                    <a:pt x="19" y="910"/>
                  </a:lnTo>
                  <a:lnTo>
                    <a:pt x="20" y="905"/>
                  </a:lnTo>
                  <a:lnTo>
                    <a:pt x="24" y="900"/>
                  </a:lnTo>
                  <a:lnTo>
                    <a:pt x="27" y="894"/>
                  </a:lnTo>
                  <a:lnTo>
                    <a:pt x="32" y="889"/>
                  </a:lnTo>
                  <a:lnTo>
                    <a:pt x="37" y="883"/>
                  </a:lnTo>
                  <a:lnTo>
                    <a:pt x="44" y="878"/>
                  </a:lnTo>
                  <a:lnTo>
                    <a:pt x="52" y="875"/>
                  </a:lnTo>
                  <a:lnTo>
                    <a:pt x="61" y="873"/>
                  </a:lnTo>
                  <a:lnTo>
                    <a:pt x="133" y="860"/>
                  </a:lnTo>
                  <a:lnTo>
                    <a:pt x="133" y="860"/>
                  </a:lnTo>
                  <a:lnTo>
                    <a:pt x="139" y="860"/>
                  </a:lnTo>
                  <a:lnTo>
                    <a:pt x="144" y="861"/>
                  </a:lnTo>
                  <a:lnTo>
                    <a:pt x="147" y="864"/>
                  </a:lnTo>
                  <a:lnTo>
                    <a:pt x="150" y="868"/>
                  </a:lnTo>
                  <a:lnTo>
                    <a:pt x="218" y="962"/>
                  </a:lnTo>
                  <a:lnTo>
                    <a:pt x="218" y="962"/>
                  </a:lnTo>
                  <a:close/>
                  <a:moveTo>
                    <a:pt x="557" y="589"/>
                  </a:moveTo>
                  <a:lnTo>
                    <a:pt x="557" y="589"/>
                  </a:lnTo>
                  <a:lnTo>
                    <a:pt x="558" y="583"/>
                  </a:lnTo>
                  <a:lnTo>
                    <a:pt x="559" y="577"/>
                  </a:lnTo>
                  <a:lnTo>
                    <a:pt x="561" y="573"/>
                  </a:lnTo>
                  <a:lnTo>
                    <a:pt x="565" y="569"/>
                  </a:lnTo>
                  <a:lnTo>
                    <a:pt x="569" y="566"/>
                  </a:lnTo>
                  <a:lnTo>
                    <a:pt x="574" y="562"/>
                  </a:lnTo>
                  <a:lnTo>
                    <a:pt x="578" y="561"/>
                  </a:lnTo>
                  <a:lnTo>
                    <a:pt x="584" y="561"/>
                  </a:lnTo>
                  <a:lnTo>
                    <a:pt x="584" y="561"/>
                  </a:lnTo>
                  <a:lnTo>
                    <a:pt x="590" y="561"/>
                  </a:lnTo>
                  <a:lnTo>
                    <a:pt x="595" y="562"/>
                  </a:lnTo>
                  <a:lnTo>
                    <a:pt x="600" y="566"/>
                  </a:lnTo>
                  <a:lnTo>
                    <a:pt x="603" y="569"/>
                  </a:lnTo>
                  <a:lnTo>
                    <a:pt x="607" y="573"/>
                  </a:lnTo>
                  <a:lnTo>
                    <a:pt x="609" y="577"/>
                  </a:lnTo>
                  <a:lnTo>
                    <a:pt x="611" y="583"/>
                  </a:lnTo>
                  <a:lnTo>
                    <a:pt x="611" y="589"/>
                  </a:lnTo>
                  <a:lnTo>
                    <a:pt x="611" y="703"/>
                  </a:lnTo>
                  <a:lnTo>
                    <a:pt x="716" y="763"/>
                  </a:lnTo>
                  <a:lnTo>
                    <a:pt x="716" y="763"/>
                  </a:lnTo>
                  <a:lnTo>
                    <a:pt x="721" y="767"/>
                  </a:lnTo>
                  <a:lnTo>
                    <a:pt x="724" y="771"/>
                  </a:lnTo>
                  <a:lnTo>
                    <a:pt x="728" y="776"/>
                  </a:lnTo>
                  <a:lnTo>
                    <a:pt x="729" y="780"/>
                  </a:lnTo>
                  <a:lnTo>
                    <a:pt x="730" y="785"/>
                  </a:lnTo>
                  <a:lnTo>
                    <a:pt x="730" y="791"/>
                  </a:lnTo>
                  <a:lnTo>
                    <a:pt x="729" y="796"/>
                  </a:lnTo>
                  <a:lnTo>
                    <a:pt x="727" y="801"/>
                  </a:lnTo>
                  <a:lnTo>
                    <a:pt x="727" y="801"/>
                  </a:lnTo>
                  <a:lnTo>
                    <a:pt x="723" y="805"/>
                  </a:lnTo>
                  <a:lnTo>
                    <a:pt x="720" y="809"/>
                  </a:lnTo>
                  <a:lnTo>
                    <a:pt x="715" y="812"/>
                  </a:lnTo>
                  <a:lnTo>
                    <a:pt x="711" y="813"/>
                  </a:lnTo>
                  <a:lnTo>
                    <a:pt x="705" y="815"/>
                  </a:lnTo>
                  <a:lnTo>
                    <a:pt x="699" y="815"/>
                  </a:lnTo>
                  <a:lnTo>
                    <a:pt x="695" y="813"/>
                  </a:lnTo>
                  <a:lnTo>
                    <a:pt x="689" y="811"/>
                  </a:lnTo>
                  <a:lnTo>
                    <a:pt x="584" y="751"/>
                  </a:lnTo>
                  <a:lnTo>
                    <a:pt x="479" y="811"/>
                  </a:lnTo>
                  <a:lnTo>
                    <a:pt x="479" y="811"/>
                  </a:lnTo>
                  <a:lnTo>
                    <a:pt x="474" y="813"/>
                  </a:lnTo>
                  <a:lnTo>
                    <a:pt x="469" y="815"/>
                  </a:lnTo>
                  <a:lnTo>
                    <a:pt x="464" y="815"/>
                  </a:lnTo>
                  <a:lnTo>
                    <a:pt x="459" y="813"/>
                  </a:lnTo>
                  <a:lnTo>
                    <a:pt x="454" y="812"/>
                  </a:lnTo>
                  <a:lnTo>
                    <a:pt x="449" y="809"/>
                  </a:lnTo>
                  <a:lnTo>
                    <a:pt x="445" y="805"/>
                  </a:lnTo>
                  <a:lnTo>
                    <a:pt x="441" y="801"/>
                  </a:lnTo>
                  <a:lnTo>
                    <a:pt x="441" y="801"/>
                  </a:lnTo>
                  <a:lnTo>
                    <a:pt x="439" y="796"/>
                  </a:lnTo>
                  <a:lnTo>
                    <a:pt x="438" y="791"/>
                  </a:lnTo>
                  <a:lnTo>
                    <a:pt x="438" y="785"/>
                  </a:lnTo>
                  <a:lnTo>
                    <a:pt x="439" y="780"/>
                  </a:lnTo>
                  <a:lnTo>
                    <a:pt x="441" y="776"/>
                  </a:lnTo>
                  <a:lnTo>
                    <a:pt x="444" y="771"/>
                  </a:lnTo>
                  <a:lnTo>
                    <a:pt x="447" y="767"/>
                  </a:lnTo>
                  <a:lnTo>
                    <a:pt x="452" y="763"/>
                  </a:lnTo>
                  <a:lnTo>
                    <a:pt x="557" y="703"/>
                  </a:lnTo>
                  <a:lnTo>
                    <a:pt x="557" y="589"/>
                  </a:lnTo>
                  <a:lnTo>
                    <a:pt x="557" y="589"/>
                  </a:lnTo>
                  <a:close/>
                  <a:moveTo>
                    <a:pt x="949" y="589"/>
                  </a:moveTo>
                  <a:lnTo>
                    <a:pt x="949" y="589"/>
                  </a:lnTo>
                  <a:lnTo>
                    <a:pt x="938" y="589"/>
                  </a:lnTo>
                  <a:lnTo>
                    <a:pt x="929" y="591"/>
                  </a:lnTo>
                  <a:lnTo>
                    <a:pt x="918" y="593"/>
                  </a:lnTo>
                  <a:lnTo>
                    <a:pt x="909" y="598"/>
                  </a:lnTo>
                  <a:lnTo>
                    <a:pt x="900" y="602"/>
                  </a:lnTo>
                  <a:lnTo>
                    <a:pt x="892" y="607"/>
                  </a:lnTo>
                  <a:lnTo>
                    <a:pt x="884" y="614"/>
                  </a:lnTo>
                  <a:lnTo>
                    <a:pt x="877" y="621"/>
                  </a:lnTo>
                  <a:lnTo>
                    <a:pt x="872" y="629"/>
                  </a:lnTo>
                  <a:lnTo>
                    <a:pt x="866" y="637"/>
                  </a:lnTo>
                  <a:lnTo>
                    <a:pt x="860" y="646"/>
                  </a:lnTo>
                  <a:lnTo>
                    <a:pt x="857" y="655"/>
                  </a:lnTo>
                  <a:lnTo>
                    <a:pt x="853" y="665"/>
                  </a:lnTo>
                  <a:lnTo>
                    <a:pt x="851" y="675"/>
                  </a:lnTo>
                  <a:lnTo>
                    <a:pt x="850" y="686"/>
                  </a:lnTo>
                  <a:lnTo>
                    <a:pt x="850" y="696"/>
                  </a:lnTo>
                  <a:lnTo>
                    <a:pt x="850" y="696"/>
                  </a:lnTo>
                  <a:lnTo>
                    <a:pt x="850" y="707"/>
                  </a:lnTo>
                  <a:lnTo>
                    <a:pt x="852" y="719"/>
                  </a:lnTo>
                  <a:lnTo>
                    <a:pt x="855" y="730"/>
                  </a:lnTo>
                  <a:lnTo>
                    <a:pt x="858" y="742"/>
                  </a:lnTo>
                  <a:lnTo>
                    <a:pt x="863" y="752"/>
                  </a:lnTo>
                  <a:lnTo>
                    <a:pt x="868" y="763"/>
                  </a:lnTo>
                  <a:lnTo>
                    <a:pt x="874" y="774"/>
                  </a:lnTo>
                  <a:lnTo>
                    <a:pt x="881" y="783"/>
                  </a:lnTo>
                  <a:lnTo>
                    <a:pt x="888" y="792"/>
                  </a:lnTo>
                  <a:lnTo>
                    <a:pt x="896" y="800"/>
                  </a:lnTo>
                  <a:lnTo>
                    <a:pt x="905" y="807"/>
                  </a:lnTo>
                  <a:lnTo>
                    <a:pt x="914" y="813"/>
                  </a:lnTo>
                  <a:lnTo>
                    <a:pt x="923" y="818"/>
                  </a:lnTo>
                  <a:lnTo>
                    <a:pt x="932" y="821"/>
                  </a:lnTo>
                  <a:lnTo>
                    <a:pt x="942" y="824"/>
                  </a:lnTo>
                  <a:lnTo>
                    <a:pt x="953" y="824"/>
                  </a:lnTo>
                  <a:lnTo>
                    <a:pt x="953" y="824"/>
                  </a:lnTo>
                  <a:lnTo>
                    <a:pt x="963" y="824"/>
                  </a:lnTo>
                  <a:lnTo>
                    <a:pt x="973" y="820"/>
                  </a:lnTo>
                  <a:lnTo>
                    <a:pt x="982" y="817"/>
                  </a:lnTo>
                  <a:lnTo>
                    <a:pt x="993" y="811"/>
                  </a:lnTo>
                  <a:lnTo>
                    <a:pt x="1001" y="805"/>
                  </a:lnTo>
                  <a:lnTo>
                    <a:pt x="1009" y="797"/>
                  </a:lnTo>
                  <a:lnTo>
                    <a:pt x="1017" y="789"/>
                  </a:lnTo>
                  <a:lnTo>
                    <a:pt x="1023" y="780"/>
                  </a:lnTo>
                  <a:lnTo>
                    <a:pt x="1030" y="770"/>
                  </a:lnTo>
                  <a:lnTo>
                    <a:pt x="1036" y="760"/>
                  </a:lnTo>
                  <a:lnTo>
                    <a:pt x="1041" y="748"/>
                  </a:lnTo>
                  <a:lnTo>
                    <a:pt x="1045" y="738"/>
                  </a:lnTo>
                  <a:lnTo>
                    <a:pt x="1047" y="727"/>
                  </a:lnTo>
                  <a:lnTo>
                    <a:pt x="1050" y="715"/>
                  </a:lnTo>
                  <a:lnTo>
                    <a:pt x="1052" y="704"/>
                  </a:lnTo>
                  <a:lnTo>
                    <a:pt x="1052" y="693"/>
                  </a:lnTo>
                  <a:lnTo>
                    <a:pt x="1052" y="693"/>
                  </a:lnTo>
                  <a:lnTo>
                    <a:pt x="1051" y="681"/>
                  </a:lnTo>
                  <a:lnTo>
                    <a:pt x="1050" y="671"/>
                  </a:lnTo>
                  <a:lnTo>
                    <a:pt x="1046" y="661"/>
                  </a:lnTo>
                  <a:lnTo>
                    <a:pt x="1043" y="651"/>
                  </a:lnTo>
                  <a:lnTo>
                    <a:pt x="1038" y="642"/>
                  </a:lnTo>
                  <a:lnTo>
                    <a:pt x="1034" y="633"/>
                  </a:lnTo>
                  <a:lnTo>
                    <a:pt x="1028" y="625"/>
                  </a:lnTo>
                  <a:lnTo>
                    <a:pt x="1021" y="618"/>
                  </a:lnTo>
                  <a:lnTo>
                    <a:pt x="1013" y="612"/>
                  </a:lnTo>
                  <a:lnTo>
                    <a:pt x="1005" y="605"/>
                  </a:lnTo>
                  <a:lnTo>
                    <a:pt x="997" y="600"/>
                  </a:lnTo>
                  <a:lnTo>
                    <a:pt x="988" y="596"/>
                  </a:lnTo>
                  <a:lnTo>
                    <a:pt x="979" y="592"/>
                  </a:lnTo>
                  <a:lnTo>
                    <a:pt x="969" y="590"/>
                  </a:lnTo>
                  <a:lnTo>
                    <a:pt x="960" y="589"/>
                  </a:lnTo>
                  <a:lnTo>
                    <a:pt x="949" y="589"/>
                  </a:lnTo>
                  <a:lnTo>
                    <a:pt x="949" y="589"/>
                  </a:lnTo>
                  <a:close/>
                  <a:moveTo>
                    <a:pt x="950" y="962"/>
                  </a:moveTo>
                  <a:lnTo>
                    <a:pt x="1018" y="868"/>
                  </a:lnTo>
                  <a:lnTo>
                    <a:pt x="1018" y="868"/>
                  </a:lnTo>
                  <a:lnTo>
                    <a:pt x="1021" y="864"/>
                  </a:lnTo>
                  <a:lnTo>
                    <a:pt x="1026" y="861"/>
                  </a:lnTo>
                  <a:lnTo>
                    <a:pt x="1030" y="860"/>
                  </a:lnTo>
                  <a:lnTo>
                    <a:pt x="1035" y="860"/>
                  </a:lnTo>
                  <a:lnTo>
                    <a:pt x="1107" y="873"/>
                  </a:lnTo>
                  <a:lnTo>
                    <a:pt x="1107" y="873"/>
                  </a:lnTo>
                  <a:lnTo>
                    <a:pt x="1116" y="875"/>
                  </a:lnTo>
                  <a:lnTo>
                    <a:pt x="1124" y="878"/>
                  </a:lnTo>
                  <a:lnTo>
                    <a:pt x="1131" y="883"/>
                  </a:lnTo>
                  <a:lnTo>
                    <a:pt x="1136" y="889"/>
                  </a:lnTo>
                  <a:lnTo>
                    <a:pt x="1142" y="894"/>
                  </a:lnTo>
                  <a:lnTo>
                    <a:pt x="1146" y="900"/>
                  </a:lnTo>
                  <a:lnTo>
                    <a:pt x="1148" y="905"/>
                  </a:lnTo>
                  <a:lnTo>
                    <a:pt x="1150" y="910"/>
                  </a:lnTo>
                  <a:lnTo>
                    <a:pt x="1150" y="910"/>
                  </a:lnTo>
                  <a:lnTo>
                    <a:pt x="1160" y="987"/>
                  </a:lnTo>
                  <a:lnTo>
                    <a:pt x="1166" y="1044"/>
                  </a:lnTo>
                  <a:lnTo>
                    <a:pt x="1168" y="1068"/>
                  </a:lnTo>
                  <a:lnTo>
                    <a:pt x="1168" y="1092"/>
                  </a:lnTo>
                  <a:lnTo>
                    <a:pt x="1168" y="1115"/>
                  </a:lnTo>
                  <a:lnTo>
                    <a:pt x="1166" y="1140"/>
                  </a:lnTo>
                  <a:lnTo>
                    <a:pt x="1166" y="1140"/>
                  </a:lnTo>
                  <a:lnTo>
                    <a:pt x="1165" y="1145"/>
                  </a:lnTo>
                  <a:lnTo>
                    <a:pt x="1163" y="1151"/>
                  </a:lnTo>
                  <a:lnTo>
                    <a:pt x="1159" y="1156"/>
                  </a:lnTo>
                  <a:lnTo>
                    <a:pt x="1156" y="1160"/>
                  </a:lnTo>
                  <a:lnTo>
                    <a:pt x="1151" y="1164"/>
                  </a:lnTo>
                  <a:lnTo>
                    <a:pt x="1146" y="1166"/>
                  </a:lnTo>
                  <a:lnTo>
                    <a:pt x="1140" y="1168"/>
                  </a:lnTo>
                  <a:lnTo>
                    <a:pt x="1134" y="1168"/>
                  </a:lnTo>
                  <a:lnTo>
                    <a:pt x="767" y="1168"/>
                  </a:lnTo>
                  <a:lnTo>
                    <a:pt x="767" y="1168"/>
                  </a:lnTo>
                  <a:lnTo>
                    <a:pt x="761" y="1168"/>
                  </a:lnTo>
                  <a:lnTo>
                    <a:pt x="755" y="1166"/>
                  </a:lnTo>
                  <a:lnTo>
                    <a:pt x="751" y="1164"/>
                  </a:lnTo>
                  <a:lnTo>
                    <a:pt x="746" y="1160"/>
                  </a:lnTo>
                  <a:lnTo>
                    <a:pt x="742" y="1156"/>
                  </a:lnTo>
                  <a:lnTo>
                    <a:pt x="739" y="1151"/>
                  </a:lnTo>
                  <a:lnTo>
                    <a:pt x="737" y="1145"/>
                  </a:lnTo>
                  <a:lnTo>
                    <a:pt x="736" y="1140"/>
                  </a:lnTo>
                  <a:lnTo>
                    <a:pt x="736" y="1140"/>
                  </a:lnTo>
                  <a:lnTo>
                    <a:pt x="734" y="1115"/>
                  </a:lnTo>
                  <a:lnTo>
                    <a:pt x="732" y="1092"/>
                  </a:lnTo>
                  <a:lnTo>
                    <a:pt x="734" y="1068"/>
                  </a:lnTo>
                  <a:lnTo>
                    <a:pt x="735" y="1044"/>
                  </a:lnTo>
                  <a:lnTo>
                    <a:pt x="742" y="987"/>
                  </a:lnTo>
                  <a:lnTo>
                    <a:pt x="752" y="910"/>
                  </a:lnTo>
                  <a:lnTo>
                    <a:pt x="752" y="910"/>
                  </a:lnTo>
                  <a:lnTo>
                    <a:pt x="753" y="905"/>
                  </a:lnTo>
                  <a:lnTo>
                    <a:pt x="755" y="900"/>
                  </a:lnTo>
                  <a:lnTo>
                    <a:pt x="760" y="894"/>
                  </a:lnTo>
                  <a:lnTo>
                    <a:pt x="764" y="889"/>
                  </a:lnTo>
                  <a:lnTo>
                    <a:pt x="770" y="883"/>
                  </a:lnTo>
                  <a:lnTo>
                    <a:pt x="777" y="878"/>
                  </a:lnTo>
                  <a:lnTo>
                    <a:pt x="785" y="875"/>
                  </a:lnTo>
                  <a:lnTo>
                    <a:pt x="794" y="873"/>
                  </a:lnTo>
                  <a:lnTo>
                    <a:pt x="866" y="860"/>
                  </a:lnTo>
                  <a:lnTo>
                    <a:pt x="866" y="860"/>
                  </a:lnTo>
                  <a:lnTo>
                    <a:pt x="872" y="860"/>
                  </a:lnTo>
                  <a:lnTo>
                    <a:pt x="876" y="861"/>
                  </a:lnTo>
                  <a:lnTo>
                    <a:pt x="880" y="864"/>
                  </a:lnTo>
                  <a:lnTo>
                    <a:pt x="883" y="868"/>
                  </a:lnTo>
                  <a:lnTo>
                    <a:pt x="950" y="962"/>
                  </a:lnTo>
                  <a:lnTo>
                    <a:pt x="950" y="962"/>
                  </a:lnTo>
                  <a:close/>
                </a:path>
              </a:pathLst>
            </a:custGeom>
            <a:solidFill>
              <a:schemeClr val="accent2"/>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2135" b="0" i="0" u="none" strike="noStrike" kern="1200" cap="none" spc="0" normalizeH="0" baseline="0" noProof="0">
                <a:ln>
                  <a:noFill/>
                </a:ln>
                <a:solidFill>
                  <a:srgbClr val="080808"/>
                </a:solidFill>
                <a:effectLst/>
                <a:uLnTx/>
                <a:uFillTx/>
                <a:latin typeface="微软雅黑" panose="020B0503020204020204" pitchFamily="34" charset="-122"/>
                <a:ea typeface="Malgun Gothic" panose="020B0503020000020004" charset="-127"/>
                <a:cs typeface="+mn-cs"/>
              </a:endParaRPr>
            </a:p>
          </p:txBody>
        </p:sp>
      </p:gr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0-#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0-#ppt_w/2"/>
                                          </p:val>
                                        </p:tav>
                                        <p:tav tm="100000">
                                          <p:val>
                                            <p:strVal val="#ppt_x"/>
                                          </p:val>
                                        </p:tav>
                                      </p:tavLst>
                                    </p:anim>
                                    <p:anim calcmode="lin" valueType="num">
                                      <p:cBhvr additive="base">
                                        <p:cTn id="4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1+#ppt_w/2"/>
                                          </p:val>
                                        </p:tav>
                                        <p:tav tm="100000">
                                          <p:val>
                                            <p:strVal val="#ppt_x"/>
                                          </p:val>
                                        </p:tav>
                                      </p:tavLst>
                                    </p:anim>
                                    <p:anim calcmode="lin" valueType="num">
                                      <p:cBhvr additive="base">
                                        <p:cTn id="58" dur="500" fill="hold"/>
                                        <p:tgtEl>
                                          <p:spTgt spid="6"/>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1+#ppt_w/2"/>
                                          </p:val>
                                        </p:tav>
                                        <p:tav tm="100000">
                                          <p:val>
                                            <p:strVal val="#ppt_x"/>
                                          </p:val>
                                        </p:tav>
                                      </p:tavLst>
                                    </p:anim>
                                    <p:anim calcmode="lin" valueType="num">
                                      <p:cBhvr additive="base">
                                        <p:cTn id="6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1+#ppt_w/2"/>
                                          </p:val>
                                        </p:tav>
                                        <p:tav tm="100000">
                                          <p:val>
                                            <p:strVal val="#ppt_x"/>
                                          </p:val>
                                        </p:tav>
                                      </p:tavLst>
                                    </p:anim>
                                    <p:anim calcmode="lin" valueType="num">
                                      <p:cBhvr additive="base">
                                        <p:cTn id="68" dur="500" fill="hold"/>
                                        <p:tgtEl>
                                          <p:spTgt spid="7"/>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1+#ppt_w/2"/>
                                          </p:val>
                                        </p:tav>
                                        <p:tav tm="100000">
                                          <p:val>
                                            <p:strVal val="#ppt_x"/>
                                          </p:val>
                                        </p:tav>
                                      </p:tavLst>
                                    </p:anim>
                                    <p:anim calcmode="lin" valueType="num">
                                      <p:cBhvr additive="base">
                                        <p:cTn id="72" dur="500" fill="hold"/>
                                        <p:tgtEl>
                                          <p:spTgt spid="8"/>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35"/>
                                        </p:tgtEl>
                                        <p:attrNameLst>
                                          <p:attrName>style.visibility</p:attrName>
                                        </p:attrNameLst>
                                      </p:cBhvr>
                                      <p:to>
                                        <p:strVal val="visible"/>
                                      </p:to>
                                    </p:set>
                                    <p:anim calcmode="lin" valueType="num">
                                      <p:cBhvr additive="base">
                                        <p:cTn id="75" dur="500" fill="hold"/>
                                        <p:tgtEl>
                                          <p:spTgt spid="35"/>
                                        </p:tgtEl>
                                        <p:attrNameLst>
                                          <p:attrName>ppt_x</p:attrName>
                                        </p:attrNameLst>
                                      </p:cBhvr>
                                      <p:tavLst>
                                        <p:tav tm="0">
                                          <p:val>
                                            <p:strVal val="1+#ppt_w/2"/>
                                          </p:val>
                                        </p:tav>
                                        <p:tav tm="100000">
                                          <p:val>
                                            <p:strVal val="#ppt_x"/>
                                          </p:val>
                                        </p:tav>
                                      </p:tavLst>
                                    </p:anim>
                                    <p:anim calcmode="lin" valueType="num">
                                      <p:cBhvr additive="base">
                                        <p:cTn id="76"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11"/>
                                        </p:tgtEl>
                                        <p:attrNameLst>
                                          <p:attrName>style.visibility</p:attrName>
                                        </p:attrNameLst>
                                      </p:cBhvr>
                                      <p:to>
                                        <p:strVal val="visible"/>
                                      </p:to>
                                    </p:set>
                                    <p:anim calcmode="lin" valueType="num">
                                      <p:cBhvr additive="base">
                                        <p:cTn id="81" dur="500" fill="hold"/>
                                        <p:tgtEl>
                                          <p:spTgt spid="11"/>
                                        </p:tgtEl>
                                        <p:attrNameLst>
                                          <p:attrName>ppt_x</p:attrName>
                                        </p:attrNameLst>
                                      </p:cBhvr>
                                      <p:tavLst>
                                        <p:tav tm="0">
                                          <p:val>
                                            <p:strVal val="0-#ppt_w/2"/>
                                          </p:val>
                                        </p:tav>
                                        <p:tav tm="100000">
                                          <p:val>
                                            <p:strVal val="#ppt_x"/>
                                          </p:val>
                                        </p:tav>
                                      </p:tavLst>
                                    </p:anim>
                                    <p:anim calcmode="lin" valueType="num">
                                      <p:cBhvr additive="base">
                                        <p:cTn id="82" dur="500" fill="hold"/>
                                        <p:tgtEl>
                                          <p:spTgt spid="11"/>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additive="base">
                                        <p:cTn id="85" dur="500" fill="hold"/>
                                        <p:tgtEl>
                                          <p:spTgt spid="12"/>
                                        </p:tgtEl>
                                        <p:attrNameLst>
                                          <p:attrName>ppt_x</p:attrName>
                                        </p:attrNameLst>
                                      </p:cBhvr>
                                      <p:tavLst>
                                        <p:tav tm="0">
                                          <p:val>
                                            <p:strVal val="0-#ppt_w/2"/>
                                          </p:val>
                                        </p:tav>
                                        <p:tav tm="100000">
                                          <p:val>
                                            <p:strVal val="#ppt_x"/>
                                          </p:val>
                                        </p:tav>
                                      </p:tavLst>
                                    </p:anim>
                                    <p:anim calcmode="lin" valueType="num">
                                      <p:cBhvr additive="base">
                                        <p:cTn id="86" dur="500" fill="hold"/>
                                        <p:tgtEl>
                                          <p:spTgt spid="12"/>
                                        </p:tgtEl>
                                        <p:attrNameLst>
                                          <p:attrName>ppt_y</p:attrName>
                                        </p:attrNameLst>
                                      </p:cBhvr>
                                      <p:tavLst>
                                        <p:tav tm="0">
                                          <p:val>
                                            <p:strVal val="#ppt_y"/>
                                          </p:val>
                                        </p:tav>
                                        <p:tav tm="100000">
                                          <p:val>
                                            <p:strVal val="#ppt_y"/>
                                          </p:val>
                                        </p:tav>
                                      </p:tavLst>
                                    </p:anim>
                                  </p:childTnLst>
                                </p:cTn>
                              </p:par>
                              <p:par>
                                <p:cTn id="87" presetID="2" presetClass="entr" presetSubtype="8" fill="hold" nodeType="with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additive="base">
                                        <p:cTn id="89" dur="500" fill="hold"/>
                                        <p:tgtEl>
                                          <p:spTgt spid="23"/>
                                        </p:tgtEl>
                                        <p:attrNameLst>
                                          <p:attrName>ppt_x</p:attrName>
                                        </p:attrNameLst>
                                      </p:cBhvr>
                                      <p:tavLst>
                                        <p:tav tm="0">
                                          <p:val>
                                            <p:strVal val="0-#ppt_w/2"/>
                                          </p:val>
                                        </p:tav>
                                        <p:tav tm="100000">
                                          <p:val>
                                            <p:strVal val="#ppt_x"/>
                                          </p:val>
                                        </p:tav>
                                      </p:tavLst>
                                    </p:anim>
                                    <p:anim calcmode="lin" valueType="num">
                                      <p:cBhvr additive="base">
                                        <p:cTn id="90"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8" grpId="0"/>
      <p:bldP spid="19" grpId="0"/>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email"/>
          <a:stretch>
            <a:fillRect/>
          </a:stretch>
        </p:blipFill>
        <p:spPr>
          <a:xfrm>
            <a:off x="-529" y="-1313"/>
            <a:ext cx="12193056" cy="6860627"/>
          </a:xfrm>
          <a:prstGeom prst="rect">
            <a:avLst/>
          </a:prstGeom>
        </p:spPr>
      </p:pic>
      <p:sp>
        <p:nvSpPr>
          <p:cNvPr id="10" name="矩形 9"/>
          <p:cNvSpPr/>
          <p:nvPr/>
        </p:nvSpPr>
        <p:spPr bwMode="auto">
          <a:xfrm>
            <a:off x="1884136" y="2049457"/>
            <a:ext cx="8879184" cy="1799191"/>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Arial" panose="020B0604020202020204" pitchFamily="34" charset="0"/>
              <a:ea typeface="微软雅黑" panose="020B0503020204020204" pitchFamily="34" charset="-122"/>
            </a:endParaRPr>
          </a:p>
        </p:txBody>
      </p:sp>
      <p:grpSp>
        <p:nvGrpSpPr>
          <p:cNvPr id="3" name="组合 2"/>
          <p:cNvGrpSpPr/>
          <p:nvPr/>
        </p:nvGrpSpPr>
        <p:grpSpPr>
          <a:xfrm>
            <a:off x="2987325" y="1712113"/>
            <a:ext cx="2416827" cy="674688"/>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p:txBody>
        </p:sp>
        <p:sp>
          <p:nvSpPr>
            <p:cNvPr id="14" name="TextBox 18"/>
            <p:cNvSpPr txBox="1"/>
            <p:nvPr/>
          </p:nvSpPr>
          <p:spPr>
            <a:xfrm>
              <a:off x="2244480" y="1109881"/>
              <a:ext cx="1572419" cy="453390"/>
            </a:xfrm>
            <a:prstGeom prst="rect">
              <a:avLst/>
            </a:prstGeom>
            <a:noFill/>
          </p:spPr>
          <p:txBody>
            <a:bodyPr wrap="square" rtlCol="0">
              <a:spAutoFit/>
            </a:bodyPr>
            <a:lstStyle/>
            <a:p>
              <a:pPr algn="ctr"/>
              <a:r>
                <a:rPr lang="zh-CN" altLang="en-US" sz="3335" b="0" dirty="0" smtClean="0">
                  <a:solidFill>
                    <a:schemeClr val="bg1"/>
                  </a:solidFill>
                  <a:latin typeface="微软雅黑" panose="020B0503020204020204" pitchFamily="34" charset="-122"/>
                  <a:ea typeface="微软雅黑" panose="020B0503020204020204" pitchFamily="34" charset="-122"/>
                </a:rPr>
                <a:t>第三部分</a:t>
              </a:r>
              <a:endParaRPr lang="zh-CN" altLang="en-US" sz="3335"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794435" y="2367493"/>
            <a:ext cx="7584843"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48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4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
          <p:cNvSpPr>
            <a:spLocks noChangeArrowheads="1"/>
          </p:cNvSpPr>
          <p:nvPr/>
        </p:nvSpPr>
        <p:spPr bwMode="black">
          <a:xfrm>
            <a:off x="6546851" y="1849932"/>
            <a:ext cx="4677833" cy="131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10000"/>
              </a:lnSpc>
              <a:spcBef>
                <a:spcPts val="0"/>
              </a:spcBef>
              <a:spcAft>
                <a:spcPts val="0"/>
              </a:spcAft>
              <a:buClrTx/>
              <a:buSzTx/>
              <a:buFontTx/>
              <a:buNone/>
              <a:defRPr/>
            </a:pPr>
            <a:r>
              <a:rPr kumimoji="0" lang="zh-CN" altLang="en-US" sz="2665"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目录标题</a:t>
            </a:r>
            <a:endParaRPr kumimoji="0" lang="zh-CN" altLang="en-US" sz="2665"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10000"/>
              </a:lnSpc>
              <a:spcBef>
                <a:spcPts val="0"/>
              </a:spcBef>
              <a:spcAft>
                <a:spcPts val="0"/>
              </a:spcAft>
              <a:buClrTx/>
              <a:buSzTx/>
              <a:buFontTx/>
              <a:buNone/>
              <a:defRPr/>
            </a:pPr>
            <a:endParaRPr kumimoji="0" lang="en-US" altLang="zh-CN"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1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PPT,</a:t>
            </a: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就是</a:t>
            </a: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Power Point</a:t>
            </a: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简称</a:t>
            </a: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.Power Point</a:t>
            </a: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是美国微软公司出品的办公软件系列重要组件之一</a:t>
            </a:r>
            <a:endPar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Line 4"/>
          <p:cNvSpPr>
            <a:spLocks noChangeShapeType="1"/>
          </p:cNvSpPr>
          <p:nvPr/>
        </p:nvSpPr>
        <p:spPr bwMode="auto">
          <a:xfrm flipH="1">
            <a:off x="6348545" y="1917361"/>
            <a:ext cx="5688" cy="3697163"/>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4" name="组合 33"/>
          <p:cNvGrpSpPr/>
          <p:nvPr/>
        </p:nvGrpSpPr>
        <p:grpSpPr>
          <a:xfrm>
            <a:off x="1608577" y="1508787"/>
            <a:ext cx="4163573" cy="4182533"/>
            <a:chOff x="842963" y="948903"/>
            <a:chExt cx="3486150" cy="3502025"/>
          </a:xfrm>
        </p:grpSpPr>
        <p:sp>
          <p:nvSpPr>
            <p:cNvPr id="35" name="AutoShape 5"/>
            <p:cNvSpPr>
              <a:spLocks noChangeArrowheads="1"/>
            </p:cNvSpPr>
            <p:nvPr/>
          </p:nvSpPr>
          <p:spPr bwMode="gray">
            <a:xfrm rot="2692993">
              <a:off x="846138" y="9870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tx1"/>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AutoShape 6"/>
            <p:cNvSpPr>
              <a:spLocks noChangeArrowheads="1"/>
            </p:cNvSpPr>
            <p:nvPr/>
          </p:nvSpPr>
          <p:spPr bwMode="gray">
            <a:xfrm rot="18892993">
              <a:off x="872332" y="986209"/>
              <a:ext cx="3449637" cy="346392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726 w 21600"/>
                <a:gd name="T13" fmla="*/ 0 h 21600"/>
                <a:gd name="T14" fmla="*/ 19874 w 21600"/>
                <a:gd name="T15" fmla="*/ 7031 h 21600"/>
              </a:gdLst>
              <a:ahLst/>
              <a:cxnLst>
                <a:cxn ang="T8">
                  <a:pos x="T0" y="T1"/>
                </a:cxn>
                <a:cxn ang="T9">
                  <a:pos x="T2" y="T3"/>
                </a:cxn>
                <a:cxn ang="T10">
                  <a:pos x="T4" y="T5"/>
                </a:cxn>
                <a:cxn ang="T11">
                  <a:pos x="T6" y="T7"/>
                </a:cxn>
              </a:cxnLst>
              <a:rect l="T12" t="T13" r="T14" b="T15"/>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lnTo>
                    <a:pt x="5908" y="5862"/>
                  </a:lnTo>
                  <a:close/>
                </a:path>
              </a:pathLst>
            </a:custGeom>
            <a:solidFill>
              <a:schemeClr val="bg1"/>
            </a:solidFill>
            <a:ln w="9525">
              <a:round/>
            </a:ln>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7" name="组合 36"/>
            <p:cNvGrpSpPr/>
            <p:nvPr/>
          </p:nvGrpSpPr>
          <p:grpSpPr>
            <a:xfrm>
              <a:off x="842963" y="948903"/>
              <a:ext cx="3478212" cy="3463925"/>
              <a:chOff x="842963" y="948903"/>
              <a:chExt cx="3478212" cy="3463925"/>
            </a:xfrm>
          </p:grpSpPr>
          <p:sp>
            <p:nvSpPr>
              <p:cNvPr id="38" name="AutoShape 8"/>
              <p:cNvSpPr>
                <a:spLocks noChangeArrowheads="1"/>
              </p:cNvSpPr>
              <p:nvPr/>
            </p:nvSpPr>
            <p:spPr bwMode="gray">
              <a:xfrm rot="2692993" flipH="1" flipV="1">
                <a:off x="871538"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tx2"/>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842963" y="948903"/>
                <a:ext cx="3449637" cy="3463925"/>
                <a:chOff x="842963" y="948903"/>
                <a:chExt cx="3449637" cy="3463925"/>
              </a:xfrm>
            </p:grpSpPr>
            <p:sp>
              <p:nvSpPr>
                <p:cNvPr id="40" name="AutoShape 7"/>
                <p:cNvSpPr>
                  <a:spLocks noChangeArrowheads="1"/>
                </p:cNvSpPr>
                <p:nvPr/>
              </p:nvSpPr>
              <p:spPr bwMode="black">
                <a:xfrm rot="18907007" flipV="1">
                  <a:off x="842963"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bg2"/>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41" name="组合 40"/>
                <p:cNvGrpSpPr/>
                <p:nvPr/>
              </p:nvGrpSpPr>
              <p:grpSpPr>
                <a:xfrm>
                  <a:off x="917575" y="1090191"/>
                  <a:ext cx="3217305" cy="3302000"/>
                  <a:chOff x="917575" y="1090191"/>
                  <a:chExt cx="3217305" cy="3302000"/>
                </a:xfrm>
              </p:grpSpPr>
              <p:sp>
                <p:nvSpPr>
                  <p:cNvPr id="42" name="WordArt 9"/>
                  <p:cNvSpPr>
                    <a:spLocks noChangeArrowheads="1" noChangeShapeType="1" noTextEdit="1"/>
                  </p:cNvSpPr>
                  <p:nvPr/>
                </p:nvSpPr>
                <p:spPr bwMode="gray">
                  <a:xfrm rot="18992296">
                    <a:off x="917575" y="1574378"/>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3755278"/>
                      </a:avLst>
                    </a:prstTxWarp>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665" b="0" i="0" u="none" strike="noStrike" kern="1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a:t>
                    </a:r>
                    <a:r>
                      <a:rPr kumimoji="0" lang="zh-CN" altLang="en-US" sz="66665" b="0" i="0" u="none" strike="noStrike" kern="10" cap="none" spc="-30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文字标题</a:t>
                    </a:r>
                    <a:endParaRPr kumimoji="0" lang="zh-CN" altLang="en-US" sz="66665" b="0" i="0" u="none" strike="noStrike" kern="1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3" name="WordArt 10"/>
                  <p:cNvSpPr>
                    <a:spLocks noChangeArrowheads="1" noChangeShapeType="1" noTextEdit="1"/>
                  </p:cNvSpPr>
                  <p:nvPr/>
                </p:nvSpPr>
                <p:spPr bwMode="white">
                  <a:xfrm rot="2855621">
                    <a:off x="2084387" y="1631528"/>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3909536"/>
                      </a:avLst>
                    </a:prstTxWarp>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endParaRPr kumimoji="0" lang="zh-CN" altLang="en-US" sz="24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4" name="WordArt 11"/>
                  <p:cNvSpPr>
                    <a:spLocks noChangeArrowheads="1" noChangeShapeType="1" noTextEdit="1"/>
                  </p:cNvSpPr>
                  <p:nvPr/>
                </p:nvSpPr>
                <p:spPr bwMode="gray">
                  <a:xfrm rot="2855621">
                    <a:off x="911225" y="2771353"/>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3157258"/>
                      </a:avLst>
                    </a:prstTxWarp>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endParaRPr kumimoji="0" lang="zh-CN" altLang="en-US" sz="24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5" name="WordArt 12"/>
                  <p:cNvSpPr>
                    <a:spLocks noChangeArrowheads="1" noChangeShapeType="1" noTextEdit="1"/>
                  </p:cNvSpPr>
                  <p:nvPr/>
                </p:nvSpPr>
                <p:spPr bwMode="gray">
                  <a:xfrm rot="18739395">
                    <a:off x="2107406" y="2710234"/>
                    <a:ext cx="2162175" cy="1144588"/>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3159672"/>
                      </a:avLst>
                    </a:prstTxWarp>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endParaRPr kumimoji="0" lang="zh-CN" altLang="en-US" sz="24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6" name="Text Box 18"/>
                  <p:cNvSpPr txBox="1">
                    <a:spLocks noChangeArrowheads="1"/>
                  </p:cNvSpPr>
                  <p:nvPr/>
                </p:nvSpPr>
                <p:spPr bwMode="gray">
                  <a:xfrm>
                    <a:off x="2185430" y="2509390"/>
                    <a:ext cx="1949450" cy="45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935" b="1"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zh-CN" altLang="en-US" sz="2935"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grpSp>
      </p:grpSp>
      <p:grpSp>
        <p:nvGrpSpPr>
          <p:cNvPr id="47" name="组合 46"/>
          <p:cNvGrpSpPr/>
          <p:nvPr/>
        </p:nvGrpSpPr>
        <p:grpSpPr>
          <a:xfrm>
            <a:off x="6855884" y="3947020"/>
            <a:ext cx="330200" cy="1587500"/>
            <a:chOff x="5141913" y="2960265"/>
            <a:chExt cx="247650" cy="1190625"/>
          </a:xfrm>
        </p:grpSpPr>
        <p:sp>
          <p:nvSpPr>
            <p:cNvPr id="48" name="AutoShape 20"/>
            <p:cNvSpPr>
              <a:spLocks noChangeArrowheads="1"/>
            </p:cNvSpPr>
            <p:nvPr/>
          </p:nvSpPr>
          <p:spPr bwMode="gray">
            <a:xfrm>
              <a:off x="5141913" y="2960265"/>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tx2"/>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9" name="AutoShape 21"/>
            <p:cNvSpPr>
              <a:spLocks noChangeArrowheads="1"/>
            </p:cNvSpPr>
            <p:nvPr/>
          </p:nvSpPr>
          <p:spPr bwMode="gray">
            <a:xfrm>
              <a:off x="5141913" y="32936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2"/>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0" name="AutoShape 22"/>
            <p:cNvSpPr>
              <a:spLocks noChangeArrowheads="1"/>
            </p:cNvSpPr>
            <p:nvPr/>
          </p:nvSpPr>
          <p:spPr bwMode="gray">
            <a:xfrm>
              <a:off x="5141913" y="35984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tx1"/>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1" name="AutoShape 23"/>
            <p:cNvSpPr>
              <a:spLocks noChangeArrowheads="1"/>
            </p:cNvSpPr>
            <p:nvPr/>
          </p:nvSpPr>
          <p:spPr bwMode="invGray">
            <a:xfrm>
              <a:off x="5141913" y="39032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52" name="组合 51"/>
          <p:cNvGrpSpPr/>
          <p:nvPr/>
        </p:nvGrpSpPr>
        <p:grpSpPr>
          <a:xfrm>
            <a:off x="7194551" y="3952947"/>
            <a:ext cx="3069167" cy="1857799"/>
            <a:chOff x="5395913" y="2918990"/>
            <a:chExt cx="2301875" cy="1393349"/>
          </a:xfrm>
        </p:grpSpPr>
        <p:sp>
          <p:nvSpPr>
            <p:cNvPr id="53" name="Text Box 24"/>
            <p:cNvSpPr txBox="1">
              <a:spLocks noChangeArrowheads="1"/>
            </p:cNvSpPr>
            <p:nvPr/>
          </p:nvSpPr>
          <p:spPr bwMode="gray">
            <a:xfrm>
              <a:off x="5395913" y="2918990"/>
              <a:ext cx="2301875" cy="252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en-US" altLang="zh-CN" sz="16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1.</a:t>
              </a:r>
              <a:r>
                <a:rPr kumimoji="0" lang="zh-CN" altLang="en-US" sz="16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a:t>
              </a:r>
              <a:r>
                <a:rPr kumimoji="0" lang="zh-CN" altLang="en-US" sz="16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4" name="Text Box 25"/>
            <p:cNvSpPr txBox="1">
              <a:spLocks noChangeArrowheads="1"/>
            </p:cNvSpPr>
            <p:nvPr/>
          </p:nvSpPr>
          <p:spPr bwMode="gray">
            <a:xfrm>
              <a:off x="5395913" y="3255540"/>
              <a:ext cx="2301875" cy="43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en-US" altLang="zh-CN" sz="16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2.</a:t>
              </a:r>
              <a:r>
                <a:rPr kumimoji="0" lang="zh-CN" altLang="en-US" sz="16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5" name="Text Box 26"/>
            <p:cNvSpPr txBox="1">
              <a:spLocks noChangeArrowheads="1"/>
            </p:cNvSpPr>
            <p:nvPr/>
          </p:nvSpPr>
          <p:spPr bwMode="gray">
            <a:xfrm>
              <a:off x="5395913" y="3569865"/>
              <a:ext cx="2301875" cy="43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en-US" altLang="zh-CN" sz="16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3.</a:t>
              </a:r>
              <a:r>
                <a:rPr kumimoji="0" lang="zh-CN" altLang="en-US" sz="16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6" name="Text Box 27"/>
            <p:cNvSpPr txBox="1">
              <a:spLocks noChangeArrowheads="1"/>
            </p:cNvSpPr>
            <p:nvPr/>
          </p:nvSpPr>
          <p:spPr bwMode="gray">
            <a:xfrm>
              <a:off x="5395913" y="3874665"/>
              <a:ext cx="2301875" cy="43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en-US" altLang="zh-CN" sz="16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4.</a:t>
              </a:r>
              <a:r>
                <a:rPr kumimoji="0" lang="zh-CN" altLang="en-US" sz="16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57" name="Line 28"/>
          <p:cNvSpPr>
            <a:spLocks noChangeShapeType="1"/>
          </p:cNvSpPr>
          <p:nvPr/>
        </p:nvSpPr>
        <p:spPr bwMode="auto">
          <a:xfrm rot="16200000" flipH="1">
            <a:off x="8772525" y="91512"/>
            <a:ext cx="8467" cy="4743451"/>
          </a:xfrm>
          <a:prstGeom prst="line">
            <a:avLst/>
          </a:prstGeom>
          <a:noFill/>
          <a:ln w="9525">
            <a:solidFill>
              <a:schemeClr val="tx1"/>
            </a:solidFill>
            <a:prstDash val="dash"/>
            <a:rou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8" presetClass="emph" presetSubtype="0" fill="hold" nodeType="afterEffect">
                                  <p:stCondLst>
                                    <p:cond delay="0"/>
                                  </p:stCondLst>
                                  <p:childTnLst>
                                    <p:animRot by="21600000">
                                      <p:cBhvr>
                                        <p:cTn id="12" dur="500" fill="hold"/>
                                        <p:tgtEl>
                                          <p:spTgt spid="34"/>
                                        </p:tgtEl>
                                        <p:attrNameLst>
                                          <p:attrName>r</p:attrName>
                                        </p:attrNameLst>
                                      </p:cBhvr>
                                    </p:animRo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left)">
                                      <p:cBhvr>
                                        <p:cTn id="20" dur="500"/>
                                        <p:tgtEl>
                                          <p:spTgt spid="5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up)">
                                      <p:cBhvr>
                                        <p:cTn id="28" dur="500"/>
                                        <p:tgtEl>
                                          <p:spTgt spid="47"/>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ppt_x"/>
                                          </p:val>
                                        </p:tav>
                                        <p:tav tm="100000">
                                          <p:val>
                                            <p:strVal val="#ppt_x"/>
                                          </p:val>
                                        </p:tav>
                                      </p:tavLst>
                                    </p:anim>
                                    <p:anim calcmode="lin" valueType="num">
                                      <p:cBhvr additive="base">
                                        <p:cTn id="3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bldLvl="0" animBg="1"/>
      <p:bldP spid="5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a:xfrm>
            <a:off x="3878361" y="1503989"/>
            <a:ext cx="4997264" cy="358500"/>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090" tIns="38090" rIns="38090" bIns="38090"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defRPr/>
            </a:pPr>
            <a:endParaRPr kumimoji="0" lang="id-ID" sz="2000"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6" name="Straight Connector 10"/>
          <p:cNvSpPr/>
          <p:nvPr/>
        </p:nvSpPr>
        <p:spPr>
          <a:xfrm>
            <a:off x="1776260" y="1875336"/>
            <a:ext cx="8927052" cy="0"/>
          </a:xfrm>
          <a:prstGeom prst="line">
            <a:avLst/>
          </a:prstGeom>
          <a:ln w="12700">
            <a:solidFill>
              <a:schemeClr val="bg1"/>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grpSp>
        <p:nvGrpSpPr>
          <p:cNvPr id="7" name="Group 3"/>
          <p:cNvGrpSpPr/>
          <p:nvPr/>
        </p:nvGrpSpPr>
        <p:grpSpPr>
          <a:xfrm>
            <a:off x="1965584" y="1413301"/>
            <a:ext cx="914161" cy="914161"/>
            <a:chOff x="1071014" y="2141084"/>
            <a:chExt cx="914400" cy="914400"/>
          </a:xfrm>
          <a:solidFill>
            <a:schemeClr val="accent2"/>
          </a:solidFill>
        </p:grpSpPr>
        <p:sp>
          <p:nvSpPr>
            <p:cNvPr id="8" name="Teardrop 1"/>
            <p:cNvSpPr/>
            <p:nvPr/>
          </p:nvSpPr>
          <p:spPr>
            <a:xfrm rot="2714409">
              <a:off x="1071014" y="2141084"/>
              <a:ext cx="914400" cy="91440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grpSp>
          <p:nvGrpSpPr>
            <p:cNvPr id="9" name="Group 26"/>
            <p:cNvGrpSpPr>
              <a:grpSpLocks noChangeAspect="1"/>
            </p:cNvGrpSpPr>
            <p:nvPr/>
          </p:nvGrpSpPr>
          <p:grpSpPr>
            <a:xfrm>
              <a:off x="1352010" y="2413086"/>
              <a:ext cx="352407" cy="359364"/>
              <a:chOff x="7160655" y="2178006"/>
              <a:chExt cx="379359" cy="386846"/>
            </a:xfrm>
            <a:grpFill/>
          </p:grpSpPr>
          <p:sp>
            <p:nvSpPr>
              <p:cNvPr id="10"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11"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12"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grpSp>
      </p:grpSp>
      <p:sp>
        <p:nvSpPr>
          <p:cNvPr id="13" name="Content Placeholder 2"/>
          <p:cNvSpPr txBox="1"/>
          <p:nvPr/>
        </p:nvSpPr>
        <p:spPr>
          <a:xfrm>
            <a:off x="3503712" y="1625100"/>
            <a:ext cx="7562468" cy="581285"/>
          </a:xfrm>
          <a:prstGeom prst="rect">
            <a:avLst/>
          </a:prstGeom>
        </p:spPr>
        <p:txBody>
          <a:bodyPr vert="horz" lIns="91416" tIns="45708" rIns="91416" bIns="4570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defRPr/>
            </a:pPr>
            <a:r>
              <a:rPr kumimoji="0" lang="zh-CN" altLang="en-US" sz="16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a:t>
            </a:r>
            <a:r>
              <a:rPr kumimoji="0" lang="zh-CN" altLang="en-US" sz="16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a:t>
            </a:r>
            <a:endParaRPr kumimoji="0" lang="en-US" sz="16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14" name="Freeform 47"/>
          <p:cNvSpPr/>
          <p:nvPr/>
        </p:nvSpPr>
        <p:spPr>
          <a:xfrm>
            <a:off x="4524767" y="2257536"/>
            <a:ext cx="4997264" cy="358500"/>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090" tIns="38090" rIns="38090" bIns="38090"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defRPr/>
            </a:pPr>
            <a:endParaRPr kumimoji="0" lang="id-ID" sz="2000"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15" name="Straight Connector 48"/>
          <p:cNvSpPr/>
          <p:nvPr/>
        </p:nvSpPr>
        <p:spPr>
          <a:xfrm flipV="1">
            <a:off x="2440313" y="2625765"/>
            <a:ext cx="8262999" cy="0"/>
          </a:xfrm>
          <a:prstGeom prst="line">
            <a:avLst/>
          </a:prstGeom>
          <a:ln w="12700">
            <a:solidFill>
              <a:schemeClr val="tx1"/>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16" name="Content Placeholder 2"/>
          <p:cNvSpPr txBox="1"/>
          <p:nvPr/>
        </p:nvSpPr>
        <p:spPr>
          <a:xfrm>
            <a:off x="4271797" y="2349323"/>
            <a:ext cx="7132031" cy="581285"/>
          </a:xfrm>
          <a:prstGeom prst="rect">
            <a:avLst/>
          </a:prstGeom>
        </p:spPr>
        <p:txBody>
          <a:bodyPr vert="horz" lIns="91416" tIns="45708" rIns="91416" bIns="4570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defRPr/>
            </a:pPr>
            <a:r>
              <a:rPr kumimoji="0" lang="zh-CN" altLang="en-US" sz="16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a:t>
            </a:r>
            <a:r>
              <a:rPr kumimoji="0" lang="zh-CN" altLang="en-US" sz="16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a:t>
            </a:r>
            <a:endParaRPr kumimoji="0" lang="en-US" altLang="zh-CN" sz="16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17" name="Freeform 57"/>
          <p:cNvSpPr/>
          <p:nvPr/>
        </p:nvSpPr>
        <p:spPr>
          <a:xfrm>
            <a:off x="3311691" y="3007979"/>
            <a:ext cx="4997264" cy="358500"/>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090" tIns="38090" rIns="38090" bIns="38090"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defRPr/>
            </a:pPr>
            <a:endParaRPr kumimoji="0" lang="id-ID" sz="2000"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18" name="Straight Connector 58"/>
          <p:cNvSpPr/>
          <p:nvPr/>
        </p:nvSpPr>
        <p:spPr>
          <a:xfrm>
            <a:off x="1776260" y="3379325"/>
            <a:ext cx="8927052" cy="0"/>
          </a:xfrm>
          <a:prstGeom prst="line">
            <a:avLst/>
          </a:prstGeom>
          <a:ln w="12700">
            <a:solidFill>
              <a:schemeClr val="bg2"/>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19" name="Content Placeholder 2"/>
          <p:cNvSpPr txBox="1"/>
          <p:nvPr/>
        </p:nvSpPr>
        <p:spPr>
          <a:xfrm>
            <a:off x="3695733" y="3099752"/>
            <a:ext cx="7562467" cy="581285"/>
          </a:xfrm>
          <a:prstGeom prst="rect">
            <a:avLst/>
          </a:prstGeom>
        </p:spPr>
        <p:txBody>
          <a:bodyPr vert="horz" lIns="91416" tIns="45708" rIns="91416" bIns="4570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defRPr/>
            </a:pPr>
            <a:r>
              <a:rPr kumimoji="0" lang="zh-CN" altLang="en-US" sz="16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a:t>
            </a:r>
            <a:r>
              <a:rPr kumimoji="0" lang="zh-CN" altLang="en-US" sz="16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文字</a:t>
            </a:r>
            <a:endParaRPr kumimoji="0" lang="en-US" altLang="zh-CN" sz="16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20" name="Freeform 67"/>
          <p:cNvSpPr/>
          <p:nvPr/>
        </p:nvSpPr>
        <p:spPr>
          <a:xfrm>
            <a:off x="4524767" y="3761525"/>
            <a:ext cx="4997264" cy="358500"/>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090" tIns="38090" rIns="38090" bIns="38090"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defRPr/>
            </a:pPr>
            <a:endParaRPr kumimoji="0" lang="id-ID" sz="2000"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21" name="Straight Connector 68"/>
          <p:cNvSpPr/>
          <p:nvPr/>
        </p:nvSpPr>
        <p:spPr>
          <a:xfrm flipV="1">
            <a:off x="2471216" y="4129755"/>
            <a:ext cx="8232096" cy="0"/>
          </a:xfrm>
          <a:prstGeom prst="line">
            <a:avLst/>
          </a:prstGeom>
          <a:ln w="12700">
            <a:solidFill>
              <a:schemeClr val="tx2"/>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22" name="Freeform 69"/>
          <p:cNvSpPr/>
          <p:nvPr/>
        </p:nvSpPr>
        <p:spPr>
          <a:xfrm>
            <a:off x="4597317" y="4115028"/>
            <a:ext cx="4997264" cy="358500"/>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090" tIns="38090" rIns="38090" bIns="38090"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defRPr/>
            </a:pPr>
            <a:endParaRPr kumimoji="0" lang="id-ID" sz="2000"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23" name="Content Placeholder 2"/>
          <p:cNvSpPr txBox="1"/>
          <p:nvPr/>
        </p:nvSpPr>
        <p:spPr>
          <a:xfrm>
            <a:off x="4175787" y="3853312"/>
            <a:ext cx="6916061" cy="581285"/>
          </a:xfrm>
          <a:prstGeom prst="rect">
            <a:avLst/>
          </a:prstGeom>
        </p:spPr>
        <p:txBody>
          <a:bodyPr vert="horz" lIns="91416" tIns="45708" rIns="91416" bIns="4570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defRPr/>
            </a:pPr>
            <a:r>
              <a:rPr kumimoji="0" lang="zh-CN" altLang="en-US" sz="16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a:t>
            </a:r>
            <a:r>
              <a:rPr kumimoji="0" lang="zh-CN" altLang="en-US" sz="16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文字</a:t>
            </a:r>
            <a:endParaRPr kumimoji="0" lang="en-US" altLang="zh-CN" sz="16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grpSp>
        <p:nvGrpSpPr>
          <p:cNvPr id="24" name="Group 85"/>
          <p:cNvGrpSpPr/>
          <p:nvPr/>
        </p:nvGrpSpPr>
        <p:grpSpPr>
          <a:xfrm>
            <a:off x="1965584" y="2917291"/>
            <a:ext cx="914161" cy="914161"/>
            <a:chOff x="1071014" y="3645465"/>
            <a:chExt cx="914400" cy="914400"/>
          </a:xfrm>
          <a:solidFill>
            <a:schemeClr val="accent2"/>
          </a:solidFill>
        </p:grpSpPr>
        <p:sp>
          <p:nvSpPr>
            <p:cNvPr id="25" name="Teardrop 56"/>
            <p:cNvSpPr/>
            <p:nvPr/>
          </p:nvSpPr>
          <p:spPr>
            <a:xfrm rot="2714409">
              <a:off x="1071014" y="3645465"/>
              <a:ext cx="914400" cy="914400"/>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grpSp>
          <p:nvGrpSpPr>
            <p:cNvPr id="29" name="Group 76"/>
            <p:cNvGrpSpPr>
              <a:grpSpLocks noChangeAspect="1"/>
            </p:cNvGrpSpPr>
            <p:nvPr/>
          </p:nvGrpSpPr>
          <p:grpSpPr>
            <a:xfrm>
              <a:off x="1357162" y="3948046"/>
              <a:ext cx="339996" cy="299327"/>
              <a:chOff x="6040049" y="4182118"/>
              <a:chExt cx="521619" cy="459224"/>
            </a:xfrm>
            <a:grpFill/>
          </p:grpSpPr>
          <p:sp>
            <p:nvSpPr>
              <p:cNvPr id="30"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31"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32"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33"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34"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grpSp>
      </p:grpSp>
      <p:grpSp>
        <p:nvGrpSpPr>
          <p:cNvPr id="35" name="Group 86"/>
          <p:cNvGrpSpPr/>
          <p:nvPr/>
        </p:nvGrpSpPr>
        <p:grpSpPr>
          <a:xfrm>
            <a:off x="2611988" y="3670836"/>
            <a:ext cx="914161" cy="914161"/>
            <a:chOff x="1717587" y="4399207"/>
            <a:chExt cx="914400" cy="914400"/>
          </a:xfrm>
          <a:solidFill>
            <a:schemeClr val="accent2"/>
          </a:solidFill>
        </p:grpSpPr>
        <p:sp>
          <p:nvSpPr>
            <p:cNvPr id="36" name="Teardrop 66"/>
            <p:cNvSpPr/>
            <p:nvPr/>
          </p:nvSpPr>
          <p:spPr>
            <a:xfrm rot="2714409">
              <a:off x="1717587" y="4399207"/>
              <a:ext cx="914400" cy="914400"/>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37" name="Freeform 16"/>
            <p:cNvSpPr>
              <a:spLocks noChangeAspect="1" noEditPoints="1"/>
            </p:cNvSpPr>
            <p:nvPr/>
          </p:nvSpPr>
          <p:spPr bwMode="auto">
            <a:xfrm>
              <a:off x="2009712" y="4632711"/>
              <a:ext cx="335981" cy="38931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grpFill/>
            <a:ln>
              <a:noFill/>
            </a:ln>
          </p:spPr>
          <p:txBody>
            <a:bodyPr vert="horz" wrap="square" lIns="91416" tIns="45708" rIns="91416" bIns="4570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dirty="0">
                <a:ln>
                  <a:noFill/>
                </a:ln>
                <a:solidFill>
                  <a:srgbClr val="080808"/>
                </a:solidFill>
                <a:effectLst/>
                <a:uLnTx/>
                <a:uFillTx/>
                <a:latin typeface="Calibri" panose="020F0502020204030204"/>
                <a:ea typeface="+mn-ea"/>
                <a:cs typeface="+mn-cs"/>
              </a:endParaRPr>
            </a:p>
          </p:txBody>
        </p:sp>
      </p:grpSp>
      <p:grpSp>
        <p:nvGrpSpPr>
          <p:cNvPr id="38" name="Group 84"/>
          <p:cNvGrpSpPr/>
          <p:nvPr/>
        </p:nvGrpSpPr>
        <p:grpSpPr>
          <a:xfrm>
            <a:off x="2611988" y="2166847"/>
            <a:ext cx="914161" cy="914161"/>
            <a:chOff x="1717587" y="2894826"/>
            <a:chExt cx="914400" cy="914400"/>
          </a:xfrm>
          <a:solidFill>
            <a:schemeClr val="accent2"/>
          </a:solidFill>
        </p:grpSpPr>
        <p:sp>
          <p:nvSpPr>
            <p:cNvPr id="39" name="Teardrop 46"/>
            <p:cNvSpPr/>
            <p:nvPr/>
          </p:nvSpPr>
          <p:spPr>
            <a:xfrm rot="2714409">
              <a:off x="1717587" y="2894826"/>
              <a:ext cx="914400" cy="9144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45" b="0" i="0" u="none" strike="noStrike" kern="1200" cap="none" spc="0" normalizeH="0" baseline="0" noProof="0">
                <a:ln>
                  <a:noFill/>
                </a:ln>
                <a:solidFill>
                  <a:srgbClr val="080808"/>
                </a:solidFill>
                <a:effectLst/>
                <a:uLnTx/>
                <a:uFillTx/>
                <a:latin typeface="Calibri" panose="020F0502020204030204"/>
                <a:ea typeface="+mn-ea"/>
                <a:cs typeface="+mn-cs"/>
              </a:endParaRPr>
            </a:p>
          </p:txBody>
        </p:sp>
        <p:sp>
          <p:nvSpPr>
            <p:cNvPr id="40" name="Freeform 6"/>
            <p:cNvSpPr>
              <a:spLocks noChangeAspect="1" noEditPoints="1"/>
            </p:cNvSpPr>
            <p:nvPr/>
          </p:nvSpPr>
          <p:spPr bwMode="auto">
            <a:xfrm>
              <a:off x="2033640" y="3176640"/>
              <a:ext cx="312053" cy="274118"/>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grpFill/>
            <a:ln>
              <a:noFill/>
            </a:ln>
          </p:spPr>
          <p:txBody>
            <a:bodyPr vert="horz" wrap="square" lIns="91416" tIns="45708" rIns="91416" bIns="4570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dirty="0">
                <a:ln>
                  <a:noFill/>
                </a:ln>
                <a:solidFill>
                  <a:srgbClr val="080808"/>
                </a:solidFill>
                <a:effectLst/>
                <a:uLnTx/>
                <a:uFillTx/>
                <a:latin typeface="Calibri" panose="020F0502020204030204"/>
                <a:ea typeface="+mn-ea"/>
                <a:cs typeface="+mn-cs"/>
              </a:endParaRPr>
            </a:p>
          </p:txBody>
        </p:sp>
      </p:grpSp>
      <p:sp>
        <p:nvSpPr>
          <p:cNvPr id="41" name="TextBox 90"/>
          <p:cNvSpPr txBox="1"/>
          <p:nvPr/>
        </p:nvSpPr>
        <p:spPr>
          <a:xfrm>
            <a:off x="1505779" y="5437140"/>
            <a:ext cx="9468012" cy="430530"/>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kumimoji="0" lang="zh-CN" altLang="en-US" sz="14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endParaRPr>
          </a:p>
        </p:txBody>
      </p:sp>
      <p:sp>
        <p:nvSpPr>
          <p:cNvPr id="42" name="TextBox 91"/>
          <p:cNvSpPr txBox="1"/>
          <p:nvPr/>
        </p:nvSpPr>
        <p:spPr>
          <a:xfrm>
            <a:off x="5226139" y="4880992"/>
            <a:ext cx="2058807" cy="30734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点击输入标题文本</a:t>
            </a:r>
            <a:endParaRPr kumimoji="0" lang="zh-CN" altLang="en-US" sz="2000" b="1"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nodePh="1">
                                  <p:stCondLst>
                                    <p:cond delay="500"/>
                                  </p:stCondLst>
                                  <p:endCondLst>
                                    <p:cond evt="begin" delay="0">
                                      <p:tn val="21"/>
                                    </p:cond>
                                  </p:end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50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1+#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0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100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100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0-#ppt_w/2"/>
                                          </p:val>
                                        </p:tav>
                                        <p:tav tm="100000">
                                          <p:val>
                                            <p:strVal val="#ppt_x"/>
                                          </p:val>
                                        </p:tav>
                                      </p:tavLst>
                                    </p:anim>
                                    <p:anim calcmode="lin" valueType="num">
                                      <p:cBhvr additive="base">
                                        <p:cTn id="48" dur="500" fill="hold"/>
                                        <p:tgtEl>
                                          <p:spTgt spid="2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nodePh="1">
                                  <p:stCondLst>
                                    <p:cond delay="1500"/>
                                  </p:stCondLst>
                                  <p:endCondLst>
                                    <p:cond evt="begin" delay="0">
                                      <p:tn val="49"/>
                                    </p:cond>
                                  </p:end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1+#ppt_w/2"/>
                                          </p:val>
                                        </p:tav>
                                        <p:tav tm="100000">
                                          <p:val>
                                            <p:strVal val="#ppt_x"/>
                                          </p:val>
                                        </p:tav>
                                      </p:tavLst>
                                    </p:anim>
                                    <p:anim calcmode="lin" valueType="num">
                                      <p:cBhvr additive="base">
                                        <p:cTn id="52" dur="500" fill="hold"/>
                                        <p:tgtEl>
                                          <p:spTgt spid="20"/>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15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nodePh="1">
                                  <p:stCondLst>
                                    <p:cond delay="1500"/>
                                  </p:stCondLst>
                                  <p:endCondLst>
                                    <p:cond evt="begin" delay="0">
                                      <p:tn val="57"/>
                                    </p:cond>
                                  </p:end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1+#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50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1+#ppt_w/2"/>
                                          </p:val>
                                        </p:tav>
                                        <p:tav tm="100000">
                                          <p:val>
                                            <p:strVal val="#ppt_x"/>
                                          </p:val>
                                        </p:tav>
                                      </p:tavLst>
                                    </p:anim>
                                    <p:anim calcmode="lin" valueType="num">
                                      <p:cBhvr additive="base">
                                        <p:cTn id="64" dur="500" fill="hold"/>
                                        <p:tgtEl>
                                          <p:spTgt spid="23"/>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1+#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p:stCondLst>
                              <p:cond delay="500"/>
                            </p:stCondLst>
                            <p:childTnLst>
                              <p:par>
                                <p:cTn id="70" presetID="2" presetClass="entr" presetSubtype="2"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300" fill="hold"/>
                                        <p:tgtEl>
                                          <p:spTgt spid="42"/>
                                        </p:tgtEl>
                                        <p:attrNameLst>
                                          <p:attrName>ppt_x</p:attrName>
                                        </p:attrNameLst>
                                      </p:cBhvr>
                                      <p:tavLst>
                                        <p:tav tm="0">
                                          <p:val>
                                            <p:strVal val="1+#ppt_w/2"/>
                                          </p:val>
                                        </p:tav>
                                        <p:tav tm="100000">
                                          <p:val>
                                            <p:strVal val="#ppt_x"/>
                                          </p:val>
                                        </p:tav>
                                      </p:tavLst>
                                    </p:anim>
                                    <p:anim calcmode="lin" valueType="num">
                                      <p:cBhvr additive="base">
                                        <p:cTn id="73" dur="300" fill="hold"/>
                                        <p:tgtEl>
                                          <p:spTgt spid="42"/>
                                        </p:tgtEl>
                                        <p:attrNameLst>
                                          <p:attrName>ppt_y</p:attrName>
                                        </p:attrNameLst>
                                      </p:cBhvr>
                                      <p:tavLst>
                                        <p:tav tm="0">
                                          <p:val>
                                            <p:strVal val="#ppt_y"/>
                                          </p:val>
                                        </p:tav>
                                        <p:tav tm="100000">
                                          <p:val>
                                            <p:strVal val="#ppt_y"/>
                                          </p:val>
                                        </p:tav>
                                      </p:tavLst>
                                    </p:anim>
                                  </p:childTnLst>
                                </p:cTn>
                              </p:par>
                            </p:childTnLst>
                          </p:cTn>
                        </p:par>
                        <p:par>
                          <p:cTn id="74" fill="hold">
                            <p:stCondLst>
                              <p:cond delay="1000"/>
                            </p:stCondLst>
                            <p:childTnLst>
                              <p:par>
                                <p:cTn id="75" presetID="2" presetClass="entr" presetSubtype="2"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300" fill="hold"/>
                                        <p:tgtEl>
                                          <p:spTgt spid="41"/>
                                        </p:tgtEl>
                                        <p:attrNameLst>
                                          <p:attrName>ppt_x</p:attrName>
                                        </p:attrNameLst>
                                      </p:cBhvr>
                                      <p:tavLst>
                                        <p:tav tm="0">
                                          <p:val>
                                            <p:strVal val="1+#ppt_w/2"/>
                                          </p:val>
                                        </p:tav>
                                        <p:tav tm="100000">
                                          <p:val>
                                            <p:strVal val="#ppt_x"/>
                                          </p:val>
                                        </p:tav>
                                      </p:tavLst>
                                    </p:anim>
                                    <p:anim calcmode="lin" valueType="num">
                                      <p:cBhvr additive="base">
                                        <p:cTn id="78" dur="3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p:bldP spid="14" grpId="0" bldLvl="0" animBg="1"/>
      <p:bldP spid="16" grpId="0"/>
      <p:bldP spid="19" grpId="0"/>
      <p:bldP spid="20" grpId="0" bldLvl="0" animBg="1"/>
      <p:bldP spid="22" grpId="0" bldLvl="0" animBg="1"/>
      <p:bldP spid="23"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右箭头 4"/>
          <p:cNvSpPr>
            <a:spLocks noChangeArrowheads="1"/>
          </p:cNvSpPr>
          <p:nvPr/>
        </p:nvSpPr>
        <p:spPr bwMode="auto">
          <a:xfrm>
            <a:off x="3887755" y="2165152"/>
            <a:ext cx="4569795" cy="525993"/>
          </a:xfrm>
          <a:prstGeom prst="rightArrow">
            <a:avLst>
              <a:gd name="adj1" fmla="val 50000"/>
              <a:gd name="adj2" fmla="val 50092"/>
            </a:avLst>
          </a:prstGeom>
          <a:solidFill>
            <a:schemeClr val="bg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右箭头 5"/>
          <p:cNvSpPr>
            <a:spLocks noChangeArrowheads="1"/>
          </p:cNvSpPr>
          <p:nvPr/>
        </p:nvSpPr>
        <p:spPr bwMode="auto">
          <a:xfrm flipH="1">
            <a:off x="3835489" y="2954140"/>
            <a:ext cx="4653968" cy="523745"/>
          </a:xfrm>
          <a:prstGeom prst="rightArrow">
            <a:avLst>
              <a:gd name="adj1" fmla="val 50000"/>
              <a:gd name="adj2" fmla="val 50064"/>
            </a:avLst>
          </a:prstGeom>
          <a:solidFill>
            <a:schemeClr val="tx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椭圆 6"/>
          <p:cNvSpPr>
            <a:spLocks noChangeArrowheads="1"/>
          </p:cNvSpPr>
          <p:nvPr/>
        </p:nvSpPr>
        <p:spPr bwMode="auto">
          <a:xfrm>
            <a:off x="1334616" y="1508787"/>
            <a:ext cx="2500872" cy="2537801"/>
          </a:xfrm>
          <a:prstGeom prst="ellipse">
            <a:avLst/>
          </a:prstGeom>
          <a:solidFill>
            <a:schemeClr val="bg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添加标题</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椭圆 7"/>
          <p:cNvSpPr>
            <a:spLocks noChangeArrowheads="1"/>
          </p:cNvSpPr>
          <p:nvPr/>
        </p:nvSpPr>
        <p:spPr bwMode="auto">
          <a:xfrm>
            <a:off x="8489457" y="1508787"/>
            <a:ext cx="2503087" cy="2537801"/>
          </a:xfrm>
          <a:prstGeom prst="ellipse">
            <a:avLst/>
          </a:prstGeom>
          <a:solidFill>
            <a:schemeClr val="tx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添加标题</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 name="下箭头 8"/>
          <p:cNvSpPr>
            <a:spLocks noChangeArrowheads="1"/>
          </p:cNvSpPr>
          <p:nvPr/>
        </p:nvSpPr>
        <p:spPr bwMode="auto">
          <a:xfrm>
            <a:off x="5463603" y="4098287"/>
            <a:ext cx="1123068" cy="786740"/>
          </a:xfrm>
          <a:prstGeom prst="downArrow">
            <a:avLst>
              <a:gd name="adj1" fmla="val 50000"/>
              <a:gd name="adj2" fmla="val 50000"/>
            </a:avLst>
          </a:prstGeom>
          <a:solidFill>
            <a:schemeClr val="bg2"/>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TextBox 25"/>
          <p:cNvSpPr txBox="1"/>
          <p:nvPr/>
        </p:nvSpPr>
        <p:spPr bwMode="auto">
          <a:xfrm>
            <a:off x="1474348" y="4314079"/>
            <a:ext cx="2068923" cy="1726565"/>
          </a:xfrm>
          <a:prstGeom prst="rect">
            <a:avLst/>
          </a:prstGeom>
          <a:noFill/>
        </p:spPr>
        <p:txBody>
          <a:bodyPr lIns="128228" tIns="64112" rIns="128228" bIns="64112">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1" name="TextBox 26"/>
          <p:cNvSpPr txBox="1"/>
          <p:nvPr/>
        </p:nvSpPr>
        <p:spPr bwMode="auto">
          <a:xfrm>
            <a:off x="8706719" y="4399497"/>
            <a:ext cx="2071139" cy="1726565"/>
          </a:xfrm>
          <a:prstGeom prst="rect">
            <a:avLst/>
          </a:prstGeom>
          <a:noFill/>
        </p:spPr>
        <p:txBody>
          <a:bodyPr lIns="128228" tIns="64112" rIns="128228" bIns="64112">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TextBox 19"/>
          <p:cNvSpPr txBox="1">
            <a:spLocks noChangeArrowheads="1"/>
          </p:cNvSpPr>
          <p:nvPr/>
        </p:nvSpPr>
        <p:spPr bwMode="auto">
          <a:xfrm>
            <a:off x="5389576" y="5141281"/>
            <a:ext cx="1570520" cy="916940"/>
          </a:xfrm>
          <a:prstGeom prst="rect">
            <a:avLst/>
          </a:prstGeom>
          <a:noFill/>
          <a:ln>
            <a:noFill/>
          </a:ln>
        </p:spPr>
        <p:txBody>
          <a:bodyPr lIns="128228" tIns="64112" rIns="128228" bIns="641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135"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单击此处添加标题</a:t>
            </a:r>
            <a:endParaRPr kumimoji="0" lang="zh-CN" altLang="en-US" sz="2135"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360"/>
                                          </p:val>
                                        </p:tav>
                                        <p:tav tm="100000">
                                          <p:val>
                                            <p:fltVal val="0"/>
                                          </p:val>
                                        </p:tav>
                                      </p:tavLst>
                                    </p:anim>
                                    <p:animEffect transition="in" filter="fade">
                                      <p:cBhvr>
                                        <p:cTn id="16" dur="500"/>
                                        <p:tgtEl>
                                          <p:spTgt spid="8"/>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lide(fromRight)">
                                      <p:cBhvr>
                                        <p:cTn id="23" dur="500"/>
                                        <p:tgtEl>
                                          <p:spTgt spid="6"/>
                                        </p:tgtEl>
                                      </p:cBhvr>
                                    </p:animEffect>
                                  </p:childTnLst>
                                </p:cTn>
                              </p:par>
                            </p:childTnLst>
                          </p:cTn>
                        </p:par>
                        <p:par>
                          <p:cTn id="24" fill="hold">
                            <p:stCondLst>
                              <p:cond delay="1000"/>
                            </p:stCondLst>
                            <p:childTnLst>
                              <p:par>
                                <p:cTn id="25" presetID="47"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8"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amond(in)">
                                      <p:cBhvr>
                                        <p:cTn id="33" dur="500"/>
                                        <p:tgtEl>
                                          <p:spTgt spid="12"/>
                                        </p:tgtEl>
                                      </p:cBhvr>
                                    </p:animEffect>
                                  </p:childTnLst>
                                </p:cTn>
                              </p:par>
                              <p:par>
                                <p:cTn id="34" presetID="8" presetClass="entr" presetSubtype="1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diamond(in)">
                                      <p:cBhvr>
                                        <p:cTn id="36" dur="500"/>
                                        <p:tgtEl>
                                          <p:spTgt spid="10"/>
                                        </p:tgtEl>
                                      </p:cBhvr>
                                    </p:animEffect>
                                  </p:childTnLst>
                                </p:cTn>
                              </p:par>
                              <p:par>
                                <p:cTn id="37" presetID="8" presetClass="entr" presetSubtype="16"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diamond(in)">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email"/>
          <a:stretch>
            <a:fillRect/>
          </a:stretch>
        </p:blipFill>
        <p:spPr>
          <a:xfrm>
            <a:off x="-529" y="-1313"/>
            <a:ext cx="12193056" cy="6860627"/>
          </a:xfrm>
          <a:prstGeom prst="rect">
            <a:avLst/>
          </a:prstGeom>
        </p:spPr>
      </p:pic>
      <p:sp>
        <p:nvSpPr>
          <p:cNvPr id="10" name="矩形 9"/>
          <p:cNvSpPr/>
          <p:nvPr/>
        </p:nvSpPr>
        <p:spPr bwMode="auto">
          <a:xfrm>
            <a:off x="1729317" y="1797877"/>
            <a:ext cx="8879184" cy="3315989"/>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Arial" panose="020B0604020202020204" pitchFamily="34" charset="0"/>
              <a:ea typeface="微软雅黑" panose="020B0503020204020204" pitchFamily="34" charset="-122"/>
            </a:endParaRPr>
          </a:p>
        </p:txBody>
      </p:sp>
      <p:sp>
        <p:nvSpPr>
          <p:cNvPr id="13" name="矩形 12"/>
          <p:cNvSpPr/>
          <p:nvPr/>
        </p:nvSpPr>
        <p:spPr bwMode="auto">
          <a:xfrm>
            <a:off x="2832507" y="1460533"/>
            <a:ext cx="2416827" cy="674688"/>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p:txBody>
      </p:sp>
      <p:sp>
        <p:nvSpPr>
          <p:cNvPr id="14" name="TextBox 18"/>
          <p:cNvSpPr txBox="1"/>
          <p:nvPr/>
        </p:nvSpPr>
        <p:spPr>
          <a:xfrm>
            <a:off x="3345665" y="1479841"/>
            <a:ext cx="1390509" cy="604520"/>
          </a:xfrm>
          <a:prstGeom prst="rect">
            <a:avLst/>
          </a:prstGeom>
          <a:noFill/>
        </p:spPr>
        <p:txBody>
          <a:bodyPr wrap="square" rtlCol="0">
            <a:spAutoFit/>
          </a:bodyPr>
          <a:lstStyle/>
          <a:p>
            <a:pPr algn="ctr"/>
            <a:r>
              <a:rPr lang="zh-CN" altLang="en-US" sz="3335" b="0" dirty="0" smtClean="0">
                <a:solidFill>
                  <a:schemeClr val="bg1"/>
                </a:solidFill>
                <a:latin typeface="微软雅黑" panose="020B0503020204020204" pitchFamily="34" charset="-122"/>
                <a:ea typeface="微软雅黑" panose="020B0503020204020204" pitchFamily="34" charset="-122"/>
              </a:rPr>
              <a:t>前  言</a:t>
            </a:r>
            <a:endParaRPr lang="zh-CN" altLang="en-US" sz="3335" b="0" dirty="0">
              <a:solidFill>
                <a:schemeClr val="bg1"/>
              </a:solidFill>
              <a:latin typeface="微软雅黑" panose="020B0503020204020204" pitchFamily="34" charset="-122"/>
              <a:ea typeface="微软雅黑" panose="020B0503020204020204" pitchFamily="34" charset="-122"/>
            </a:endParaRPr>
          </a:p>
        </p:txBody>
      </p:sp>
      <p:sp>
        <p:nvSpPr>
          <p:cNvPr id="12" name="Rectangle 30"/>
          <p:cNvSpPr>
            <a:spLocks noChangeArrowheads="1"/>
          </p:cNvSpPr>
          <p:nvPr/>
        </p:nvSpPr>
        <p:spPr bwMode="auto">
          <a:xfrm>
            <a:off x="2639616" y="2276872"/>
            <a:ext cx="7584843" cy="268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865" b="0" dirty="0">
                <a:latin typeface="+mn-ea"/>
                <a:ea typeface="+mn-ea"/>
              </a:rPr>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a:t>
            </a:r>
            <a:r>
              <a:rPr lang="zh-CN" altLang="en-US" sz="1865" b="0" dirty="0" smtClean="0">
                <a:latin typeface="+mn-ea"/>
                <a:ea typeface="+mn-ea"/>
              </a:rPr>
              <a:t>文字</a:t>
            </a:r>
            <a:endParaRPr lang="zh-CN" altLang="en-US" sz="1865" b="0" dirty="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ppt_y</p:attrName>
                                        </p:attrNameLst>
                                      </p:cBhvr>
                                      <p:tavLst>
                                        <p:tav tm="0">
                                          <p:val>
                                            <p:strVal val="#ppt_y-#ppt_h*1.125000"/>
                                          </p:val>
                                        </p:tav>
                                        <p:tav tm="100000">
                                          <p:val>
                                            <p:strVal val="#ppt_y"/>
                                          </p:val>
                                        </p:tav>
                                      </p:tavLst>
                                    </p:anim>
                                    <p:animEffect transition="in" filter="wipe(down)">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3" grpId="0" bldLvl="0" animBg="1"/>
      <p:bldP spid="14"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266756" y="1275132"/>
            <a:ext cx="1122752" cy="1302393"/>
            <a:chOff x="5301679" y="1577352"/>
            <a:chExt cx="1123045" cy="1302732"/>
          </a:xfrm>
        </p:grpSpPr>
        <p:sp>
          <p:nvSpPr>
            <p:cNvPr id="6" name="六边形 5"/>
            <p:cNvSpPr/>
            <p:nvPr/>
          </p:nvSpPr>
          <p:spPr>
            <a:xfrm rot="5400000">
              <a:off x="5211836" y="1667195"/>
              <a:ext cx="1302732" cy="1123045"/>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KSO_Shape"/>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a:off x="5867016" y="2347685"/>
            <a:ext cx="1122752" cy="1302393"/>
            <a:chOff x="5902096" y="2650185"/>
            <a:chExt cx="1123045" cy="1302732"/>
          </a:xfrm>
        </p:grpSpPr>
        <p:sp>
          <p:nvSpPr>
            <p:cNvPr id="9" name="六边形 8"/>
            <p:cNvSpPr/>
            <p:nvPr/>
          </p:nvSpPr>
          <p:spPr>
            <a:xfrm rot="5400000">
              <a:off x="5812253" y="2740028"/>
              <a:ext cx="1302732" cy="1123045"/>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5266756" y="3421237"/>
            <a:ext cx="1122752" cy="1302393"/>
            <a:chOff x="5301679" y="3724016"/>
            <a:chExt cx="1123045" cy="1302732"/>
          </a:xfrm>
        </p:grpSpPr>
        <p:sp>
          <p:nvSpPr>
            <p:cNvPr id="12" name="六边形 11"/>
            <p:cNvSpPr/>
            <p:nvPr/>
          </p:nvSpPr>
          <p:spPr>
            <a:xfrm rot="5400000">
              <a:off x="5211836" y="3813859"/>
              <a:ext cx="1302732" cy="1123045"/>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KSO_Shape"/>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cxnSp>
        <p:nvCxnSpPr>
          <p:cNvPr id="14" name="直接连接符 13"/>
          <p:cNvCxnSpPr/>
          <p:nvPr/>
        </p:nvCxnSpPr>
        <p:spPr>
          <a:xfrm>
            <a:off x="1712957" y="1925828"/>
            <a:ext cx="3310228" cy="0"/>
          </a:xfrm>
          <a:prstGeom prst="line">
            <a:avLst/>
          </a:prstGeom>
          <a:ln w="9525">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6531860" y="1491100"/>
            <a:ext cx="4099464" cy="1170273"/>
            <a:chOff x="6567113" y="1793376"/>
            <a:chExt cx="4100531" cy="1170577"/>
          </a:xfrm>
        </p:grpSpPr>
        <p:sp>
          <p:nvSpPr>
            <p:cNvPr id="16" name="文本框 69"/>
            <p:cNvSpPr txBox="1"/>
            <p:nvPr/>
          </p:nvSpPr>
          <p:spPr>
            <a:xfrm>
              <a:off x="6567113" y="1810921"/>
              <a:ext cx="1111859" cy="83016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01</a:t>
              </a:r>
              <a:endParaRPr kumimoji="0" lang="zh-CN" altLang="en-US" sz="48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17" name="组合 16"/>
            <p:cNvGrpSpPr/>
            <p:nvPr/>
          </p:nvGrpSpPr>
          <p:grpSpPr>
            <a:xfrm>
              <a:off x="7395055" y="1793376"/>
              <a:ext cx="3272589" cy="1170577"/>
              <a:chOff x="6968290" y="1689104"/>
              <a:chExt cx="3272589" cy="1170577"/>
            </a:xfrm>
          </p:grpSpPr>
          <p:sp>
            <p:nvSpPr>
              <p:cNvPr id="18" name="文本框 9"/>
              <p:cNvSpPr txBox="1"/>
              <p:nvPr/>
            </p:nvSpPr>
            <p:spPr>
              <a:xfrm>
                <a:off x="6968290" y="1689104"/>
                <a:ext cx="2329313" cy="3988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9" name="文本框 11"/>
              <p:cNvSpPr txBox="1"/>
              <p:nvPr/>
            </p:nvSpPr>
            <p:spPr>
              <a:xfrm>
                <a:off x="6968290" y="2029520"/>
                <a:ext cx="3272589" cy="8301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在此输入详细介绍，以表达项目工作的详细资料和文字信息。在此输入详细介绍，以表达项目工作的详细资料和文字信息。</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cxnSp>
        <p:nvCxnSpPr>
          <p:cNvPr id="20" name="直接连接符 19"/>
          <p:cNvCxnSpPr/>
          <p:nvPr/>
        </p:nvCxnSpPr>
        <p:spPr>
          <a:xfrm>
            <a:off x="7234492" y="2980977"/>
            <a:ext cx="3310228" cy="0"/>
          </a:xfrm>
          <a:prstGeom prst="line">
            <a:avLst/>
          </a:prstGeom>
          <a:ln w="9525">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490417" y="2520432"/>
            <a:ext cx="4360493" cy="1013103"/>
            <a:chOff x="1524357" y="2822974"/>
            <a:chExt cx="4361630" cy="1013367"/>
          </a:xfrm>
        </p:grpSpPr>
        <p:sp>
          <p:nvSpPr>
            <p:cNvPr id="22" name="文本框 75"/>
            <p:cNvSpPr txBox="1"/>
            <p:nvPr/>
          </p:nvSpPr>
          <p:spPr>
            <a:xfrm>
              <a:off x="4796945" y="2868142"/>
              <a:ext cx="1089042" cy="83016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02</a:t>
              </a:r>
              <a:endParaRPr kumimoji="0" lang="zh-CN" altLang="en-US" sz="48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23" name="组合 22"/>
            <p:cNvGrpSpPr/>
            <p:nvPr/>
          </p:nvGrpSpPr>
          <p:grpSpPr>
            <a:xfrm>
              <a:off x="1524357" y="2822974"/>
              <a:ext cx="3272589" cy="1013367"/>
              <a:chOff x="6968290" y="1661481"/>
              <a:chExt cx="3272589" cy="1013367"/>
            </a:xfrm>
          </p:grpSpPr>
          <p:sp>
            <p:nvSpPr>
              <p:cNvPr id="24" name="文本框 77"/>
              <p:cNvSpPr txBox="1"/>
              <p:nvPr/>
            </p:nvSpPr>
            <p:spPr>
              <a:xfrm>
                <a:off x="7911567" y="1661481"/>
                <a:ext cx="2329312" cy="39888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5" name="文本框 80"/>
              <p:cNvSpPr txBox="1"/>
              <p:nvPr/>
            </p:nvSpPr>
            <p:spPr>
              <a:xfrm>
                <a:off x="6968290" y="2029520"/>
                <a:ext cx="3272589" cy="645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由在此输入详细介绍，以表达项目工作的详细资料和文字信息。在此输入详细介绍，以表达项目工作的详细资料和文字信息。</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cxnSp>
        <p:nvCxnSpPr>
          <p:cNvPr id="29" name="直接连接符 28"/>
          <p:cNvCxnSpPr/>
          <p:nvPr/>
        </p:nvCxnSpPr>
        <p:spPr>
          <a:xfrm>
            <a:off x="1712957" y="4067268"/>
            <a:ext cx="3310228" cy="0"/>
          </a:xfrm>
          <a:prstGeom prst="line">
            <a:avLst/>
          </a:prstGeom>
          <a:ln w="9525">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6531860" y="3610717"/>
            <a:ext cx="4099464" cy="1211109"/>
            <a:chOff x="6567113" y="3913546"/>
            <a:chExt cx="4100531" cy="1211424"/>
          </a:xfrm>
        </p:grpSpPr>
        <p:sp>
          <p:nvSpPr>
            <p:cNvPr id="31" name="文本框 101"/>
            <p:cNvSpPr txBox="1"/>
            <p:nvPr/>
          </p:nvSpPr>
          <p:spPr>
            <a:xfrm>
              <a:off x="6567113" y="3971939"/>
              <a:ext cx="1027445" cy="83016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03</a:t>
              </a:r>
              <a:endParaRPr kumimoji="0" lang="zh-CN" altLang="en-US" sz="48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32" name="组合 31"/>
            <p:cNvGrpSpPr/>
            <p:nvPr/>
          </p:nvGrpSpPr>
          <p:grpSpPr>
            <a:xfrm>
              <a:off x="7395055" y="3913546"/>
              <a:ext cx="3272589" cy="1211424"/>
              <a:chOff x="6968290" y="1648257"/>
              <a:chExt cx="3272589" cy="1211424"/>
            </a:xfrm>
          </p:grpSpPr>
          <p:sp>
            <p:nvSpPr>
              <p:cNvPr id="33" name="文本框 103"/>
              <p:cNvSpPr txBox="1"/>
              <p:nvPr/>
            </p:nvSpPr>
            <p:spPr>
              <a:xfrm>
                <a:off x="6968290" y="1648257"/>
                <a:ext cx="2329313" cy="3988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34" name="文本框 104"/>
              <p:cNvSpPr txBox="1"/>
              <p:nvPr/>
            </p:nvSpPr>
            <p:spPr>
              <a:xfrm>
                <a:off x="6968290" y="2029520"/>
                <a:ext cx="3272589" cy="8301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在此输入详细介绍，以表达项目工作的详细资料和文字信息。在此输入详细介绍，以表达项目工作的详细资料和文字信息。</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cxnSp>
        <p:nvCxnSpPr>
          <p:cNvPr id="35" name="直接连接符 34"/>
          <p:cNvCxnSpPr/>
          <p:nvPr/>
        </p:nvCxnSpPr>
        <p:spPr>
          <a:xfrm>
            <a:off x="7234492" y="5140320"/>
            <a:ext cx="3310228" cy="0"/>
          </a:xfrm>
          <a:prstGeom prst="line">
            <a:avLst/>
          </a:prstGeom>
          <a:ln w="9525">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1503089" y="4802605"/>
            <a:ext cx="4347821" cy="1001038"/>
            <a:chOff x="1524357" y="2835043"/>
            <a:chExt cx="4348954" cy="1001298"/>
          </a:xfrm>
        </p:grpSpPr>
        <p:sp>
          <p:nvSpPr>
            <p:cNvPr id="37" name="文本框 75"/>
            <p:cNvSpPr txBox="1"/>
            <p:nvPr/>
          </p:nvSpPr>
          <p:spPr>
            <a:xfrm>
              <a:off x="4796945" y="2868142"/>
              <a:ext cx="1076366" cy="83016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04</a:t>
              </a:r>
              <a:endParaRPr kumimoji="0" lang="zh-CN" altLang="en-US" sz="48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38" name="组合 37"/>
            <p:cNvGrpSpPr/>
            <p:nvPr/>
          </p:nvGrpSpPr>
          <p:grpSpPr>
            <a:xfrm>
              <a:off x="1524357" y="2835043"/>
              <a:ext cx="3272589" cy="1001298"/>
              <a:chOff x="6968290" y="1673550"/>
              <a:chExt cx="3272589" cy="1001298"/>
            </a:xfrm>
          </p:grpSpPr>
          <p:sp>
            <p:nvSpPr>
              <p:cNvPr id="39" name="文本框 77"/>
              <p:cNvSpPr txBox="1"/>
              <p:nvPr/>
            </p:nvSpPr>
            <p:spPr>
              <a:xfrm>
                <a:off x="7911567" y="1673550"/>
                <a:ext cx="2329312" cy="39888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40" name="文本框 80"/>
              <p:cNvSpPr txBox="1"/>
              <p:nvPr/>
            </p:nvSpPr>
            <p:spPr>
              <a:xfrm>
                <a:off x="6968290" y="2029520"/>
                <a:ext cx="3272589" cy="645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由在此输入详细介绍，以表达项目工作的详细资料和文字信息。在此输入详细介绍，以表达项目工作的详细资料和文字信息。</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1" name="组合 40"/>
          <p:cNvGrpSpPr/>
          <p:nvPr/>
        </p:nvGrpSpPr>
        <p:grpSpPr>
          <a:xfrm>
            <a:off x="5851520" y="4494411"/>
            <a:ext cx="1122752" cy="1302393"/>
            <a:chOff x="5550606" y="4704901"/>
            <a:chExt cx="1123045" cy="1302732"/>
          </a:xfrm>
        </p:grpSpPr>
        <p:sp>
          <p:nvSpPr>
            <p:cNvPr id="42" name="六边形 41"/>
            <p:cNvSpPr/>
            <p:nvPr/>
          </p:nvSpPr>
          <p:spPr>
            <a:xfrm rot="5400000">
              <a:off x="5460763" y="4794744"/>
              <a:ext cx="1302732" cy="1123045"/>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5923329" y="5169661"/>
              <a:ext cx="348517" cy="446576"/>
              <a:chOff x="3095876" y="2479873"/>
              <a:chExt cx="366231" cy="470769"/>
            </a:xfrm>
          </p:grpSpPr>
          <p:sp>
            <p:nvSpPr>
              <p:cNvPr id="44"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defRPr/>
                </a:pPr>
                <a:endParaRPr kumimoji="0" lang="zh-CN" altLang="en-US" sz="15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defRPr/>
                </a:pPr>
                <a:endParaRPr kumimoji="0" lang="zh-CN" altLang="en-US" sz="15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defRPr/>
                </a:pPr>
                <a:endParaRPr kumimoji="0" lang="zh-CN" altLang="en-US" sz="15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defRPr/>
                </a:pPr>
                <a:endParaRPr kumimoji="0" lang="zh-CN" altLang="en-US" sz="15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grpSp>
      </p:gr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right)">
                                      <p:cBhvr>
                                        <p:cTn id="14" dur="500"/>
                                        <p:tgtEl>
                                          <p:spTgt spid="14"/>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right)">
                                      <p:cBhvr>
                                        <p:cTn id="19" dur="500"/>
                                        <p:tgtEl>
                                          <p:spTgt spid="15"/>
                                        </p:tgtEl>
                                      </p:cBhvr>
                                    </p:animEffect>
                                  </p:childTnLst>
                                </p:cTn>
                              </p:par>
                            </p:childTnLst>
                          </p:cTn>
                        </p:par>
                        <p:par>
                          <p:cTn id="20" fill="hold">
                            <p:stCondLst>
                              <p:cond delay="1500"/>
                            </p:stCondLst>
                            <p:childTnLst>
                              <p:par>
                                <p:cTn id="21" presetID="49" presetClass="entr" presetSubtype="0" decel="10000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500"/>
                            </p:stCondLst>
                            <p:childTnLst>
                              <p:par>
                                <p:cTn id="32" presetID="12" presetClass="entr" presetSubtype="2"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p:tgtEl>
                                          <p:spTgt spid="21"/>
                                        </p:tgtEl>
                                        <p:attrNameLst>
                                          <p:attrName>ppt_x</p:attrName>
                                        </p:attrNameLst>
                                      </p:cBhvr>
                                      <p:tavLst>
                                        <p:tav tm="0">
                                          <p:val>
                                            <p:strVal val="#ppt_x+#ppt_w*1.125000"/>
                                          </p:val>
                                        </p:tav>
                                        <p:tav tm="100000">
                                          <p:val>
                                            <p:strVal val="#ppt_x"/>
                                          </p:val>
                                        </p:tav>
                                      </p:tavLst>
                                    </p:anim>
                                    <p:animEffect transition="in" filter="wipe(left)">
                                      <p:cBhvr>
                                        <p:cTn id="35" dur="500"/>
                                        <p:tgtEl>
                                          <p:spTgt spid="21"/>
                                        </p:tgtEl>
                                      </p:cBhvr>
                                    </p:animEffect>
                                  </p:childTnLst>
                                </p:cTn>
                              </p:par>
                            </p:childTnLst>
                          </p:cTn>
                        </p:par>
                        <p:par>
                          <p:cTn id="36" fill="hold">
                            <p:stCondLst>
                              <p:cond delay="3000"/>
                            </p:stCondLst>
                            <p:childTnLst>
                              <p:par>
                                <p:cTn id="37" presetID="49" presetClass="entr" presetSubtype="0" decel="10000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 calcmode="lin" valueType="num">
                                      <p:cBhvr>
                                        <p:cTn id="41" dur="500" fill="hold"/>
                                        <p:tgtEl>
                                          <p:spTgt spid="11"/>
                                        </p:tgtEl>
                                        <p:attrNameLst>
                                          <p:attrName>style.rotation</p:attrName>
                                        </p:attrNameLst>
                                      </p:cBhvr>
                                      <p:tavLst>
                                        <p:tav tm="0">
                                          <p:val>
                                            <p:fltVal val="360"/>
                                          </p:val>
                                        </p:tav>
                                        <p:tav tm="100000">
                                          <p:val>
                                            <p:fltVal val="0"/>
                                          </p:val>
                                        </p:tav>
                                      </p:tavLst>
                                    </p:anim>
                                    <p:animEffect transition="in" filter="fade">
                                      <p:cBhvr>
                                        <p:cTn id="42" dur="500"/>
                                        <p:tgtEl>
                                          <p:spTgt spid="11"/>
                                        </p:tgtEl>
                                      </p:cBhvr>
                                    </p:animEffect>
                                  </p:childTnLst>
                                </p:cTn>
                              </p:par>
                            </p:childTnLst>
                          </p:cTn>
                        </p:par>
                        <p:par>
                          <p:cTn id="43" fill="hold">
                            <p:stCondLst>
                              <p:cond delay="3500"/>
                            </p:stCondLst>
                            <p:childTnLst>
                              <p:par>
                                <p:cTn id="44" presetID="22" presetClass="entr" presetSubtype="2"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right)">
                                      <p:cBhvr>
                                        <p:cTn id="46" dur="500"/>
                                        <p:tgtEl>
                                          <p:spTgt spid="29"/>
                                        </p:tgtEl>
                                      </p:cBhvr>
                                    </p:animEffect>
                                  </p:childTnLst>
                                </p:cTn>
                              </p:par>
                            </p:childTnLst>
                          </p:cTn>
                        </p:par>
                        <p:par>
                          <p:cTn id="47" fill="hold">
                            <p:stCondLst>
                              <p:cond delay="4000"/>
                            </p:stCondLst>
                            <p:childTnLst>
                              <p:par>
                                <p:cTn id="48" presetID="12" presetClass="entr" presetSubtype="8"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p:tgtEl>
                                          <p:spTgt spid="30"/>
                                        </p:tgtEl>
                                        <p:attrNameLst>
                                          <p:attrName>ppt_x</p:attrName>
                                        </p:attrNameLst>
                                      </p:cBhvr>
                                      <p:tavLst>
                                        <p:tav tm="0">
                                          <p:val>
                                            <p:strVal val="#ppt_x-#ppt_w*1.125000"/>
                                          </p:val>
                                        </p:tav>
                                        <p:tav tm="100000">
                                          <p:val>
                                            <p:strVal val="#ppt_x"/>
                                          </p:val>
                                        </p:tav>
                                      </p:tavLst>
                                    </p:anim>
                                    <p:animEffect transition="in" filter="wipe(right)">
                                      <p:cBhvr>
                                        <p:cTn id="51" dur="500"/>
                                        <p:tgtEl>
                                          <p:spTgt spid="30"/>
                                        </p:tgtEl>
                                      </p:cBhvr>
                                    </p:animEffect>
                                  </p:childTnLst>
                                </p:cTn>
                              </p:par>
                            </p:childTnLst>
                          </p:cTn>
                        </p:par>
                        <p:par>
                          <p:cTn id="52" fill="hold">
                            <p:stCondLst>
                              <p:cond delay="4500"/>
                            </p:stCondLst>
                            <p:childTnLst>
                              <p:par>
                                <p:cTn id="53" presetID="49" presetClass="entr" presetSubtype="0" decel="100000"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anim calcmode="lin" valueType="num">
                                      <p:cBhvr>
                                        <p:cTn id="57" dur="500" fill="hold"/>
                                        <p:tgtEl>
                                          <p:spTgt spid="41"/>
                                        </p:tgtEl>
                                        <p:attrNameLst>
                                          <p:attrName>style.rotation</p:attrName>
                                        </p:attrNameLst>
                                      </p:cBhvr>
                                      <p:tavLst>
                                        <p:tav tm="0">
                                          <p:val>
                                            <p:fltVal val="360"/>
                                          </p:val>
                                        </p:tav>
                                        <p:tav tm="100000">
                                          <p:val>
                                            <p:fltVal val="0"/>
                                          </p:val>
                                        </p:tav>
                                      </p:tavLst>
                                    </p:anim>
                                    <p:animEffect transition="in" filter="fade">
                                      <p:cBhvr>
                                        <p:cTn id="58" dur="500"/>
                                        <p:tgtEl>
                                          <p:spTgt spid="41"/>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p:tgtEl>
                                          <p:spTgt spid="36"/>
                                        </p:tgtEl>
                                        <p:attrNameLst>
                                          <p:attrName>ppt_x</p:attrName>
                                        </p:attrNameLst>
                                      </p:cBhvr>
                                      <p:tavLst>
                                        <p:tav tm="0">
                                          <p:val>
                                            <p:strVal val="#ppt_x+#ppt_w*1.125000"/>
                                          </p:val>
                                        </p:tav>
                                        <p:tav tm="100000">
                                          <p:val>
                                            <p:strVal val="#ppt_x"/>
                                          </p:val>
                                        </p:tav>
                                      </p:tavLst>
                                    </p:anim>
                                    <p:animEffect transition="in" filter="wipe(left)">
                                      <p:cBhvr>
                                        <p:cTn id="6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p:nvSpPr>
        <p:spPr>
          <a:xfrm rot="5400000">
            <a:off x="1884628" y="2061204"/>
            <a:ext cx="359947" cy="575915"/>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cxnSp>
        <p:nvCxnSpPr>
          <p:cNvPr id="6" name="直接连接符 5"/>
          <p:cNvCxnSpPr/>
          <p:nvPr/>
        </p:nvCxnSpPr>
        <p:spPr>
          <a:xfrm>
            <a:off x="2064601" y="2637119"/>
            <a:ext cx="3635457"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401512" y="1541268"/>
            <a:ext cx="1197610" cy="397510"/>
          </a:xfrm>
          <a:prstGeom prst="rect">
            <a:avLst/>
          </a:prstGeom>
        </p:spPr>
        <p:txBody>
          <a:bodyPr wrap="none" lIns="91406" tIns="45704" rIns="91406" bIns="45704">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矩形 47"/>
          <p:cNvSpPr>
            <a:spLocks noChangeArrowheads="1"/>
          </p:cNvSpPr>
          <p:nvPr/>
        </p:nvSpPr>
        <p:spPr bwMode="auto">
          <a:xfrm>
            <a:off x="2388553" y="1955897"/>
            <a:ext cx="331150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4" rIns="91406"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9" name="燕尾形 8"/>
          <p:cNvSpPr/>
          <p:nvPr/>
        </p:nvSpPr>
        <p:spPr>
          <a:xfrm rot="5400000">
            <a:off x="1884628" y="3429000"/>
            <a:ext cx="359947" cy="575915"/>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cxnSp>
        <p:nvCxnSpPr>
          <p:cNvPr id="10" name="直接连接符 9"/>
          <p:cNvCxnSpPr/>
          <p:nvPr/>
        </p:nvCxnSpPr>
        <p:spPr>
          <a:xfrm>
            <a:off x="2064601" y="4004915"/>
            <a:ext cx="3635457" cy="0"/>
          </a:xfrm>
          <a:prstGeom prst="line">
            <a:avLst/>
          </a:prstGeom>
          <a:ln>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2401512" y="2897880"/>
            <a:ext cx="1197610" cy="397510"/>
          </a:xfrm>
          <a:prstGeom prst="rect">
            <a:avLst/>
          </a:prstGeom>
        </p:spPr>
        <p:txBody>
          <a:bodyPr wrap="none" lIns="91406" tIns="45704" rIns="91406" bIns="45704">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2" name="矩形 47"/>
          <p:cNvSpPr>
            <a:spLocks noChangeArrowheads="1"/>
          </p:cNvSpPr>
          <p:nvPr/>
        </p:nvSpPr>
        <p:spPr bwMode="auto">
          <a:xfrm>
            <a:off x="2388553" y="3323693"/>
            <a:ext cx="331150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4" rIns="91406"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3" name="燕尾形 12"/>
          <p:cNvSpPr/>
          <p:nvPr/>
        </p:nvSpPr>
        <p:spPr>
          <a:xfrm rot="5400000">
            <a:off x="1884628" y="4868785"/>
            <a:ext cx="359947" cy="575915"/>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cxnSp>
        <p:nvCxnSpPr>
          <p:cNvPr id="14" name="直接连接符 13"/>
          <p:cNvCxnSpPr/>
          <p:nvPr/>
        </p:nvCxnSpPr>
        <p:spPr>
          <a:xfrm>
            <a:off x="2064601" y="5444699"/>
            <a:ext cx="3635457" cy="0"/>
          </a:xfrm>
          <a:prstGeom prst="line">
            <a:avLst/>
          </a:prstGeom>
          <a:ln>
            <a:solidFill>
              <a:schemeClr val="bg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401512" y="4348849"/>
            <a:ext cx="1197610" cy="397510"/>
          </a:xfrm>
          <a:prstGeom prst="rect">
            <a:avLst/>
          </a:prstGeom>
        </p:spPr>
        <p:txBody>
          <a:bodyPr wrap="none" lIns="91406" tIns="45704" rIns="91406" bIns="45704">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6" name="矩形 47"/>
          <p:cNvSpPr>
            <a:spLocks noChangeArrowheads="1"/>
          </p:cNvSpPr>
          <p:nvPr/>
        </p:nvSpPr>
        <p:spPr bwMode="auto">
          <a:xfrm>
            <a:off x="2388553" y="4763479"/>
            <a:ext cx="331150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4" rIns="91406"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7" name="燕尾形 16"/>
          <p:cNvSpPr/>
          <p:nvPr/>
        </p:nvSpPr>
        <p:spPr>
          <a:xfrm rot="5400000">
            <a:off x="6599924" y="2061204"/>
            <a:ext cx="359947" cy="575915"/>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cxnSp>
        <p:nvCxnSpPr>
          <p:cNvPr id="18" name="直接连接符 17"/>
          <p:cNvCxnSpPr/>
          <p:nvPr/>
        </p:nvCxnSpPr>
        <p:spPr>
          <a:xfrm>
            <a:off x="6779897" y="2637119"/>
            <a:ext cx="3635457" cy="0"/>
          </a:xfrm>
          <a:prstGeom prst="line">
            <a:avLst/>
          </a:prstGeom>
          <a:ln>
            <a:solidFill>
              <a:schemeClr val="tx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7116808" y="1541268"/>
            <a:ext cx="1197610" cy="397510"/>
          </a:xfrm>
          <a:prstGeom prst="rect">
            <a:avLst/>
          </a:prstGeom>
        </p:spPr>
        <p:txBody>
          <a:bodyPr wrap="none" lIns="91406" tIns="45704" rIns="91406" bIns="45704">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矩形 47"/>
          <p:cNvSpPr>
            <a:spLocks noChangeArrowheads="1"/>
          </p:cNvSpPr>
          <p:nvPr/>
        </p:nvSpPr>
        <p:spPr bwMode="auto">
          <a:xfrm>
            <a:off x="7103849" y="1955897"/>
            <a:ext cx="331150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4" rIns="91406"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1" name="燕尾形 20"/>
          <p:cNvSpPr/>
          <p:nvPr/>
        </p:nvSpPr>
        <p:spPr>
          <a:xfrm rot="5400000">
            <a:off x="6599924" y="3429000"/>
            <a:ext cx="359947" cy="575915"/>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cxnSp>
        <p:nvCxnSpPr>
          <p:cNvPr id="22" name="直接连接符 21"/>
          <p:cNvCxnSpPr/>
          <p:nvPr/>
        </p:nvCxnSpPr>
        <p:spPr>
          <a:xfrm>
            <a:off x="6779897" y="4004915"/>
            <a:ext cx="3635457"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7116808" y="2909064"/>
            <a:ext cx="1197610" cy="397510"/>
          </a:xfrm>
          <a:prstGeom prst="rect">
            <a:avLst/>
          </a:prstGeom>
        </p:spPr>
        <p:txBody>
          <a:bodyPr wrap="none" lIns="91406" tIns="45704" rIns="91406" bIns="45704">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4" name="矩形 47"/>
          <p:cNvSpPr>
            <a:spLocks noChangeArrowheads="1"/>
          </p:cNvSpPr>
          <p:nvPr/>
        </p:nvSpPr>
        <p:spPr bwMode="auto">
          <a:xfrm>
            <a:off x="7103849" y="3323693"/>
            <a:ext cx="331150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4" rIns="91406"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5" name="燕尾形 24"/>
          <p:cNvSpPr/>
          <p:nvPr/>
        </p:nvSpPr>
        <p:spPr>
          <a:xfrm rot="5400000">
            <a:off x="6599924" y="4868785"/>
            <a:ext cx="359947" cy="575915"/>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cxnSp>
        <p:nvCxnSpPr>
          <p:cNvPr id="29" name="直接连接符 28"/>
          <p:cNvCxnSpPr/>
          <p:nvPr/>
        </p:nvCxnSpPr>
        <p:spPr>
          <a:xfrm>
            <a:off x="6779897" y="5444699"/>
            <a:ext cx="3635457" cy="0"/>
          </a:xfrm>
          <a:prstGeom prst="line">
            <a:avLst/>
          </a:prstGeom>
          <a:ln>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7116808" y="4348849"/>
            <a:ext cx="1197610" cy="397510"/>
          </a:xfrm>
          <a:prstGeom prst="rect">
            <a:avLst/>
          </a:prstGeom>
        </p:spPr>
        <p:txBody>
          <a:bodyPr wrap="none" lIns="91406" tIns="45704" rIns="91406" bIns="45704">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31" name="矩形 47"/>
          <p:cNvSpPr>
            <a:spLocks noChangeArrowheads="1"/>
          </p:cNvSpPr>
          <p:nvPr/>
        </p:nvSpPr>
        <p:spPr bwMode="auto">
          <a:xfrm>
            <a:off x="7103849" y="4763479"/>
            <a:ext cx="331150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4" rIns="91406"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4000"/>
                            </p:stCondLst>
                            <p:childTnLst>
                              <p:par>
                                <p:cTn id="39" presetID="47"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6000"/>
                            </p:stCondLst>
                            <p:childTnLst>
                              <p:par>
                                <p:cTn id="56" presetID="47"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childTnLst>
                          </p:cTn>
                        </p:par>
                        <p:par>
                          <p:cTn id="61" fill="hold">
                            <p:stCondLst>
                              <p:cond delay="7000"/>
                            </p:stCondLst>
                            <p:childTnLst>
                              <p:par>
                                <p:cTn id="62" presetID="22" presetClass="entr" presetSubtype="8"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8000"/>
                            </p:stCondLst>
                            <p:childTnLst>
                              <p:par>
                                <p:cTn id="73" presetID="47" presetClass="entr" presetSubtype="0"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1000"/>
                                        <p:tgtEl>
                                          <p:spTgt spid="21"/>
                                        </p:tgtEl>
                                      </p:cBhvr>
                                    </p:animEffect>
                                    <p:anim calcmode="lin" valueType="num">
                                      <p:cBhvr>
                                        <p:cTn id="76" dur="1000" fill="hold"/>
                                        <p:tgtEl>
                                          <p:spTgt spid="21"/>
                                        </p:tgtEl>
                                        <p:attrNameLst>
                                          <p:attrName>ppt_x</p:attrName>
                                        </p:attrNameLst>
                                      </p:cBhvr>
                                      <p:tavLst>
                                        <p:tav tm="0">
                                          <p:val>
                                            <p:strVal val="#ppt_x"/>
                                          </p:val>
                                        </p:tav>
                                        <p:tav tm="100000">
                                          <p:val>
                                            <p:strVal val="#ppt_x"/>
                                          </p:val>
                                        </p:tav>
                                      </p:tavLst>
                                    </p:anim>
                                    <p:anim calcmode="lin" valueType="num">
                                      <p:cBhvr>
                                        <p:cTn id="77" dur="1000" fill="hold"/>
                                        <p:tgtEl>
                                          <p:spTgt spid="21"/>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22" presetClass="entr" presetSubtype="8"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par>
                          <p:cTn id="82" fill="hold">
                            <p:stCondLst>
                              <p:cond delay="9500"/>
                            </p:stCondLst>
                            <p:childTnLst>
                              <p:par>
                                <p:cTn id="83" presetID="22" presetClass="entr" presetSubtype="8"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wipe(left)">
                                      <p:cBhvr>
                                        <p:cTn id="85" dur="500"/>
                                        <p:tgtEl>
                                          <p:spTgt spid="2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left)">
                                      <p:cBhvr>
                                        <p:cTn id="88" dur="500"/>
                                        <p:tgtEl>
                                          <p:spTgt spid="24"/>
                                        </p:tgtEl>
                                      </p:cBhvr>
                                    </p:animEffect>
                                  </p:childTnLst>
                                </p:cTn>
                              </p:par>
                            </p:childTnLst>
                          </p:cTn>
                        </p:par>
                        <p:par>
                          <p:cTn id="89" fill="hold">
                            <p:stCondLst>
                              <p:cond delay="10000"/>
                            </p:stCondLst>
                            <p:childTnLst>
                              <p:par>
                                <p:cTn id="90" presetID="47" presetClass="entr" presetSubtype="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fade">
                                      <p:cBhvr>
                                        <p:cTn id="92" dur="1000"/>
                                        <p:tgtEl>
                                          <p:spTgt spid="25"/>
                                        </p:tgtEl>
                                      </p:cBhvr>
                                    </p:animEffect>
                                    <p:anim calcmode="lin" valueType="num">
                                      <p:cBhvr>
                                        <p:cTn id="93" dur="1000" fill="hold"/>
                                        <p:tgtEl>
                                          <p:spTgt spid="25"/>
                                        </p:tgtEl>
                                        <p:attrNameLst>
                                          <p:attrName>ppt_x</p:attrName>
                                        </p:attrNameLst>
                                      </p:cBhvr>
                                      <p:tavLst>
                                        <p:tav tm="0">
                                          <p:val>
                                            <p:strVal val="#ppt_x"/>
                                          </p:val>
                                        </p:tav>
                                        <p:tav tm="100000">
                                          <p:val>
                                            <p:strVal val="#ppt_x"/>
                                          </p:val>
                                        </p:tav>
                                      </p:tavLst>
                                    </p:anim>
                                    <p:anim calcmode="lin" valueType="num">
                                      <p:cBhvr>
                                        <p:cTn id="94" dur="1000" fill="hold"/>
                                        <p:tgtEl>
                                          <p:spTgt spid="25"/>
                                        </p:tgtEl>
                                        <p:attrNameLst>
                                          <p:attrName>ppt_y</p:attrName>
                                        </p:attrNameLst>
                                      </p:cBhvr>
                                      <p:tavLst>
                                        <p:tav tm="0">
                                          <p:val>
                                            <p:strVal val="#ppt_y-.1"/>
                                          </p:val>
                                        </p:tav>
                                        <p:tav tm="100000">
                                          <p:val>
                                            <p:strVal val="#ppt_y"/>
                                          </p:val>
                                        </p:tav>
                                      </p:tavLst>
                                    </p:anim>
                                  </p:childTnLst>
                                </p:cTn>
                              </p:par>
                            </p:childTnLst>
                          </p:cTn>
                        </p:par>
                        <p:par>
                          <p:cTn id="95" fill="hold">
                            <p:stCondLst>
                              <p:cond delay="11000"/>
                            </p:stCondLst>
                            <p:childTnLst>
                              <p:par>
                                <p:cTn id="96" presetID="22" presetClass="entr" presetSubtype="8" fill="hold"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left)">
                                      <p:cBhvr>
                                        <p:cTn id="98" dur="500"/>
                                        <p:tgtEl>
                                          <p:spTgt spid="29"/>
                                        </p:tgtEl>
                                      </p:cBhvr>
                                    </p:animEffect>
                                  </p:childTnLst>
                                </p:cTn>
                              </p:par>
                            </p:childTnLst>
                          </p:cTn>
                        </p:par>
                        <p:par>
                          <p:cTn id="99" fill="hold">
                            <p:stCondLst>
                              <p:cond delay="1150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left)">
                                      <p:cBhvr>
                                        <p:cTn id="10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9" grpId="0" bldLvl="0" animBg="1"/>
      <p:bldP spid="11" grpId="0"/>
      <p:bldP spid="12" grpId="0"/>
      <p:bldP spid="13" grpId="0" bldLvl="0" animBg="1"/>
      <p:bldP spid="15" grpId="0"/>
      <p:bldP spid="16" grpId="0"/>
      <p:bldP spid="17" grpId="0" bldLvl="0" animBg="1"/>
      <p:bldP spid="19" grpId="0"/>
      <p:bldP spid="20" grpId="0"/>
      <p:bldP spid="21" grpId="0" bldLvl="0" animBg="1"/>
      <p:bldP spid="23" grpId="0"/>
      <p:bldP spid="24" grpId="0"/>
      <p:bldP spid="25" grpId="0" bldLvl="0" animBg="1"/>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email"/>
          <a:stretch>
            <a:fillRect/>
          </a:stretch>
        </p:blipFill>
        <p:spPr>
          <a:xfrm>
            <a:off x="-529" y="-1313"/>
            <a:ext cx="12193056" cy="6860627"/>
          </a:xfrm>
          <a:prstGeom prst="rect">
            <a:avLst/>
          </a:prstGeom>
        </p:spPr>
      </p:pic>
      <p:sp>
        <p:nvSpPr>
          <p:cNvPr id="10" name="矩形 9"/>
          <p:cNvSpPr/>
          <p:nvPr/>
        </p:nvSpPr>
        <p:spPr bwMode="auto">
          <a:xfrm>
            <a:off x="1884136" y="2049457"/>
            <a:ext cx="8879184" cy="1799191"/>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Arial" panose="020B0604020202020204" pitchFamily="34" charset="0"/>
              <a:ea typeface="微软雅黑" panose="020B0503020204020204" pitchFamily="34" charset="-122"/>
            </a:endParaRPr>
          </a:p>
        </p:txBody>
      </p:sp>
      <p:grpSp>
        <p:nvGrpSpPr>
          <p:cNvPr id="3" name="组合 2"/>
          <p:cNvGrpSpPr/>
          <p:nvPr/>
        </p:nvGrpSpPr>
        <p:grpSpPr>
          <a:xfrm>
            <a:off x="2987325" y="1712113"/>
            <a:ext cx="2416827" cy="674688"/>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p:txBody>
        </p:sp>
        <p:sp>
          <p:nvSpPr>
            <p:cNvPr id="14" name="TextBox 18"/>
            <p:cNvSpPr txBox="1"/>
            <p:nvPr/>
          </p:nvSpPr>
          <p:spPr>
            <a:xfrm>
              <a:off x="2244480" y="1109881"/>
              <a:ext cx="1572419" cy="453390"/>
            </a:xfrm>
            <a:prstGeom prst="rect">
              <a:avLst/>
            </a:prstGeom>
            <a:noFill/>
          </p:spPr>
          <p:txBody>
            <a:bodyPr wrap="square" rtlCol="0">
              <a:spAutoFit/>
            </a:bodyPr>
            <a:lstStyle/>
            <a:p>
              <a:pPr algn="ctr"/>
              <a:r>
                <a:rPr lang="zh-CN" altLang="en-US" sz="3335" b="0" dirty="0" smtClean="0">
                  <a:solidFill>
                    <a:schemeClr val="bg1"/>
                  </a:solidFill>
                  <a:latin typeface="微软雅黑" panose="020B0503020204020204" pitchFamily="34" charset="-122"/>
                  <a:ea typeface="微软雅黑" panose="020B0503020204020204" pitchFamily="34" charset="-122"/>
                </a:rPr>
                <a:t>第四部分</a:t>
              </a:r>
              <a:endParaRPr lang="zh-CN" altLang="en-US" sz="3335"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794435" y="2367493"/>
            <a:ext cx="7584843"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48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4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083855" y="1508787"/>
            <a:ext cx="3868796" cy="2438067"/>
            <a:chOff x="6084167" y="1925354"/>
            <a:chExt cx="3070586" cy="1935163"/>
          </a:xfrm>
        </p:grpSpPr>
        <p:sp>
          <p:nvSpPr>
            <p:cNvPr id="6" name="KMA1D1FEAF"/>
            <p:cNvSpPr>
              <a:spLocks noChangeArrowheads="1"/>
            </p:cNvSpPr>
            <p:nvPr/>
          </p:nvSpPr>
          <p:spPr bwMode="ltGray">
            <a:xfrm>
              <a:off x="6084167" y="1925354"/>
              <a:ext cx="2756794" cy="1935163"/>
            </a:xfrm>
            <a:prstGeom prst="rect">
              <a:avLst/>
            </a:prstGeom>
            <a:solidFill>
              <a:schemeClr val="bg2"/>
            </a:solidFill>
            <a:ln w="19050">
              <a:noFill/>
              <a:miter lim="800000"/>
            </a:ln>
            <a:effectLst/>
          </p:spPr>
          <p:txBody>
            <a:bodyPr wrap="none" lIns="129600" tIns="129600" rIns="130776" bIns="1296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defRPr/>
              </a:pPr>
              <a:endParaRPr kumimoji="0" lang="ko-KR" altLang="ko-KR" sz="24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7" name="그룹 21"/>
            <p:cNvGrpSpPr/>
            <p:nvPr/>
          </p:nvGrpSpPr>
          <p:grpSpPr>
            <a:xfrm>
              <a:off x="6586312" y="2132856"/>
              <a:ext cx="2568441" cy="1316674"/>
              <a:chOff x="6794460" y="2050996"/>
              <a:chExt cx="2314044" cy="1316674"/>
            </a:xfrm>
          </p:grpSpPr>
          <p:sp>
            <p:nvSpPr>
              <p:cNvPr id="8" name="Text Box 5"/>
              <p:cNvSpPr txBox="1">
                <a:spLocks noChangeArrowheads="1"/>
              </p:cNvSpPr>
              <p:nvPr/>
            </p:nvSpPr>
            <p:spPr bwMode="auto">
              <a:xfrm>
                <a:off x="6794460" y="2708919"/>
                <a:ext cx="2314044" cy="658751"/>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Text Box 5"/>
              <p:cNvSpPr txBox="1">
                <a:spLocks noChangeArrowheads="1"/>
              </p:cNvSpPr>
              <p:nvPr/>
            </p:nvSpPr>
            <p:spPr bwMode="auto">
              <a:xfrm>
                <a:off x="6794460" y="2050996"/>
                <a:ext cx="2314044" cy="39067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defRPr/>
                </a:pPr>
                <a:r>
                  <a:rPr kumimoji="0" lang="zh-CN" altLang="en-US" sz="266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主题三</a:t>
                </a:r>
                <a:endParaRPr kumimoji="0" lang="ko-KR" altLang="ko-KR" sz="2665" b="1" i="0" u="none" strike="noStrike" kern="1200" cap="none" spc="0" normalizeH="0" baseline="0" noProof="0" dirty="0">
                  <a:ln>
                    <a:noFill/>
                  </a:ln>
                  <a:solidFill>
                    <a:srgbClr val="FFFFFF"/>
                  </a:solidFill>
                  <a:effectLst/>
                  <a:uLnTx/>
                  <a:uFillTx/>
                  <a:latin typeface="微软雅黑" panose="020B0503020204020204" pitchFamily="34" charset="-122"/>
                  <a:ea typeface="Malgun Gothic" panose="020B0503020000020004" charset="-127"/>
                  <a:cs typeface="Arial" panose="020B0604020202020204" pitchFamily="34" charset="0"/>
                </a:endParaRPr>
              </a:p>
            </p:txBody>
          </p:sp>
        </p:grpSp>
      </p:grpSp>
      <p:grpSp>
        <p:nvGrpSpPr>
          <p:cNvPr id="10" name="组合 9"/>
          <p:cNvGrpSpPr/>
          <p:nvPr/>
        </p:nvGrpSpPr>
        <p:grpSpPr>
          <a:xfrm>
            <a:off x="4402469" y="1508787"/>
            <a:ext cx="4080765" cy="2438067"/>
            <a:chOff x="3162325" y="1925354"/>
            <a:chExt cx="3238821" cy="1935163"/>
          </a:xfrm>
        </p:grpSpPr>
        <p:sp>
          <p:nvSpPr>
            <p:cNvPr id="11"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tx1"/>
            </a:solidFill>
            <a:ln w="19050">
              <a:noFill/>
              <a:miter lim="800000"/>
            </a:ln>
            <a:effectLst/>
          </p:spPr>
          <p:txBody>
            <a:bodyPr wrap="none" lIns="129600" tIns="129600" rIns="130776" bIns="1296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defRPr/>
              </a:pPr>
              <a:endParaRPr kumimoji="0" lang="ko-KR" altLang="ko-KR" sz="24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12" name="그룹 21"/>
            <p:cNvGrpSpPr/>
            <p:nvPr/>
          </p:nvGrpSpPr>
          <p:grpSpPr>
            <a:xfrm>
              <a:off x="3552615" y="2060848"/>
              <a:ext cx="2568441" cy="1388683"/>
              <a:chOff x="6794460" y="1978988"/>
              <a:chExt cx="2314044" cy="1388683"/>
            </a:xfrm>
          </p:grpSpPr>
          <p:sp>
            <p:nvSpPr>
              <p:cNvPr id="13" name="Text Box 5"/>
              <p:cNvSpPr txBox="1">
                <a:spLocks noChangeArrowheads="1"/>
              </p:cNvSpPr>
              <p:nvPr/>
            </p:nvSpPr>
            <p:spPr bwMode="auto">
              <a:xfrm>
                <a:off x="6794460" y="2708920"/>
                <a:ext cx="2314044" cy="658751"/>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Text Box 5"/>
              <p:cNvSpPr txBox="1">
                <a:spLocks noChangeArrowheads="1"/>
              </p:cNvSpPr>
              <p:nvPr/>
            </p:nvSpPr>
            <p:spPr bwMode="auto">
              <a:xfrm>
                <a:off x="6794460" y="1978988"/>
                <a:ext cx="2314044" cy="391059"/>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defRPr/>
                </a:pPr>
                <a:r>
                  <a:rPr kumimoji="0" lang="zh-CN" altLang="en-US" sz="266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主题二</a:t>
                </a:r>
                <a:endParaRPr kumimoji="0" lang="ko-KR" altLang="ko-KR" sz="2665" b="1" i="0" u="none" strike="noStrike" kern="1200" cap="none" spc="0" normalizeH="0" baseline="0" noProof="0" dirty="0">
                  <a:ln>
                    <a:noFill/>
                  </a:ln>
                  <a:solidFill>
                    <a:srgbClr val="FFFFFF"/>
                  </a:solidFill>
                  <a:effectLst/>
                  <a:uLnTx/>
                  <a:uFillTx/>
                  <a:latin typeface="微软雅黑" panose="020B0503020204020204" pitchFamily="34" charset="-122"/>
                  <a:ea typeface="Malgun Gothic" panose="020B0503020000020004" charset="-127"/>
                  <a:cs typeface="Arial" panose="020B0604020202020204" pitchFamily="34" charset="0"/>
                </a:endParaRPr>
              </a:p>
            </p:txBody>
          </p:sp>
        </p:grpSp>
      </p:grpSp>
      <p:grpSp>
        <p:nvGrpSpPr>
          <p:cNvPr id="15" name="组合 14"/>
          <p:cNvGrpSpPr/>
          <p:nvPr/>
        </p:nvGrpSpPr>
        <p:grpSpPr>
          <a:xfrm>
            <a:off x="734989" y="1508787"/>
            <a:ext cx="4080765" cy="2438067"/>
            <a:chOff x="251520" y="1925354"/>
            <a:chExt cx="3238821" cy="1935163"/>
          </a:xfrm>
        </p:grpSpPr>
        <p:sp>
          <p:nvSpPr>
            <p:cNvPr id="16"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bg1"/>
            </a:solidFill>
            <a:ln w="19050">
              <a:noFill/>
              <a:miter lim="800000"/>
            </a:ln>
            <a:effectLst/>
          </p:spPr>
          <p:txBody>
            <a:bodyPr wrap="none" lIns="129600" tIns="129600" rIns="130776" bIns="1296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defRPr/>
              </a:pPr>
              <a:endParaRPr kumimoji="0" lang="ko-KR" altLang="ko-KR" sz="24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17" name="그룹 21"/>
            <p:cNvGrpSpPr/>
            <p:nvPr/>
          </p:nvGrpSpPr>
          <p:grpSpPr>
            <a:xfrm>
              <a:off x="369777" y="2132856"/>
              <a:ext cx="2568441" cy="1316674"/>
              <a:chOff x="6794460" y="2050996"/>
              <a:chExt cx="2314044" cy="1316674"/>
            </a:xfrm>
          </p:grpSpPr>
          <p:sp>
            <p:nvSpPr>
              <p:cNvPr id="18" name="Text Box 5"/>
              <p:cNvSpPr txBox="1">
                <a:spLocks noChangeArrowheads="1"/>
              </p:cNvSpPr>
              <p:nvPr/>
            </p:nvSpPr>
            <p:spPr bwMode="auto">
              <a:xfrm>
                <a:off x="6794460" y="2708919"/>
                <a:ext cx="2314044" cy="658751"/>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Text Box 5"/>
              <p:cNvSpPr txBox="1">
                <a:spLocks noChangeArrowheads="1"/>
              </p:cNvSpPr>
              <p:nvPr/>
            </p:nvSpPr>
            <p:spPr bwMode="auto">
              <a:xfrm>
                <a:off x="6794460" y="2050996"/>
                <a:ext cx="2314044" cy="39067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defRPr/>
                </a:pPr>
                <a:r>
                  <a:rPr kumimoji="0" lang="zh-CN" altLang="en-US" sz="266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主题一</a:t>
                </a:r>
                <a:endParaRPr kumimoji="0" lang="ko-KR" altLang="ko-KR" sz="2665" b="1" i="0" u="none" strike="noStrike" kern="1200" cap="none" spc="0" normalizeH="0" baseline="0" noProof="0" dirty="0">
                  <a:ln>
                    <a:noFill/>
                  </a:ln>
                  <a:solidFill>
                    <a:srgbClr val="FFFFFF"/>
                  </a:solidFill>
                  <a:effectLst/>
                  <a:uLnTx/>
                  <a:uFillTx/>
                  <a:latin typeface="微软雅黑" panose="020B0503020204020204" pitchFamily="34" charset="-122"/>
                  <a:ea typeface="Malgun Gothic" panose="020B0503020000020004" charset="-127"/>
                  <a:cs typeface="Arial" panose="020B0604020202020204" pitchFamily="34" charset="0"/>
                </a:endParaRPr>
              </a:p>
            </p:txBody>
          </p:sp>
        </p:grpSp>
      </p:grpSp>
      <p:sp>
        <p:nvSpPr>
          <p:cNvPr id="20" name="矩形 19"/>
          <p:cNvSpPr/>
          <p:nvPr/>
        </p:nvSpPr>
        <p:spPr>
          <a:xfrm>
            <a:off x="734989" y="4230421"/>
            <a:ext cx="3440796" cy="1905145"/>
          </a:xfrm>
          <a:prstGeom prst="rect">
            <a:avLst/>
          </a:prstGeom>
          <a:noFill/>
          <a:ln w="12700" cmpd="sng">
            <a:solidFill>
              <a:schemeClr val="bg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a:xfrm>
            <a:off x="4402469" y="4215513"/>
            <a:ext cx="3469541" cy="1905145"/>
          </a:xfrm>
          <a:prstGeom prst="rect">
            <a:avLst/>
          </a:prstGeom>
          <a:noFill/>
          <a:ln w="12700" cmpd="sng">
            <a:solidFill>
              <a:schemeClr val="tx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nvSpPr>
        <p:spPr>
          <a:xfrm>
            <a:off x="8083855" y="4215515"/>
            <a:ext cx="3473433" cy="1905145"/>
          </a:xfrm>
          <a:prstGeom prst="rect">
            <a:avLst/>
          </a:prstGeom>
          <a:noFill/>
          <a:ln w="12700" cmpd="sng">
            <a:solidFill>
              <a:schemeClr val="bg2"/>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ppt_x</p:attrName>
                                        </p:attrNameLst>
                                      </p:cBhvr>
                                      <p:tavLst>
                                        <p:tav tm="0">
                                          <p:val>
                                            <p:strVal val="#ppt_x-#ppt_w*1.125000"/>
                                          </p:val>
                                        </p:tav>
                                        <p:tav tm="100000">
                                          <p:val>
                                            <p:strVal val="#ppt_x"/>
                                          </p:val>
                                        </p:tav>
                                      </p:tavLst>
                                    </p:anim>
                                    <p:animEffect transition="in" filter="wipe(right)">
                                      <p:cBhvr>
                                        <p:cTn id="8" dur="500"/>
                                        <p:tgtEl>
                                          <p:spTgt spid="15"/>
                                        </p:tgtEl>
                                      </p:cBhvr>
                                    </p:animEffect>
                                  </p:childTnLst>
                                </p:cTn>
                              </p:par>
                              <p:par>
                                <p:cTn id="9" presetID="22" presetClass="entr" presetSubtype="1" fill="hold" grpId="0" nodeType="withEffect">
                                  <p:stCondLst>
                                    <p:cond delay="30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par>
                                <p:cTn id="12" presetID="12" presetClass="entr" presetSubtype="8" fill="hold"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p:tgtEl>
                                          <p:spTgt spid="10"/>
                                        </p:tgtEl>
                                        <p:attrNameLst>
                                          <p:attrName>ppt_x</p:attrName>
                                        </p:attrNameLst>
                                      </p:cBhvr>
                                      <p:tavLst>
                                        <p:tav tm="0">
                                          <p:val>
                                            <p:strVal val="#ppt_x-#ppt_w*1.125000"/>
                                          </p:val>
                                        </p:tav>
                                        <p:tav tm="100000">
                                          <p:val>
                                            <p:strVal val="#ppt_x"/>
                                          </p:val>
                                        </p:tav>
                                      </p:tavLst>
                                    </p:anim>
                                    <p:animEffect transition="in" filter="wipe(right)">
                                      <p:cBhvr>
                                        <p:cTn id="15" dur="500"/>
                                        <p:tgtEl>
                                          <p:spTgt spid="10"/>
                                        </p:tgtEl>
                                      </p:cBhvr>
                                    </p:animEffect>
                                  </p:childTnLst>
                                </p:cTn>
                              </p:par>
                              <p:par>
                                <p:cTn id="16" presetID="22" presetClass="entr" presetSubtype="1" fill="hold" grpId="0" nodeType="withEffect">
                                  <p:stCondLst>
                                    <p:cond delay="600"/>
                                  </p:stCondLst>
                                  <p:childTnLst>
                                    <p:set>
                                      <p:cBhvr>
                                        <p:cTn id="17" dur="1" fill="hold">
                                          <p:stCondLst>
                                            <p:cond delay="0"/>
                                          </p:stCondLst>
                                        </p:cTn>
                                        <p:tgtEl>
                                          <p:spTgt spid="21"/>
                                        </p:tgtEl>
                                        <p:attrNameLst>
                                          <p:attrName>style.visibility</p:attrName>
                                        </p:attrNameLst>
                                      </p:cBhvr>
                                      <p:to>
                                        <p:strVal val="visible"/>
                                      </p:to>
                                    </p:set>
                                    <p:animEffect transition="in" filter="wipe(up)">
                                      <p:cBhvr>
                                        <p:cTn id="18" dur="500"/>
                                        <p:tgtEl>
                                          <p:spTgt spid="21"/>
                                        </p:tgtEl>
                                      </p:cBhvr>
                                    </p:animEffect>
                                  </p:childTnLst>
                                </p:cTn>
                              </p:par>
                              <p:par>
                                <p:cTn id="19" presetID="12" presetClass="entr" presetSubtype="8" fill="hold" nodeType="withEffect">
                                  <p:stCondLst>
                                    <p:cond delay="6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ppt_x</p:attrName>
                                        </p:attrNameLst>
                                      </p:cBhvr>
                                      <p:tavLst>
                                        <p:tav tm="0">
                                          <p:val>
                                            <p:strVal val="#ppt_x-#ppt_w*1.125000"/>
                                          </p:val>
                                        </p:tav>
                                        <p:tav tm="100000">
                                          <p:val>
                                            <p:strVal val="#ppt_x"/>
                                          </p:val>
                                        </p:tav>
                                      </p:tavLst>
                                    </p:anim>
                                    <p:animEffect transition="in" filter="wipe(right)">
                                      <p:cBhvr>
                                        <p:cTn id="22" dur="500"/>
                                        <p:tgtEl>
                                          <p:spTgt spid="5"/>
                                        </p:tgtEl>
                                      </p:cBhvr>
                                    </p:animEffect>
                                  </p:childTnLst>
                                </p:cTn>
                              </p:par>
                              <p:par>
                                <p:cTn id="23" presetID="22" presetClass="entr" presetSubtype="1" fill="hold" grpId="0" nodeType="withEffect">
                                  <p:stCondLst>
                                    <p:cond delay="100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6"/>
          <p:cNvSpPr>
            <a:spLocks noChangeShapeType="1"/>
          </p:cNvSpPr>
          <p:nvPr/>
        </p:nvSpPr>
        <p:spPr bwMode="auto">
          <a:xfrm>
            <a:off x="6556269" y="2640463"/>
            <a:ext cx="4633913"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Line 7"/>
          <p:cNvSpPr>
            <a:spLocks noChangeShapeType="1"/>
          </p:cNvSpPr>
          <p:nvPr/>
        </p:nvSpPr>
        <p:spPr bwMode="auto">
          <a:xfrm>
            <a:off x="6556269" y="2981775"/>
            <a:ext cx="4633913"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Line 8"/>
          <p:cNvSpPr>
            <a:spLocks noChangeShapeType="1"/>
          </p:cNvSpPr>
          <p:nvPr/>
        </p:nvSpPr>
        <p:spPr bwMode="auto">
          <a:xfrm>
            <a:off x="6556269" y="3327851"/>
            <a:ext cx="4633913"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Line 9"/>
          <p:cNvSpPr>
            <a:spLocks noChangeShapeType="1"/>
          </p:cNvSpPr>
          <p:nvPr/>
        </p:nvSpPr>
        <p:spPr bwMode="auto">
          <a:xfrm>
            <a:off x="6556269" y="3673925"/>
            <a:ext cx="4633913"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Line 10"/>
          <p:cNvSpPr>
            <a:spLocks noChangeShapeType="1"/>
          </p:cNvSpPr>
          <p:nvPr/>
        </p:nvSpPr>
        <p:spPr bwMode="auto">
          <a:xfrm>
            <a:off x="6556269" y="4020000"/>
            <a:ext cx="4633913"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Line 11"/>
          <p:cNvSpPr>
            <a:spLocks noChangeShapeType="1"/>
          </p:cNvSpPr>
          <p:nvPr/>
        </p:nvSpPr>
        <p:spPr bwMode="auto">
          <a:xfrm>
            <a:off x="6556269" y="4366075"/>
            <a:ext cx="4633913"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1" name="Line 12"/>
          <p:cNvSpPr>
            <a:spLocks noChangeShapeType="1"/>
          </p:cNvSpPr>
          <p:nvPr/>
        </p:nvSpPr>
        <p:spPr bwMode="auto">
          <a:xfrm>
            <a:off x="6556269" y="4712151"/>
            <a:ext cx="4633913"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Rectangle 13"/>
          <p:cNvSpPr>
            <a:spLocks noChangeArrowheads="1"/>
          </p:cNvSpPr>
          <p:nvPr/>
        </p:nvSpPr>
        <p:spPr bwMode="auto">
          <a:xfrm>
            <a:off x="6738832" y="3211963"/>
            <a:ext cx="212725" cy="1500188"/>
          </a:xfrm>
          <a:prstGeom prst="rect">
            <a:avLst/>
          </a:pr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Rectangle 14"/>
          <p:cNvSpPr>
            <a:spLocks noChangeArrowheads="1"/>
          </p:cNvSpPr>
          <p:nvPr/>
        </p:nvSpPr>
        <p:spPr bwMode="auto">
          <a:xfrm>
            <a:off x="6999181" y="3894588"/>
            <a:ext cx="211139" cy="817563"/>
          </a:xfrm>
          <a:prstGeom prst="rect">
            <a:avLst/>
          </a:prstGeom>
          <a:solidFill>
            <a:schemeClr val="tx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Rectangle 15"/>
          <p:cNvSpPr>
            <a:spLocks noChangeArrowheads="1"/>
          </p:cNvSpPr>
          <p:nvPr/>
        </p:nvSpPr>
        <p:spPr bwMode="auto">
          <a:xfrm>
            <a:off x="7259532" y="4020000"/>
            <a:ext cx="211139" cy="692151"/>
          </a:xfrm>
          <a:prstGeom prst="rect">
            <a:avLst/>
          </a:prstGeom>
          <a:solidFill>
            <a:schemeClr val="bg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Rectangle 16"/>
          <p:cNvSpPr>
            <a:spLocks noChangeArrowheads="1"/>
          </p:cNvSpPr>
          <p:nvPr/>
        </p:nvSpPr>
        <p:spPr bwMode="auto">
          <a:xfrm>
            <a:off x="7908819" y="3856488"/>
            <a:ext cx="211139" cy="855663"/>
          </a:xfrm>
          <a:prstGeom prst="rect">
            <a:avLst/>
          </a:prstGeom>
          <a:solidFill>
            <a:schemeClr val="tx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Rectangle 17"/>
          <p:cNvSpPr>
            <a:spLocks noChangeArrowheads="1"/>
          </p:cNvSpPr>
          <p:nvPr/>
        </p:nvSpPr>
        <p:spPr bwMode="auto">
          <a:xfrm>
            <a:off x="8169169" y="3207200"/>
            <a:ext cx="211139" cy="1504951"/>
          </a:xfrm>
          <a:prstGeom prst="rect">
            <a:avLst/>
          </a:prstGeom>
          <a:solidFill>
            <a:schemeClr val="bg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Rectangle 18"/>
          <p:cNvSpPr>
            <a:spLocks noChangeArrowheads="1"/>
          </p:cNvSpPr>
          <p:nvPr/>
        </p:nvSpPr>
        <p:spPr bwMode="auto">
          <a:xfrm>
            <a:off x="8427932" y="4020000"/>
            <a:ext cx="212725" cy="692151"/>
          </a:xfrm>
          <a:prstGeom prst="rect">
            <a:avLst/>
          </a:pr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Rectangle 19"/>
          <p:cNvSpPr>
            <a:spLocks noChangeArrowheads="1"/>
          </p:cNvSpPr>
          <p:nvPr/>
        </p:nvSpPr>
        <p:spPr bwMode="auto">
          <a:xfrm>
            <a:off x="9072457" y="3505651"/>
            <a:ext cx="207963" cy="1206500"/>
          </a:xfrm>
          <a:prstGeom prst="rect">
            <a:avLst/>
          </a:pr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Rectangle 20"/>
          <p:cNvSpPr>
            <a:spLocks noChangeArrowheads="1"/>
          </p:cNvSpPr>
          <p:nvPr/>
        </p:nvSpPr>
        <p:spPr bwMode="auto">
          <a:xfrm>
            <a:off x="9332808" y="4086676"/>
            <a:ext cx="206375" cy="625475"/>
          </a:xfrm>
          <a:prstGeom prst="rect">
            <a:avLst/>
          </a:prstGeom>
          <a:solidFill>
            <a:schemeClr val="tx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Rectangle 21"/>
          <p:cNvSpPr>
            <a:spLocks noChangeArrowheads="1"/>
          </p:cNvSpPr>
          <p:nvPr/>
        </p:nvSpPr>
        <p:spPr bwMode="auto">
          <a:xfrm>
            <a:off x="9593157" y="3673925"/>
            <a:ext cx="206375" cy="1038225"/>
          </a:xfrm>
          <a:prstGeom prst="rect">
            <a:avLst/>
          </a:prstGeom>
          <a:solidFill>
            <a:schemeClr val="bg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Rectangle 22"/>
          <p:cNvSpPr>
            <a:spLocks noChangeArrowheads="1"/>
          </p:cNvSpPr>
          <p:nvPr/>
        </p:nvSpPr>
        <p:spPr bwMode="auto">
          <a:xfrm>
            <a:off x="10237681" y="3159576"/>
            <a:ext cx="211139" cy="1552575"/>
          </a:xfrm>
          <a:prstGeom prst="rect">
            <a:avLst/>
          </a:prstGeom>
          <a:solidFill>
            <a:schemeClr val="tx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Rectangle 23"/>
          <p:cNvSpPr>
            <a:spLocks noChangeArrowheads="1"/>
          </p:cNvSpPr>
          <p:nvPr/>
        </p:nvSpPr>
        <p:spPr bwMode="auto">
          <a:xfrm>
            <a:off x="10496444" y="3754888"/>
            <a:ext cx="212725" cy="957263"/>
          </a:xfrm>
          <a:prstGeom prst="rect">
            <a:avLst/>
          </a:prstGeom>
          <a:solidFill>
            <a:schemeClr val="bg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Rectangle 24"/>
          <p:cNvSpPr>
            <a:spLocks noChangeArrowheads="1"/>
          </p:cNvSpPr>
          <p:nvPr/>
        </p:nvSpPr>
        <p:spPr bwMode="auto">
          <a:xfrm>
            <a:off x="10756793" y="2981776"/>
            <a:ext cx="211139" cy="1730375"/>
          </a:xfrm>
          <a:prstGeom prst="rect">
            <a:avLst/>
          </a:pr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Freeform 25"/>
          <p:cNvSpPr/>
          <p:nvPr/>
        </p:nvSpPr>
        <p:spPr bwMode="auto">
          <a:xfrm>
            <a:off x="1703513" y="2442441"/>
            <a:ext cx="130175" cy="393700"/>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Freeform 26"/>
          <p:cNvSpPr/>
          <p:nvPr/>
        </p:nvSpPr>
        <p:spPr bwMode="auto">
          <a:xfrm>
            <a:off x="1703513" y="3462808"/>
            <a:ext cx="130175" cy="398463"/>
          </a:xfrm>
          <a:custGeom>
            <a:avLst/>
            <a:gdLst>
              <a:gd name="T0" fmla="*/ 0 w 82"/>
              <a:gd name="T1" fmla="*/ 251 h 251"/>
              <a:gd name="T2" fmla="*/ 0 w 82"/>
              <a:gd name="T3" fmla="*/ 0 h 251"/>
              <a:gd name="T4" fmla="*/ 82 w 82"/>
              <a:gd name="T5" fmla="*/ 124 h 251"/>
              <a:gd name="T6" fmla="*/ 0 w 82"/>
              <a:gd name="T7" fmla="*/ 251 h 251"/>
            </a:gdLst>
            <a:ahLst/>
            <a:cxnLst>
              <a:cxn ang="0">
                <a:pos x="T0" y="T1"/>
              </a:cxn>
              <a:cxn ang="0">
                <a:pos x="T2" y="T3"/>
              </a:cxn>
              <a:cxn ang="0">
                <a:pos x="T4" y="T5"/>
              </a:cxn>
              <a:cxn ang="0">
                <a:pos x="T6" y="T7"/>
              </a:cxn>
            </a:cxnLst>
            <a:rect l="0" t="0" r="r" b="b"/>
            <a:pathLst>
              <a:path w="82" h="251">
                <a:moveTo>
                  <a:pt x="0" y="251"/>
                </a:moveTo>
                <a:lnTo>
                  <a:pt x="0" y="0"/>
                </a:lnTo>
                <a:lnTo>
                  <a:pt x="82" y="124"/>
                </a:lnTo>
                <a:lnTo>
                  <a:pt x="0" y="251"/>
                </a:lnTo>
                <a:close/>
              </a:path>
            </a:pathLst>
          </a:custGeom>
          <a:solidFill>
            <a:schemeClr val="tx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Freeform 27"/>
          <p:cNvSpPr/>
          <p:nvPr/>
        </p:nvSpPr>
        <p:spPr bwMode="auto">
          <a:xfrm>
            <a:off x="1703513" y="4496393"/>
            <a:ext cx="130175" cy="393700"/>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TextBox 24"/>
          <p:cNvSpPr txBox="1"/>
          <p:nvPr/>
        </p:nvSpPr>
        <p:spPr>
          <a:xfrm>
            <a:off x="6258031" y="4558163"/>
            <a:ext cx="287020" cy="3067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0</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TextBox 25"/>
          <p:cNvSpPr txBox="1"/>
          <p:nvPr/>
        </p:nvSpPr>
        <p:spPr>
          <a:xfrm>
            <a:off x="6023992" y="4212899"/>
            <a:ext cx="495300" cy="3067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100</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TextBox 26"/>
          <p:cNvSpPr txBox="1"/>
          <p:nvPr/>
        </p:nvSpPr>
        <p:spPr>
          <a:xfrm>
            <a:off x="6023992" y="3867633"/>
            <a:ext cx="495300" cy="3067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200</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27"/>
          <p:cNvSpPr txBox="1"/>
          <p:nvPr/>
        </p:nvSpPr>
        <p:spPr>
          <a:xfrm>
            <a:off x="6023992" y="3522368"/>
            <a:ext cx="495300" cy="3067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300</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TextBox 28"/>
          <p:cNvSpPr txBox="1"/>
          <p:nvPr/>
        </p:nvSpPr>
        <p:spPr>
          <a:xfrm>
            <a:off x="6023992" y="3177103"/>
            <a:ext cx="495300" cy="3067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400</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TextBox 29"/>
          <p:cNvSpPr txBox="1"/>
          <p:nvPr/>
        </p:nvSpPr>
        <p:spPr>
          <a:xfrm>
            <a:off x="6023992" y="2831839"/>
            <a:ext cx="495300" cy="3067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500</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TextBox 30"/>
          <p:cNvSpPr txBox="1"/>
          <p:nvPr/>
        </p:nvSpPr>
        <p:spPr>
          <a:xfrm>
            <a:off x="6023992" y="2486573"/>
            <a:ext cx="495300" cy="3067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600</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TextBox 31"/>
          <p:cNvSpPr txBox="1"/>
          <p:nvPr/>
        </p:nvSpPr>
        <p:spPr>
          <a:xfrm>
            <a:off x="6690213" y="4865939"/>
            <a:ext cx="820420" cy="3067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TextBox 32"/>
          <p:cNvSpPr txBox="1"/>
          <p:nvPr/>
        </p:nvSpPr>
        <p:spPr>
          <a:xfrm>
            <a:off x="7860201" y="4865939"/>
            <a:ext cx="820420" cy="3067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2</a:t>
            </a:r>
            <a:r>
              <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9" name="TextBox 33"/>
          <p:cNvSpPr txBox="1"/>
          <p:nvPr/>
        </p:nvSpPr>
        <p:spPr>
          <a:xfrm>
            <a:off x="9021457" y="4865939"/>
            <a:ext cx="820420" cy="3067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0" name="TextBox 34"/>
          <p:cNvSpPr txBox="1"/>
          <p:nvPr/>
        </p:nvSpPr>
        <p:spPr>
          <a:xfrm>
            <a:off x="10188269" y="4865939"/>
            <a:ext cx="820420" cy="3067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4</a:t>
            </a:r>
            <a:r>
              <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1" name="TextBox 35"/>
          <p:cNvSpPr txBox="1"/>
          <p:nvPr/>
        </p:nvSpPr>
        <p:spPr>
          <a:xfrm>
            <a:off x="1940357" y="2729908"/>
            <a:ext cx="3061683" cy="570865"/>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endPar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2" name="TextBox 36"/>
          <p:cNvSpPr txBox="1"/>
          <p:nvPr/>
        </p:nvSpPr>
        <p:spPr>
          <a:xfrm>
            <a:off x="1940357" y="2331744"/>
            <a:ext cx="1774276" cy="313055"/>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43" name="TextBox 37"/>
          <p:cNvSpPr txBox="1"/>
          <p:nvPr/>
        </p:nvSpPr>
        <p:spPr>
          <a:xfrm>
            <a:off x="1940357" y="3820729"/>
            <a:ext cx="3061683" cy="570865"/>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endPar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4" name="TextBox 38"/>
          <p:cNvSpPr txBox="1"/>
          <p:nvPr/>
        </p:nvSpPr>
        <p:spPr>
          <a:xfrm>
            <a:off x="1940357" y="3422565"/>
            <a:ext cx="1774276" cy="313055"/>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45" name="TextBox 40"/>
          <p:cNvSpPr txBox="1"/>
          <p:nvPr/>
        </p:nvSpPr>
        <p:spPr>
          <a:xfrm>
            <a:off x="1940357" y="4872760"/>
            <a:ext cx="3061683" cy="570865"/>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endPar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6" name="TextBox 41"/>
          <p:cNvSpPr txBox="1"/>
          <p:nvPr/>
        </p:nvSpPr>
        <p:spPr>
          <a:xfrm>
            <a:off x="1940357" y="4474596"/>
            <a:ext cx="1774276" cy="313055"/>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35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down)">
                                      <p:cBhvr>
                                        <p:cTn id="65" dur="500"/>
                                        <p:tgtEl>
                                          <p:spTgt spid="12"/>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down)">
                                      <p:cBhvr>
                                        <p:cTn id="68" dur="500"/>
                                        <p:tgtEl>
                                          <p:spTgt spid="13"/>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down)">
                                      <p:cBhvr>
                                        <p:cTn id="71" dur="500"/>
                                        <p:tgtEl>
                                          <p:spTgt spid="1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down)">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down)">
                                      <p:cBhvr>
                                        <p:cTn id="79" dur="500"/>
                                        <p:tgtEl>
                                          <p:spTgt spid="16"/>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down)">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down)">
                                      <p:cBhvr>
                                        <p:cTn id="87" dur="500"/>
                                        <p:tgtEl>
                                          <p:spTgt spid="18"/>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down)">
                                      <p:cBhvr>
                                        <p:cTn id="90" dur="500"/>
                                        <p:tgtEl>
                                          <p:spTgt spid="19"/>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down)">
                                      <p:cBhvr>
                                        <p:cTn id="93" dur="500"/>
                                        <p:tgtEl>
                                          <p:spTgt spid="2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wipe(down)">
                                      <p:cBhvr>
                                        <p:cTn id="98" dur="500"/>
                                        <p:tgtEl>
                                          <p:spTgt spid="2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down)">
                                      <p:cBhvr>
                                        <p:cTn id="101" dur="500"/>
                                        <p:tgtEl>
                                          <p:spTgt spid="22"/>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down)">
                                      <p:cBhvr>
                                        <p:cTn id="104" dur="500"/>
                                        <p:tgtEl>
                                          <p:spTgt spid="23"/>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additive="base">
                                        <p:cTn id="109" dur="500" fill="hold"/>
                                        <p:tgtEl>
                                          <p:spTgt spid="24"/>
                                        </p:tgtEl>
                                        <p:attrNameLst>
                                          <p:attrName>ppt_x</p:attrName>
                                        </p:attrNameLst>
                                      </p:cBhvr>
                                      <p:tavLst>
                                        <p:tav tm="0">
                                          <p:val>
                                            <p:strVal val="0-#ppt_w/2"/>
                                          </p:val>
                                        </p:tav>
                                        <p:tav tm="100000">
                                          <p:val>
                                            <p:strVal val="#ppt_x"/>
                                          </p:val>
                                        </p:tav>
                                      </p:tavLst>
                                    </p:anim>
                                    <p:anim calcmode="lin" valueType="num">
                                      <p:cBhvr additive="base">
                                        <p:cTn id="110" dur="500" fill="hold"/>
                                        <p:tgtEl>
                                          <p:spTgt spid="24"/>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additive="base">
                                        <p:cTn id="113" dur="500" fill="hold"/>
                                        <p:tgtEl>
                                          <p:spTgt spid="25"/>
                                        </p:tgtEl>
                                        <p:attrNameLst>
                                          <p:attrName>ppt_x</p:attrName>
                                        </p:attrNameLst>
                                      </p:cBhvr>
                                      <p:tavLst>
                                        <p:tav tm="0">
                                          <p:val>
                                            <p:strVal val="0-#ppt_w/2"/>
                                          </p:val>
                                        </p:tav>
                                        <p:tav tm="100000">
                                          <p:val>
                                            <p:strVal val="#ppt_x"/>
                                          </p:val>
                                        </p:tav>
                                      </p:tavLst>
                                    </p:anim>
                                    <p:anim calcmode="lin" valueType="num">
                                      <p:cBhvr additive="base">
                                        <p:cTn id="114" dur="500" fill="hold"/>
                                        <p:tgtEl>
                                          <p:spTgt spid="25"/>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29"/>
                                        </p:tgtEl>
                                        <p:attrNameLst>
                                          <p:attrName>style.visibility</p:attrName>
                                        </p:attrNameLst>
                                      </p:cBhvr>
                                      <p:to>
                                        <p:strVal val="visible"/>
                                      </p:to>
                                    </p:set>
                                    <p:anim calcmode="lin" valueType="num">
                                      <p:cBhvr additive="base">
                                        <p:cTn id="117" dur="500" fill="hold"/>
                                        <p:tgtEl>
                                          <p:spTgt spid="29"/>
                                        </p:tgtEl>
                                        <p:attrNameLst>
                                          <p:attrName>ppt_x</p:attrName>
                                        </p:attrNameLst>
                                      </p:cBhvr>
                                      <p:tavLst>
                                        <p:tav tm="0">
                                          <p:val>
                                            <p:strVal val="0-#ppt_w/2"/>
                                          </p:val>
                                        </p:tav>
                                        <p:tav tm="100000">
                                          <p:val>
                                            <p:strVal val="#ppt_x"/>
                                          </p:val>
                                        </p:tav>
                                      </p:tavLst>
                                    </p:anim>
                                    <p:anim calcmode="lin" valueType="num">
                                      <p:cBhvr additive="base">
                                        <p:cTn id="118" dur="500" fill="hold"/>
                                        <p:tgtEl>
                                          <p:spTgt spid="29"/>
                                        </p:tgtEl>
                                        <p:attrNameLst>
                                          <p:attrName>ppt_y</p:attrName>
                                        </p:attrNameLst>
                                      </p:cBhvr>
                                      <p:tavLst>
                                        <p:tav tm="0">
                                          <p:val>
                                            <p:strVal val="#ppt_y"/>
                                          </p:val>
                                        </p:tav>
                                        <p:tav tm="100000">
                                          <p:val>
                                            <p:strVal val="#ppt_y"/>
                                          </p:val>
                                        </p:tav>
                                      </p:tavLst>
                                    </p:anim>
                                  </p:childTnLst>
                                </p:cTn>
                              </p:par>
                            </p:childTnLst>
                          </p:cTn>
                        </p:par>
                        <p:par>
                          <p:cTn id="119" fill="hold">
                            <p:stCondLst>
                              <p:cond delay="500"/>
                            </p:stCondLst>
                            <p:childTnLst>
                              <p:par>
                                <p:cTn id="120" presetID="22" presetClass="entr" presetSubtype="8" fill="hold" grpId="0" nodeType="afterEffect">
                                  <p:stCondLst>
                                    <p:cond delay="0"/>
                                  </p:stCondLst>
                                  <p:childTnLst>
                                    <p:set>
                                      <p:cBhvr>
                                        <p:cTn id="121" dur="1" fill="hold">
                                          <p:stCondLst>
                                            <p:cond delay="0"/>
                                          </p:stCondLst>
                                        </p:cTn>
                                        <p:tgtEl>
                                          <p:spTgt spid="42"/>
                                        </p:tgtEl>
                                        <p:attrNameLst>
                                          <p:attrName>style.visibility</p:attrName>
                                        </p:attrNameLst>
                                      </p:cBhvr>
                                      <p:to>
                                        <p:strVal val="visible"/>
                                      </p:to>
                                    </p:set>
                                    <p:animEffect transition="in" filter="wipe(left)">
                                      <p:cBhvr>
                                        <p:cTn id="122" dur="500"/>
                                        <p:tgtEl>
                                          <p:spTgt spid="42"/>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41"/>
                                        </p:tgtEl>
                                        <p:attrNameLst>
                                          <p:attrName>style.visibility</p:attrName>
                                        </p:attrNameLst>
                                      </p:cBhvr>
                                      <p:to>
                                        <p:strVal val="visible"/>
                                      </p:to>
                                    </p:set>
                                    <p:animEffect transition="in" filter="wipe(left)">
                                      <p:cBhvr>
                                        <p:cTn id="125" dur="500"/>
                                        <p:tgtEl>
                                          <p:spTgt spid="41"/>
                                        </p:tgtEl>
                                      </p:cBhvr>
                                    </p:animEffect>
                                  </p:childTnLst>
                                </p:cTn>
                              </p:par>
                            </p:childTnLst>
                          </p:cTn>
                        </p:par>
                        <p:par>
                          <p:cTn id="126" fill="hold">
                            <p:stCondLst>
                              <p:cond delay="1000"/>
                            </p:stCondLst>
                            <p:childTnLst>
                              <p:par>
                                <p:cTn id="127" presetID="22" presetClass="entr" presetSubtype="8" fill="hold" grpId="0" nodeType="after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wipe(left)">
                                      <p:cBhvr>
                                        <p:cTn id="129" dur="500"/>
                                        <p:tgtEl>
                                          <p:spTgt spid="44"/>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wipe(left)">
                                      <p:cBhvr>
                                        <p:cTn id="132" dur="500"/>
                                        <p:tgtEl>
                                          <p:spTgt spid="43"/>
                                        </p:tgtEl>
                                      </p:cBhvr>
                                    </p:animEffect>
                                  </p:childTnLst>
                                </p:cTn>
                              </p:par>
                            </p:childTnLst>
                          </p:cTn>
                        </p:par>
                        <p:par>
                          <p:cTn id="133" fill="hold">
                            <p:stCondLst>
                              <p:cond delay="1500"/>
                            </p:stCondLst>
                            <p:childTnLst>
                              <p:par>
                                <p:cTn id="134" presetID="22" presetClass="entr" presetSubtype="8" fill="hold" grpId="0" nodeType="after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wipe(left)">
                                      <p:cBhvr>
                                        <p:cTn id="136" dur="500"/>
                                        <p:tgtEl>
                                          <p:spTgt spid="46"/>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wipe(left)">
                                      <p:cBhvr>
                                        <p:cTn id="1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9" grpId="0" bldLvl="0" animBg="1"/>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18648" y="2334199"/>
            <a:ext cx="2289632" cy="3731427"/>
            <a:chOff x="2965106" y="1622097"/>
            <a:chExt cx="1854723" cy="3022456"/>
          </a:xfrm>
        </p:grpSpPr>
        <p:sp>
          <p:nvSpPr>
            <p:cNvPr id="6" name="椭圆 5"/>
            <p:cNvSpPr/>
            <p:nvPr/>
          </p:nvSpPr>
          <p:spPr>
            <a:xfrm>
              <a:off x="3237071" y="1731833"/>
              <a:ext cx="1306554" cy="13065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2965106" y="1622097"/>
              <a:ext cx="1854723" cy="3022456"/>
              <a:chOff x="2505416" y="1131590"/>
              <a:chExt cx="2003232" cy="3264252"/>
            </a:xfrm>
          </p:grpSpPr>
          <p:sp>
            <p:nvSpPr>
              <p:cNvPr id="10" name="Rectangle 15"/>
              <p:cNvSpPr/>
              <p:nvPr/>
            </p:nvSpPr>
            <p:spPr>
              <a:xfrm>
                <a:off x="2505416" y="1131590"/>
                <a:ext cx="2003232" cy="3264252"/>
              </a:xfrm>
              <a:prstGeom prst="rect">
                <a:avLst/>
              </a:prstGeom>
              <a:noFill/>
              <a:ln w="9525" cap="flat" cmpd="sng" algn="ctr">
                <a:solidFill>
                  <a:schemeClr val="accent4">
                    <a:lumMod val="60000"/>
                    <a:lumOff val="40000"/>
                  </a:schemeClr>
                </a:solidFill>
                <a:prstDash val="solid"/>
              </a:ln>
              <a:effectLst/>
            </p:spPr>
            <p:txBody>
              <a:bodyPr lIns="365729" tIns="365729" rIns="121909" bIns="60954" anchor="t"/>
              <a:lstStyle/>
              <a:p>
                <a:pPr marL="0" marR="0" lvl="0" indent="0" algn="l" defTabSz="783590" rtl="0" eaLnBrk="1" fontAlgn="auto" latinLnBrk="0" hangingPunct="1">
                  <a:lnSpc>
                    <a:spcPct val="100000"/>
                  </a:lnSpc>
                  <a:spcBef>
                    <a:spcPts val="0"/>
                  </a:spcBef>
                  <a:spcAft>
                    <a:spcPts val="0"/>
                  </a:spcAft>
                  <a:buClrTx/>
                  <a:buSzTx/>
                  <a:buFontTx/>
                  <a:buNone/>
                  <a:defRPr/>
                </a:pPr>
                <a:endParaRPr kumimoji="0" lang="en-US" sz="2135"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pic>
            <p:nvPicPr>
              <p:cNvPr id="11" name="Picture 34" descr="Efficiency.png"/>
              <p:cNvPicPr>
                <a:picLocks noChangeAspect="1"/>
              </p:cNvPicPr>
              <p:nvPr/>
            </p:nvPicPr>
            <p:blipFill>
              <a:blip r:embed="rId1" cstate="email"/>
              <a:srcRect/>
              <a:stretch>
                <a:fillRect/>
              </a:stretch>
            </p:blipFill>
            <p:spPr bwMode="auto">
              <a:xfrm>
                <a:off x="2899211" y="1381893"/>
                <a:ext cx="1226282" cy="1147502"/>
              </a:xfrm>
              <a:prstGeom prst="rect">
                <a:avLst/>
              </a:prstGeom>
              <a:noFill/>
              <a:ln w="9525">
                <a:noFill/>
                <a:miter lim="800000"/>
                <a:headEnd/>
                <a:tailEnd/>
              </a:ln>
            </p:spPr>
          </p:pic>
        </p:grpSp>
        <p:sp>
          <p:nvSpPr>
            <p:cNvPr id="8" name="Rectangle 7"/>
            <p:cNvSpPr/>
            <p:nvPr/>
          </p:nvSpPr>
          <p:spPr>
            <a:xfrm>
              <a:off x="3037235" y="3286865"/>
              <a:ext cx="1751682" cy="1286904"/>
            </a:xfrm>
            <a:prstGeom prst="rect">
              <a:avLst/>
            </a:prstGeom>
          </p:spPr>
          <p:txBody>
            <a:bodyPr vert="horz" wrap="square" lIns="0" tIns="56350" rIns="112701" bIns="56350"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9" name="直接连接符 8"/>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3707651" y="2334199"/>
            <a:ext cx="2289632" cy="3731427"/>
            <a:chOff x="2988717" y="1622097"/>
            <a:chExt cx="1854723" cy="3022456"/>
          </a:xfrm>
        </p:grpSpPr>
        <p:grpSp>
          <p:nvGrpSpPr>
            <p:cNvPr id="13" name="组合 12"/>
            <p:cNvGrpSpPr/>
            <p:nvPr/>
          </p:nvGrpSpPr>
          <p:grpSpPr>
            <a:xfrm>
              <a:off x="2988717" y="1622097"/>
              <a:ext cx="1854723" cy="3022456"/>
              <a:chOff x="2965106" y="1622097"/>
              <a:chExt cx="1854723" cy="3022456"/>
            </a:xfrm>
          </p:grpSpPr>
          <p:sp>
            <p:nvSpPr>
              <p:cNvPr id="15" name="椭圆 14"/>
              <p:cNvSpPr/>
              <p:nvPr/>
            </p:nvSpPr>
            <p:spPr>
              <a:xfrm>
                <a:off x="3237071" y="1731833"/>
                <a:ext cx="1306554" cy="13065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365729" tIns="365729" rIns="121909" bIns="60954" anchor="t"/>
              <a:lstStyle/>
              <a:p>
                <a:pPr marL="0" marR="0" lvl="0" indent="0" algn="l" defTabSz="783590" rtl="0" eaLnBrk="1" fontAlgn="auto" latinLnBrk="0" hangingPunct="1">
                  <a:lnSpc>
                    <a:spcPct val="100000"/>
                  </a:lnSpc>
                  <a:spcBef>
                    <a:spcPts val="0"/>
                  </a:spcBef>
                  <a:spcAft>
                    <a:spcPts val="0"/>
                  </a:spcAft>
                  <a:buClrTx/>
                  <a:buSzTx/>
                  <a:buFontTx/>
                  <a:buNone/>
                  <a:defRPr/>
                </a:pPr>
                <a:endParaRPr kumimoji="0" lang="en-US" sz="2135"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Rectangle 7"/>
              <p:cNvSpPr/>
              <p:nvPr/>
            </p:nvSpPr>
            <p:spPr>
              <a:xfrm>
                <a:off x="3037235" y="3286865"/>
                <a:ext cx="1751682" cy="1286904"/>
              </a:xfrm>
              <a:prstGeom prst="rect">
                <a:avLst/>
              </a:prstGeom>
            </p:spPr>
            <p:txBody>
              <a:bodyPr vert="horz" wrap="square" lIns="0" tIns="56350" rIns="112701" bIns="56350"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8" name="直接连接符 17"/>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14" name="Picture 4" descr="\\MAGNUM\Projects\Microsoft\Journey to the Cloud Campaign\Design\Assets\PrivateCloud.png"/>
            <p:cNvPicPr>
              <a:picLocks noChangeAspect="1" noChangeArrowheads="1"/>
            </p:cNvPicPr>
            <p:nvPr/>
          </p:nvPicPr>
          <p:blipFill>
            <a:blip r:embed="rId2" cstate="email">
              <a:lum bright="100000"/>
            </a:blip>
            <a:srcRect/>
            <a:stretch>
              <a:fillRect/>
            </a:stretch>
          </p:blipFill>
          <p:spPr bwMode="auto">
            <a:xfrm>
              <a:off x="3335843" y="2116117"/>
              <a:ext cx="1165042" cy="584220"/>
            </a:xfrm>
            <a:prstGeom prst="rect">
              <a:avLst/>
            </a:prstGeom>
            <a:noFill/>
          </p:spPr>
        </p:pic>
      </p:grpSp>
      <p:grpSp>
        <p:nvGrpSpPr>
          <p:cNvPr id="19" name="组合 18"/>
          <p:cNvGrpSpPr/>
          <p:nvPr/>
        </p:nvGrpSpPr>
        <p:grpSpPr>
          <a:xfrm>
            <a:off x="6147507" y="2334199"/>
            <a:ext cx="2289632" cy="3731427"/>
            <a:chOff x="4994516" y="1622097"/>
            <a:chExt cx="1854723" cy="3022456"/>
          </a:xfrm>
        </p:grpSpPr>
        <p:grpSp>
          <p:nvGrpSpPr>
            <p:cNvPr id="20" name="组合 19"/>
            <p:cNvGrpSpPr/>
            <p:nvPr/>
          </p:nvGrpSpPr>
          <p:grpSpPr>
            <a:xfrm>
              <a:off x="4994516" y="1622097"/>
              <a:ext cx="1854723" cy="3022456"/>
              <a:chOff x="2965106" y="1622097"/>
              <a:chExt cx="1854723" cy="3022456"/>
            </a:xfrm>
          </p:grpSpPr>
          <p:sp>
            <p:nvSpPr>
              <p:cNvPr id="22" name="椭圆 21"/>
              <p:cNvSpPr/>
              <p:nvPr/>
            </p:nvSpPr>
            <p:spPr>
              <a:xfrm>
                <a:off x="3237071" y="1731833"/>
                <a:ext cx="1306554" cy="13065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365729" tIns="365729" rIns="121909" bIns="60954" anchor="t"/>
              <a:lstStyle/>
              <a:p>
                <a:pPr marL="0" marR="0" lvl="0" indent="0" algn="l" defTabSz="783590" rtl="0" eaLnBrk="1" fontAlgn="auto" latinLnBrk="0" hangingPunct="1">
                  <a:lnSpc>
                    <a:spcPct val="100000"/>
                  </a:lnSpc>
                  <a:spcBef>
                    <a:spcPts val="0"/>
                  </a:spcBef>
                  <a:spcAft>
                    <a:spcPts val="0"/>
                  </a:spcAft>
                  <a:buClrTx/>
                  <a:buSzTx/>
                  <a:buFontTx/>
                  <a:buNone/>
                  <a:defRPr/>
                </a:pPr>
                <a:endParaRPr kumimoji="0" lang="en-US" sz="2135"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Rectangle 7"/>
              <p:cNvSpPr/>
              <p:nvPr/>
            </p:nvSpPr>
            <p:spPr>
              <a:xfrm>
                <a:off x="3037235" y="3286865"/>
                <a:ext cx="1751682" cy="1286904"/>
              </a:xfrm>
              <a:prstGeom prst="rect">
                <a:avLst/>
              </a:prstGeom>
            </p:spPr>
            <p:txBody>
              <a:bodyPr vert="horz" wrap="square" lIns="0" tIns="56350" rIns="112701" bIns="56350"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25" name="直接连接符 2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21" name="Picture 2" descr="\\MAGNUM\Projects\Microsoft\Journey to the Cloud Campaign\Design\Assets\App_web.png"/>
            <p:cNvPicPr>
              <a:picLocks noChangeAspect="1" noChangeArrowheads="1"/>
            </p:cNvPicPr>
            <p:nvPr/>
          </p:nvPicPr>
          <p:blipFill>
            <a:blip r:embed="rId3" cstate="email">
              <a:lum bright="100000"/>
            </a:blip>
            <a:srcRect/>
            <a:stretch>
              <a:fillRect/>
            </a:stretch>
          </p:blipFill>
          <p:spPr bwMode="auto">
            <a:xfrm>
              <a:off x="5481865" y="2069656"/>
              <a:ext cx="891228" cy="657410"/>
            </a:xfrm>
            <a:prstGeom prst="rect">
              <a:avLst/>
            </a:prstGeom>
            <a:noFill/>
          </p:spPr>
        </p:pic>
      </p:grpSp>
      <p:grpSp>
        <p:nvGrpSpPr>
          <p:cNvPr id="29" name="组合 28"/>
          <p:cNvGrpSpPr/>
          <p:nvPr/>
        </p:nvGrpSpPr>
        <p:grpSpPr>
          <a:xfrm>
            <a:off x="8600232" y="2334199"/>
            <a:ext cx="2289632" cy="3731427"/>
            <a:chOff x="6998838" y="1622097"/>
            <a:chExt cx="1854723" cy="3022456"/>
          </a:xfrm>
        </p:grpSpPr>
        <p:grpSp>
          <p:nvGrpSpPr>
            <p:cNvPr id="30" name="组合 29"/>
            <p:cNvGrpSpPr/>
            <p:nvPr/>
          </p:nvGrpSpPr>
          <p:grpSpPr>
            <a:xfrm>
              <a:off x="6998838" y="1622097"/>
              <a:ext cx="1854723" cy="3022456"/>
              <a:chOff x="2965106" y="1622097"/>
              <a:chExt cx="1854723" cy="3022456"/>
            </a:xfrm>
          </p:grpSpPr>
          <p:sp>
            <p:nvSpPr>
              <p:cNvPr id="32" name="椭圆 31"/>
              <p:cNvSpPr/>
              <p:nvPr/>
            </p:nvSpPr>
            <p:spPr>
              <a:xfrm>
                <a:off x="3237071" y="1731833"/>
                <a:ext cx="1306554" cy="130655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a:ln w="18000">
                    <a:solidFill>
                      <a:srgbClr val="FFFFFF">
                        <a:satMod val="140000"/>
                      </a:srgbClr>
                    </a:solidFill>
                    <a:prstDash val="solid"/>
                    <a:miter lim="800000"/>
                  </a:ln>
                  <a:solidFill>
                    <a:srgbClr val="080808"/>
                  </a:solidFill>
                  <a:effectLst>
                    <a:outerShdw blurRad="25500" dist="23000" dir="7020000" algn="tl">
                      <a:srgbClr val="000000">
                        <a:alpha val="50000"/>
                      </a:srgbClr>
                    </a:outerShdw>
                  </a:effectLst>
                  <a:uLnTx/>
                  <a:uFillTx/>
                  <a:latin typeface="微软雅黑" panose="020B0503020204020204" pitchFamily="34" charset="-122"/>
                  <a:ea typeface="微软雅黑" panose="020B0503020204020204" pitchFamily="34" charset="-122"/>
                  <a:cs typeface="+mn-cs"/>
                </a:endParaRPr>
              </a:p>
            </p:txBody>
          </p:sp>
          <p:sp>
            <p:nvSpPr>
              <p:cNvPr id="33"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365729" tIns="365729" rIns="121909" bIns="60954" anchor="t"/>
              <a:lstStyle/>
              <a:p>
                <a:pPr marL="0" marR="0" lvl="0" indent="0" algn="l" defTabSz="783590" rtl="0" eaLnBrk="1" fontAlgn="auto" latinLnBrk="0" hangingPunct="1">
                  <a:lnSpc>
                    <a:spcPct val="100000"/>
                  </a:lnSpc>
                  <a:spcBef>
                    <a:spcPts val="0"/>
                  </a:spcBef>
                  <a:spcAft>
                    <a:spcPts val="0"/>
                  </a:spcAft>
                  <a:buClrTx/>
                  <a:buSzTx/>
                  <a:buFontTx/>
                  <a:buNone/>
                  <a:defRPr/>
                </a:pPr>
                <a:endParaRPr kumimoji="0" lang="en-US" sz="2135"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Rectangle 7"/>
              <p:cNvSpPr/>
              <p:nvPr/>
            </p:nvSpPr>
            <p:spPr>
              <a:xfrm>
                <a:off x="3037235" y="3286865"/>
                <a:ext cx="1751682" cy="1286904"/>
              </a:xfrm>
              <a:prstGeom prst="rect">
                <a:avLst/>
              </a:prstGeom>
            </p:spPr>
            <p:txBody>
              <a:bodyPr vert="horz" wrap="square" lIns="0" tIns="56350" rIns="112701" bIns="56350"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35" name="直接连接符 3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31" name="Picture 2" descr="\\MAGNUM\Projects\Microsoft\Journey to the Cloud Campaign\Design\Assets\Flexible.png"/>
            <p:cNvPicPr>
              <a:picLocks noChangeAspect="1" noChangeArrowheads="1"/>
            </p:cNvPicPr>
            <p:nvPr/>
          </p:nvPicPr>
          <p:blipFill>
            <a:blip r:embed="rId4" cstate="email">
              <a:lum bright="100000"/>
            </a:blip>
            <a:srcRect/>
            <a:stretch>
              <a:fillRect/>
            </a:stretch>
          </p:blipFill>
          <p:spPr bwMode="auto">
            <a:xfrm>
              <a:off x="7453213" y="1953198"/>
              <a:ext cx="912944" cy="863824"/>
            </a:xfrm>
            <a:prstGeom prst="rect">
              <a:avLst/>
            </a:prstGeom>
            <a:noFill/>
          </p:spPr>
        </p:pic>
      </p:grpSp>
      <p:grpSp>
        <p:nvGrpSpPr>
          <p:cNvPr id="36" name="组合 35"/>
          <p:cNvGrpSpPr/>
          <p:nvPr/>
        </p:nvGrpSpPr>
        <p:grpSpPr>
          <a:xfrm>
            <a:off x="1218648" y="1412776"/>
            <a:ext cx="9671215" cy="769792"/>
            <a:chOff x="828477" y="2715145"/>
            <a:chExt cx="7834196" cy="623532"/>
          </a:xfrm>
        </p:grpSpPr>
        <p:sp>
          <p:nvSpPr>
            <p:cNvPr id="37" name="矩形 36"/>
            <p:cNvSpPr/>
            <p:nvPr/>
          </p:nvSpPr>
          <p:spPr>
            <a:xfrm>
              <a:off x="828477" y="2715145"/>
              <a:ext cx="7834196" cy="623532"/>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 name="TextBox 33"/>
            <p:cNvSpPr txBox="1"/>
            <p:nvPr/>
          </p:nvSpPr>
          <p:spPr>
            <a:xfrm>
              <a:off x="3420765" y="2796078"/>
              <a:ext cx="2874258" cy="4397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93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项目工作计划总结</a:t>
              </a:r>
              <a:endParaRPr kumimoji="0" lang="zh-CN" altLang="en-US" sz="293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750"/>
                                        <p:tgtEl>
                                          <p:spTgt spid="36"/>
                                        </p:tgtEl>
                                      </p:cBhvr>
                                    </p:animEffect>
                                  </p:childTnLst>
                                </p:cTn>
                              </p:par>
                            </p:childTnLst>
                          </p:cTn>
                        </p:par>
                        <p:par>
                          <p:cTn id="8" fill="hold">
                            <p:stCondLst>
                              <p:cond delay="1000"/>
                            </p:stCondLst>
                            <p:childTnLst>
                              <p:par>
                                <p:cTn id="9" presetID="2" presetClass="entr" presetSubtype="4" decel="10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75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750" fill="hold"/>
                                        <p:tgtEl>
                                          <p:spTgt spid="29"/>
                                        </p:tgtEl>
                                        <p:attrNameLst>
                                          <p:attrName>ppt_x</p:attrName>
                                        </p:attrNameLst>
                                      </p:cBhvr>
                                      <p:tavLst>
                                        <p:tav tm="0">
                                          <p:val>
                                            <p:strVal val="#ppt_x"/>
                                          </p:val>
                                        </p:tav>
                                        <p:tav tm="100000">
                                          <p:val>
                                            <p:strVal val="#ppt_x"/>
                                          </p:val>
                                        </p:tav>
                                      </p:tavLst>
                                    </p:anim>
                                    <p:anim calcmode="lin" valueType="num">
                                      <p:cBhvr additive="base">
                                        <p:cTn id="24" dur="7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同心圆 4"/>
          <p:cNvSpPr/>
          <p:nvPr/>
        </p:nvSpPr>
        <p:spPr>
          <a:xfrm rot="13917225">
            <a:off x="6562091" y="1807421"/>
            <a:ext cx="1479077" cy="1479077"/>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6" name="同心圆 5"/>
          <p:cNvSpPr/>
          <p:nvPr/>
        </p:nvSpPr>
        <p:spPr>
          <a:xfrm>
            <a:off x="1787848" y="1807421"/>
            <a:ext cx="1479077" cy="1479077"/>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7" name="饼形 8"/>
          <p:cNvSpPr/>
          <p:nvPr/>
        </p:nvSpPr>
        <p:spPr>
          <a:xfrm rot="9639642">
            <a:off x="2563405" y="2021879"/>
            <a:ext cx="739539" cy="1136205"/>
          </a:xfrm>
          <a:custGeom>
            <a:avLst/>
            <a:gdLst/>
            <a:ahLst/>
            <a:cxnLst/>
            <a:rect l="l" t="t" r="r" b="b"/>
            <a:pathLst>
              <a:path w="554654" h="852154">
                <a:moveTo>
                  <a:pt x="554654" y="0"/>
                </a:moveTo>
                <a:lnTo>
                  <a:pt x="554654" y="186075"/>
                </a:lnTo>
                <a:cubicBezTo>
                  <a:pt x="351093" y="186075"/>
                  <a:pt x="186075" y="351093"/>
                  <a:pt x="186075" y="554654"/>
                </a:cubicBezTo>
                <a:cubicBezTo>
                  <a:pt x="186075" y="627581"/>
                  <a:pt x="207255" y="695562"/>
                  <a:pt x="244473" y="752349"/>
                </a:cubicBezTo>
                <a:lnTo>
                  <a:pt x="87880" y="852154"/>
                </a:lnTo>
                <a:cubicBezTo>
                  <a:pt x="31872" y="766698"/>
                  <a:pt x="0" y="664398"/>
                  <a:pt x="0" y="554654"/>
                </a:cubicBezTo>
                <a:cubicBezTo>
                  <a:pt x="0" y="248327"/>
                  <a:pt x="248327" y="0"/>
                  <a:pt x="5546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同心圆 7"/>
          <p:cNvSpPr/>
          <p:nvPr/>
        </p:nvSpPr>
        <p:spPr>
          <a:xfrm>
            <a:off x="8931201" y="1807421"/>
            <a:ext cx="1479077" cy="1479077"/>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9" name="饼形 37"/>
          <p:cNvSpPr/>
          <p:nvPr/>
        </p:nvSpPr>
        <p:spPr>
          <a:xfrm rot="11915685">
            <a:off x="8931201" y="1807421"/>
            <a:ext cx="1479077" cy="1479077"/>
          </a:xfrm>
          <a:custGeom>
            <a:avLst/>
            <a:gdLst/>
            <a:ahLst/>
            <a:cxnLst/>
            <a:rect l="l" t="t" r="r" b="b"/>
            <a:pathLst>
              <a:path w="1109308" h="1109308">
                <a:moveTo>
                  <a:pt x="554654" y="0"/>
                </a:moveTo>
                <a:cubicBezTo>
                  <a:pt x="759544" y="0"/>
                  <a:pt x="938486" y="111095"/>
                  <a:pt x="1032483" y="277522"/>
                </a:cubicBezTo>
                <a:lnTo>
                  <a:pt x="871753" y="369705"/>
                </a:lnTo>
                <a:cubicBezTo>
                  <a:pt x="809155" y="259551"/>
                  <a:pt x="690486"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1109308" y="554654"/>
                </a:ln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0" name="同心圆 35"/>
          <p:cNvSpPr/>
          <p:nvPr/>
        </p:nvSpPr>
        <p:spPr>
          <a:xfrm rot="13917225">
            <a:off x="6562091" y="1807421"/>
            <a:ext cx="1479077" cy="1479077"/>
          </a:xfrm>
          <a:custGeom>
            <a:avLst/>
            <a:gdLst/>
            <a:ahLst/>
            <a:cxnLst/>
            <a:rect l="l" t="t" r="r" b="b"/>
            <a:pathLst>
              <a:path w="1109308" h="1109308">
                <a:moveTo>
                  <a:pt x="554654" y="0"/>
                </a:moveTo>
                <a:lnTo>
                  <a:pt x="557757" y="313"/>
                </a:lnTo>
                <a:lnTo>
                  <a:pt x="557757" y="186388"/>
                </a:lnTo>
                <a:cubicBezTo>
                  <a:pt x="556725" y="186080"/>
                  <a:pt x="555690"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922593" y="548304"/>
                </a:lnTo>
                <a:lnTo>
                  <a:pt x="1108668" y="548304"/>
                </a:lnTo>
                <a:cubicBezTo>
                  <a:pt x="1109296" y="550414"/>
                  <a:pt x="1109308" y="552533"/>
                  <a:pt x="1109308" y="554654"/>
                </a:cubicBez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同心圆 10"/>
          <p:cNvSpPr/>
          <p:nvPr/>
        </p:nvSpPr>
        <p:spPr>
          <a:xfrm>
            <a:off x="4192979" y="1776964"/>
            <a:ext cx="1479077" cy="1479077"/>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2" name="饼形 38"/>
          <p:cNvSpPr/>
          <p:nvPr/>
        </p:nvSpPr>
        <p:spPr>
          <a:xfrm rot="11700000">
            <a:off x="4650589" y="1837879"/>
            <a:ext cx="1018517" cy="1479077"/>
          </a:xfrm>
          <a:custGeom>
            <a:avLst/>
            <a:gdLst/>
            <a:ahLst/>
            <a:cxnLst/>
            <a:rect l="l" t="t" r="r" b="b"/>
            <a:pathLst>
              <a:path w="763888" h="1109308">
                <a:moveTo>
                  <a:pt x="554654" y="0"/>
                </a:moveTo>
                <a:lnTo>
                  <a:pt x="554654" y="186075"/>
                </a:lnTo>
                <a:cubicBezTo>
                  <a:pt x="351093" y="186075"/>
                  <a:pt x="186075" y="351093"/>
                  <a:pt x="186075" y="554654"/>
                </a:cubicBezTo>
                <a:cubicBezTo>
                  <a:pt x="186075" y="758215"/>
                  <a:pt x="351093" y="923233"/>
                  <a:pt x="554654" y="923233"/>
                </a:cubicBezTo>
                <a:cubicBezTo>
                  <a:pt x="603892" y="923233"/>
                  <a:pt x="650876" y="913578"/>
                  <a:pt x="693650" y="895657"/>
                </a:cubicBezTo>
                <a:lnTo>
                  <a:pt x="763888" y="1067789"/>
                </a:lnTo>
                <a:cubicBezTo>
                  <a:pt x="699500" y="1094769"/>
                  <a:pt x="628775" y="1109308"/>
                  <a:pt x="554654" y="1109308"/>
                </a:cubicBezTo>
                <a:cubicBezTo>
                  <a:pt x="248327" y="1109308"/>
                  <a:pt x="0" y="860981"/>
                  <a:pt x="0" y="554654"/>
                </a:cubicBezTo>
                <a:cubicBezTo>
                  <a:pt x="0" y="248327"/>
                  <a:pt x="248327" y="0"/>
                  <a:pt x="55465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V="1">
            <a:off x="9201271" y="3057203"/>
            <a:ext cx="955872" cy="768351"/>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flipV="1">
            <a:off x="2093476" y="3026089"/>
            <a:ext cx="955872" cy="768351"/>
          </a:xfrm>
          <a:prstGeom prst="line">
            <a:avLst/>
          </a:prstGeom>
          <a:ln w="19050">
            <a:solidFill>
              <a:schemeClr val="bg1"/>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flipV="1">
            <a:off x="4459355" y="3036519"/>
            <a:ext cx="955872" cy="768351"/>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flipV="1">
            <a:off x="6886193" y="3024243"/>
            <a:ext cx="955872" cy="768351"/>
          </a:xfrm>
          <a:prstGeom prst="line">
            <a:avLst/>
          </a:prstGeom>
          <a:ln w="19050">
            <a:solidFill>
              <a:schemeClr val="bg2"/>
            </a:solidFill>
          </a:ln>
        </p:spPr>
        <p:style>
          <a:lnRef idx="1">
            <a:schemeClr val="dk1"/>
          </a:lnRef>
          <a:fillRef idx="0">
            <a:schemeClr val="dk1"/>
          </a:fillRef>
          <a:effectRef idx="0">
            <a:schemeClr val="dk1"/>
          </a:effectRef>
          <a:fontRef idx="minor">
            <a:schemeClr val="tx1"/>
          </a:fontRef>
        </p:style>
      </p:cxnSp>
      <p:sp>
        <p:nvSpPr>
          <p:cNvPr id="17" name="TextBox 35"/>
          <p:cNvSpPr txBox="1"/>
          <p:nvPr/>
        </p:nvSpPr>
        <p:spPr>
          <a:xfrm>
            <a:off x="1361808" y="3291075"/>
            <a:ext cx="882015" cy="5016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665"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34%</a:t>
            </a:r>
            <a:endParaRPr kumimoji="0" lang="zh-CN" altLang="en-US" sz="2665"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8" name="TextBox 36"/>
          <p:cNvSpPr txBox="1"/>
          <p:nvPr/>
        </p:nvSpPr>
        <p:spPr>
          <a:xfrm>
            <a:off x="3742741" y="3291075"/>
            <a:ext cx="882015" cy="5016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665"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61%</a:t>
            </a:r>
            <a:endParaRPr kumimoji="0" lang="zh-CN" altLang="en-US" sz="2665"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9" name="TextBox 37"/>
          <p:cNvSpPr txBox="1"/>
          <p:nvPr/>
        </p:nvSpPr>
        <p:spPr>
          <a:xfrm>
            <a:off x="6165043" y="3291075"/>
            <a:ext cx="882015" cy="5016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665"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75%</a:t>
            </a:r>
            <a:endParaRPr kumimoji="0" lang="zh-CN" altLang="en-US" sz="2665"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TextBox 38"/>
          <p:cNvSpPr txBox="1"/>
          <p:nvPr/>
        </p:nvSpPr>
        <p:spPr>
          <a:xfrm>
            <a:off x="8505161" y="3291075"/>
            <a:ext cx="882015" cy="5016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665"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93%</a:t>
            </a:r>
            <a:endParaRPr kumimoji="0" lang="zh-CN" altLang="en-US" sz="2665"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1" name="TextBox 39"/>
          <p:cNvSpPr txBox="1"/>
          <p:nvPr/>
        </p:nvSpPr>
        <p:spPr>
          <a:xfrm>
            <a:off x="8974428" y="4193476"/>
            <a:ext cx="1402080" cy="337185"/>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6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22" name="直接连接符 21"/>
          <p:cNvCxnSpPr/>
          <p:nvPr/>
        </p:nvCxnSpPr>
        <p:spPr>
          <a:xfrm>
            <a:off x="8953192" y="4534679"/>
            <a:ext cx="1498564"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TextBox 46"/>
          <p:cNvSpPr txBox="1"/>
          <p:nvPr/>
        </p:nvSpPr>
        <p:spPr>
          <a:xfrm>
            <a:off x="8894435" y="4554600"/>
            <a:ext cx="1544320" cy="708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TextBox 47"/>
          <p:cNvSpPr txBox="1"/>
          <p:nvPr/>
        </p:nvSpPr>
        <p:spPr>
          <a:xfrm>
            <a:off x="6571841" y="4193476"/>
            <a:ext cx="1402080" cy="337185"/>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6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25" name="直接连接符 24"/>
          <p:cNvCxnSpPr/>
          <p:nvPr/>
        </p:nvCxnSpPr>
        <p:spPr>
          <a:xfrm>
            <a:off x="6550605" y="4534679"/>
            <a:ext cx="1498564"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29" name="TextBox 49"/>
          <p:cNvSpPr txBox="1"/>
          <p:nvPr/>
        </p:nvSpPr>
        <p:spPr>
          <a:xfrm>
            <a:off x="6491848" y="4554600"/>
            <a:ext cx="1544320" cy="708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TextBox 50"/>
          <p:cNvSpPr txBox="1"/>
          <p:nvPr/>
        </p:nvSpPr>
        <p:spPr>
          <a:xfrm>
            <a:off x="4169255" y="4193476"/>
            <a:ext cx="1402080" cy="337185"/>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6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31" name="直接连接符 30"/>
          <p:cNvCxnSpPr/>
          <p:nvPr/>
        </p:nvCxnSpPr>
        <p:spPr>
          <a:xfrm>
            <a:off x="4148019" y="4534679"/>
            <a:ext cx="1498564"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52"/>
          <p:cNvSpPr txBox="1"/>
          <p:nvPr/>
        </p:nvSpPr>
        <p:spPr>
          <a:xfrm>
            <a:off x="4089261" y="4554600"/>
            <a:ext cx="1544320" cy="708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53"/>
          <p:cNvSpPr txBox="1"/>
          <p:nvPr/>
        </p:nvSpPr>
        <p:spPr>
          <a:xfrm>
            <a:off x="1766668" y="4193476"/>
            <a:ext cx="1402080" cy="337185"/>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6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34" name="直接连接符 33"/>
          <p:cNvCxnSpPr/>
          <p:nvPr/>
        </p:nvCxnSpPr>
        <p:spPr>
          <a:xfrm>
            <a:off x="1745432" y="4534679"/>
            <a:ext cx="149856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55"/>
          <p:cNvSpPr txBox="1"/>
          <p:nvPr/>
        </p:nvSpPr>
        <p:spPr>
          <a:xfrm>
            <a:off x="1686675" y="4554600"/>
            <a:ext cx="1544320" cy="708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2)">
                                      <p:cBhvr>
                                        <p:cTn id="7" dur="500"/>
                                        <p:tgtEl>
                                          <p:spTgt spid="5"/>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heel(2)">
                                      <p:cBhvr>
                                        <p:cTn id="10" dur="500"/>
                                        <p:tgtEl>
                                          <p:spTgt spid="8"/>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2)">
                                      <p:cBhvr>
                                        <p:cTn id="13" dur="500"/>
                                        <p:tgtEl>
                                          <p:spTgt spid="11"/>
                                        </p:tgtEl>
                                      </p:cBhvr>
                                    </p:animEffect>
                                  </p:childTnLst>
                                </p:cTn>
                              </p:par>
                              <p:par>
                                <p:cTn id="14" presetID="21"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2)">
                                      <p:cBhvr>
                                        <p:cTn id="16" dur="500"/>
                                        <p:tgtEl>
                                          <p:spTgt spid="6"/>
                                        </p:tgtEl>
                                      </p:cBhvr>
                                    </p:animEffect>
                                  </p:childTnLst>
                                </p:cTn>
                              </p:par>
                            </p:childTnLst>
                          </p:cTn>
                        </p:par>
                        <p:par>
                          <p:cTn id="17" fill="hold">
                            <p:stCondLst>
                              <p:cond delay="500"/>
                            </p:stCondLst>
                            <p:childTnLst>
                              <p:par>
                                <p:cTn id="18" presetID="21"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500"/>
                                        <p:tgtEl>
                                          <p:spTgt spid="7"/>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heel(1)">
                                      <p:cBhvr>
                                        <p:cTn id="23" dur="500"/>
                                        <p:tgtEl>
                                          <p:spTgt spid="12"/>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500"/>
                                        <p:tgtEl>
                                          <p:spTgt spid="10"/>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500"/>
                                        <p:tgtEl>
                                          <p:spTgt spid="9"/>
                                        </p:tgtEl>
                                      </p:cBhvr>
                                    </p:animEffect>
                                  </p:childTnLst>
                                </p:cTn>
                              </p:par>
                            </p:childTnLst>
                          </p:cTn>
                        </p:par>
                        <p:par>
                          <p:cTn id="30" fill="hold">
                            <p:stCondLst>
                              <p:cond delay="1000"/>
                            </p:stCondLst>
                            <p:childTnLst>
                              <p:par>
                                <p:cTn id="31" presetID="18" presetClass="entr" presetSubtype="12"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trips(downLeft)">
                                      <p:cBhvr>
                                        <p:cTn id="33" dur="500"/>
                                        <p:tgtEl>
                                          <p:spTgt spid="14"/>
                                        </p:tgtEl>
                                      </p:cBhvr>
                                    </p:animEffect>
                                  </p:childTnLst>
                                </p:cTn>
                              </p:par>
                              <p:par>
                                <p:cTn id="34" presetID="18" presetClass="entr" presetSubtype="12"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strips(downLeft)">
                                      <p:cBhvr>
                                        <p:cTn id="36" dur="500"/>
                                        <p:tgtEl>
                                          <p:spTgt spid="15"/>
                                        </p:tgtEl>
                                      </p:cBhvr>
                                    </p:animEffect>
                                  </p:childTnLst>
                                </p:cTn>
                              </p:par>
                              <p:par>
                                <p:cTn id="37" presetID="18" presetClass="entr" presetSubtype="12"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strips(downLeft)">
                                      <p:cBhvr>
                                        <p:cTn id="39" dur="500"/>
                                        <p:tgtEl>
                                          <p:spTgt spid="16"/>
                                        </p:tgtEl>
                                      </p:cBhvr>
                                    </p:animEffect>
                                  </p:childTnLst>
                                </p:cTn>
                              </p:par>
                              <p:par>
                                <p:cTn id="40" presetID="18" presetClass="entr" presetSubtype="12"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trips(downLeft)">
                                      <p:cBhvr>
                                        <p:cTn id="42" dur="500"/>
                                        <p:tgtEl>
                                          <p:spTgt spid="13"/>
                                        </p:tgtEl>
                                      </p:cBhvr>
                                    </p:animEffect>
                                  </p:childTnLst>
                                </p:cTn>
                              </p:par>
                              <p:par>
                                <p:cTn id="43" presetID="22" presetClass="entr" presetSubtype="2" fill="hold" grpId="0" nodeType="withEffect">
                                  <p:stCondLst>
                                    <p:cond delay="50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par>
                                <p:cTn id="46" presetID="22" presetClass="entr" presetSubtype="2" fill="hold" grpId="0" nodeType="withEffect">
                                  <p:stCondLst>
                                    <p:cond delay="500"/>
                                  </p:stCondLst>
                                  <p:childTnLst>
                                    <p:set>
                                      <p:cBhvr>
                                        <p:cTn id="47" dur="1" fill="hold">
                                          <p:stCondLst>
                                            <p:cond delay="0"/>
                                          </p:stCondLst>
                                        </p:cTn>
                                        <p:tgtEl>
                                          <p:spTgt spid="19"/>
                                        </p:tgtEl>
                                        <p:attrNameLst>
                                          <p:attrName>style.visibility</p:attrName>
                                        </p:attrNameLst>
                                      </p:cBhvr>
                                      <p:to>
                                        <p:strVal val="visible"/>
                                      </p:to>
                                    </p:set>
                                    <p:animEffect transition="in" filter="wipe(right)">
                                      <p:cBhvr>
                                        <p:cTn id="48" dur="500"/>
                                        <p:tgtEl>
                                          <p:spTgt spid="19"/>
                                        </p:tgtEl>
                                      </p:cBhvr>
                                    </p:animEffect>
                                  </p:childTnLst>
                                </p:cTn>
                              </p:par>
                              <p:par>
                                <p:cTn id="49" presetID="22" presetClass="entr" presetSubtype="2" fill="hold" grpId="0" nodeType="withEffect">
                                  <p:stCondLst>
                                    <p:cond delay="500"/>
                                  </p:stCondLst>
                                  <p:childTnLst>
                                    <p:set>
                                      <p:cBhvr>
                                        <p:cTn id="50" dur="1" fill="hold">
                                          <p:stCondLst>
                                            <p:cond delay="0"/>
                                          </p:stCondLst>
                                        </p:cTn>
                                        <p:tgtEl>
                                          <p:spTgt spid="18"/>
                                        </p:tgtEl>
                                        <p:attrNameLst>
                                          <p:attrName>style.visibility</p:attrName>
                                        </p:attrNameLst>
                                      </p:cBhvr>
                                      <p:to>
                                        <p:strVal val="visible"/>
                                      </p:to>
                                    </p:set>
                                    <p:animEffect transition="in" filter="wipe(right)">
                                      <p:cBhvr>
                                        <p:cTn id="51" dur="500"/>
                                        <p:tgtEl>
                                          <p:spTgt spid="18"/>
                                        </p:tgtEl>
                                      </p:cBhvr>
                                    </p:animEffect>
                                  </p:childTnLst>
                                </p:cTn>
                              </p:par>
                              <p:par>
                                <p:cTn id="52" presetID="22" presetClass="entr" presetSubtype="2" fill="hold" grpId="0" nodeType="withEffect">
                                  <p:stCondLst>
                                    <p:cond delay="50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anim calcmode="lin" valueType="num">
                                      <p:cBhvr>
                                        <p:cTn id="58" dur="500" fill="hold"/>
                                        <p:tgtEl>
                                          <p:spTgt spid="21"/>
                                        </p:tgtEl>
                                        <p:attrNameLst>
                                          <p:attrName>ppt_x</p:attrName>
                                        </p:attrNameLst>
                                      </p:cBhvr>
                                      <p:tavLst>
                                        <p:tav tm="0">
                                          <p:val>
                                            <p:strVal val="#ppt_x"/>
                                          </p:val>
                                        </p:tav>
                                        <p:tav tm="100000">
                                          <p:val>
                                            <p:strVal val="#ppt_x"/>
                                          </p:val>
                                        </p:tav>
                                      </p:tavLst>
                                    </p:anim>
                                    <p:anim calcmode="lin" valueType="num">
                                      <p:cBhvr>
                                        <p:cTn id="59" dur="500" fill="hold"/>
                                        <p:tgtEl>
                                          <p:spTgt spid="21"/>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anim calcmode="lin" valueType="num">
                                      <p:cBhvr>
                                        <p:cTn id="63" dur="500" fill="hold"/>
                                        <p:tgtEl>
                                          <p:spTgt spid="22"/>
                                        </p:tgtEl>
                                        <p:attrNameLst>
                                          <p:attrName>ppt_x</p:attrName>
                                        </p:attrNameLst>
                                      </p:cBhvr>
                                      <p:tavLst>
                                        <p:tav tm="0">
                                          <p:val>
                                            <p:strVal val="#ppt_x"/>
                                          </p:val>
                                        </p:tav>
                                        <p:tav tm="100000">
                                          <p:val>
                                            <p:strVal val="#ppt_x"/>
                                          </p:val>
                                        </p:tav>
                                      </p:tavLst>
                                    </p:anim>
                                    <p:anim calcmode="lin" valueType="num">
                                      <p:cBhvr>
                                        <p:cTn id="64" dur="5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anim calcmode="lin" valueType="num">
                                      <p:cBhvr>
                                        <p:cTn id="68" dur="500" fill="hold"/>
                                        <p:tgtEl>
                                          <p:spTgt spid="24"/>
                                        </p:tgtEl>
                                        <p:attrNameLst>
                                          <p:attrName>ppt_x</p:attrName>
                                        </p:attrNameLst>
                                      </p:cBhvr>
                                      <p:tavLst>
                                        <p:tav tm="0">
                                          <p:val>
                                            <p:strVal val="#ppt_x"/>
                                          </p:val>
                                        </p:tav>
                                        <p:tav tm="100000">
                                          <p:val>
                                            <p:strVal val="#ppt_x"/>
                                          </p:val>
                                        </p:tav>
                                      </p:tavLst>
                                    </p:anim>
                                    <p:anim calcmode="lin" valueType="num">
                                      <p:cBhvr>
                                        <p:cTn id="69" dur="500" fill="hold"/>
                                        <p:tgtEl>
                                          <p:spTgt spid="24"/>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anim calcmode="lin" valueType="num">
                                      <p:cBhvr>
                                        <p:cTn id="78" dur="500" fill="hold"/>
                                        <p:tgtEl>
                                          <p:spTgt spid="30"/>
                                        </p:tgtEl>
                                        <p:attrNameLst>
                                          <p:attrName>ppt_x</p:attrName>
                                        </p:attrNameLst>
                                      </p:cBhvr>
                                      <p:tavLst>
                                        <p:tav tm="0">
                                          <p:val>
                                            <p:strVal val="#ppt_x"/>
                                          </p:val>
                                        </p:tav>
                                        <p:tav tm="100000">
                                          <p:val>
                                            <p:strVal val="#ppt_x"/>
                                          </p:val>
                                        </p:tav>
                                      </p:tavLst>
                                    </p:anim>
                                    <p:anim calcmode="lin" valueType="num">
                                      <p:cBhvr>
                                        <p:cTn id="79" dur="500" fill="hold"/>
                                        <p:tgtEl>
                                          <p:spTgt spid="30"/>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anim calcmode="lin" valueType="num">
                                      <p:cBhvr>
                                        <p:cTn id="83" dur="500" fill="hold"/>
                                        <p:tgtEl>
                                          <p:spTgt spid="31"/>
                                        </p:tgtEl>
                                        <p:attrNameLst>
                                          <p:attrName>ppt_x</p:attrName>
                                        </p:attrNameLst>
                                      </p:cBhvr>
                                      <p:tavLst>
                                        <p:tav tm="0">
                                          <p:val>
                                            <p:strVal val="#ppt_x"/>
                                          </p:val>
                                        </p:tav>
                                        <p:tav tm="100000">
                                          <p:val>
                                            <p:strVal val="#ppt_x"/>
                                          </p:val>
                                        </p:tav>
                                      </p:tavLst>
                                    </p:anim>
                                    <p:anim calcmode="lin" valueType="num">
                                      <p:cBhvr>
                                        <p:cTn id="84" dur="500" fill="hold"/>
                                        <p:tgtEl>
                                          <p:spTgt spid="3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500"/>
                                        <p:tgtEl>
                                          <p:spTgt spid="33"/>
                                        </p:tgtEl>
                                      </p:cBhvr>
                                    </p:animEffect>
                                    <p:anim calcmode="lin" valueType="num">
                                      <p:cBhvr>
                                        <p:cTn id="88" dur="500" fill="hold"/>
                                        <p:tgtEl>
                                          <p:spTgt spid="33"/>
                                        </p:tgtEl>
                                        <p:attrNameLst>
                                          <p:attrName>ppt_x</p:attrName>
                                        </p:attrNameLst>
                                      </p:cBhvr>
                                      <p:tavLst>
                                        <p:tav tm="0">
                                          <p:val>
                                            <p:strVal val="#ppt_x"/>
                                          </p:val>
                                        </p:tav>
                                        <p:tav tm="100000">
                                          <p:val>
                                            <p:strVal val="#ppt_x"/>
                                          </p:val>
                                        </p:tav>
                                      </p:tavLst>
                                    </p:anim>
                                    <p:anim calcmode="lin" valueType="num">
                                      <p:cBhvr>
                                        <p:cTn id="89" dur="500" fill="hold"/>
                                        <p:tgtEl>
                                          <p:spTgt spid="33"/>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fade">
                                      <p:cBhvr>
                                        <p:cTn id="92" dur="500"/>
                                        <p:tgtEl>
                                          <p:spTgt spid="34"/>
                                        </p:tgtEl>
                                      </p:cBhvr>
                                    </p:animEffect>
                                    <p:anim calcmode="lin" valueType="num">
                                      <p:cBhvr>
                                        <p:cTn id="93" dur="500" fill="hold"/>
                                        <p:tgtEl>
                                          <p:spTgt spid="34"/>
                                        </p:tgtEl>
                                        <p:attrNameLst>
                                          <p:attrName>ppt_x</p:attrName>
                                        </p:attrNameLst>
                                      </p:cBhvr>
                                      <p:tavLst>
                                        <p:tav tm="0">
                                          <p:val>
                                            <p:strVal val="#ppt_x"/>
                                          </p:val>
                                        </p:tav>
                                        <p:tav tm="100000">
                                          <p:val>
                                            <p:strVal val="#ppt_x"/>
                                          </p:val>
                                        </p:tav>
                                      </p:tavLst>
                                    </p:anim>
                                    <p:anim calcmode="lin" valueType="num">
                                      <p:cBhvr>
                                        <p:cTn id="94" dur="500" fill="hold"/>
                                        <p:tgtEl>
                                          <p:spTgt spid="34"/>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70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500"/>
                                        <p:tgtEl>
                                          <p:spTgt spid="35"/>
                                        </p:tgtEl>
                                      </p:cBhvr>
                                    </p:animEffect>
                                    <p:anim calcmode="lin" valueType="num">
                                      <p:cBhvr>
                                        <p:cTn id="98" dur="500" fill="hold"/>
                                        <p:tgtEl>
                                          <p:spTgt spid="35"/>
                                        </p:tgtEl>
                                        <p:attrNameLst>
                                          <p:attrName>ppt_x</p:attrName>
                                        </p:attrNameLst>
                                      </p:cBhvr>
                                      <p:tavLst>
                                        <p:tav tm="0">
                                          <p:val>
                                            <p:strVal val="#ppt_x"/>
                                          </p:val>
                                        </p:tav>
                                        <p:tav tm="100000">
                                          <p:val>
                                            <p:strVal val="#ppt_x"/>
                                          </p:val>
                                        </p:tav>
                                      </p:tavLst>
                                    </p:anim>
                                    <p:anim calcmode="lin" valueType="num">
                                      <p:cBhvr>
                                        <p:cTn id="99" dur="500" fill="hold"/>
                                        <p:tgtEl>
                                          <p:spTgt spid="35"/>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70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500"/>
                                        <p:tgtEl>
                                          <p:spTgt spid="32"/>
                                        </p:tgtEl>
                                      </p:cBhvr>
                                    </p:animEffect>
                                    <p:anim calcmode="lin" valueType="num">
                                      <p:cBhvr>
                                        <p:cTn id="103" dur="500" fill="hold"/>
                                        <p:tgtEl>
                                          <p:spTgt spid="32"/>
                                        </p:tgtEl>
                                        <p:attrNameLst>
                                          <p:attrName>ppt_x</p:attrName>
                                        </p:attrNameLst>
                                      </p:cBhvr>
                                      <p:tavLst>
                                        <p:tav tm="0">
                                          <p:val>
                                            <p:strVal val="#ppt_x"/>
                                          </p:val>
                                        </p:tav>
                                        <p:tav tm="100000">
                                          <p:val>
                                            <p:strVal val="#ppt_x"/>
                                          </p:val>
                                        </p:tav>
                                      </p:tavLst>
                                    </p:anim>
                                    <p:anim calcmode="lin" valueType="num">
                                      <p:cBhvr>
                                        <p:cTn id="104" dur="500" fill="hold"/>
                                        <p:tgtEl>
                                          <p:spTgt spid="32"/>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70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500"/>
                                        <p:tgtEl>
                                          <p:spTgt spid="29"/>
                                        </p:tgtEl>
                                      </p:cBhvr>
                                    </p:animEffect>
                                    <p:anim calcmode="lin" valueType="num">
                                      <p:cBhvr>
                                        <p:cTn id="108" dur="500" fill="hold"/>
                                        <p:tgtEl>
                                          <p:spTgt spid="29"/>
                                        </p:tgtEl>
                                        <p:attrNameLst>
                                          <p:attrName>ppt_x</p:attrName>
                                        </p:attrNameLst>
                                      </p:cBhvr>
                                      <p:tavLst>
                                        <p:tav tm="0">
                                          <p:val>
                                            <p:strVal val="#ppt_x"/>
                                          </p:val>
                                        </p:tav>
                                        <p:tav tm="100000">
                                          <p:val>
                                            <p:strVal val="#ppt_x"/>
                                          </p:val>
                                        </p:tav>
                                      </p:tavLst>
                                    </p:anim>
                                    <p:anim calcmode="lin" valueType="num">
                                      <p:cBhvr>
                                        <p:cTn id="109" dur="500" fill="hold"/>
                                        <p:tgtEl>
                                          <p:spTgt spid="2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700"/>
                                  </p:stCondLst>
                                  <p:childTnLst>
                                    <p:set>
                                      <p:cBhvr>
                                        <p:cTn id="111" dur="1" fill="hold">
                                          <p:stCondLst>
                                            <p:cond delay="0"/>
                                          </p:stCondLst>
                                        </p:cTn>
                                        <p:tgtEl>
                                          <p:spTgt spid="23"/>
                                        </p:tgtEl>
                                        <p:attrNameLst>
                                          <p:attrName>style.visibility</p:attrName>
                                        </p:attrNameLst>
                                      </p:cBhvr>
                                      <p:to>
                                        <p:strVal val="visible"/>
                                      </p:to>
                                    </p:set>
                                    <p:animEffect transition="in" filter="fade">
                                      <p:cBhvr>
                                        <p:cTn id="112" dur="500"/>
                                        <p:tgtEl>
                                          <p:spTgt spid="23"/>
                                        </p:tgtEl>
                                      </p:cBhvr>
                                    </p:animEffect>
                                    <p:anim calcmode="lin" valueType="num">
                                      <p:cBhvr>
                                        <p:cTn id="113" dur="500" fill="hold"/>
                                        <p:tgtEl>
                                          <p:spTgt spid="23"/>
                                        </p:tgtEl>
                                        <p:attrNameLst>
                                          <p:attrName>ppt_x</p:attrName>
                                        </p:attrNameLst>
                                      </p:cBhvr>
                                      <p:tavLst>
                                        <p:tav tm="0">
                                          <p:val>
                                            <p:strVal val="#ppt_x"/>
                                          </p:val>
                                        </p:tav>
                                        <p:tav tm="100000">
                                          <p:val>
                                            <p:strVal val="#ppt_x"/>
                                          </p:val>
                                        </p:tav>
                                      </p:tavLst>
                                    </p:anim>
                                    <p:anim calcmode="lin" valueType="num">
                                      <p:cBhvr>
                                        <p:cTn id="11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7" grpId="0"/>
      <p:bldP spid="18" grpId="0"/>
      <p:bldP spid="19" grpId="0"/>
      <p:bldP spid="20" grpId="0"/>
      <p:bldP spid="21" grpId="0"/>
      <p:bldP spid="23" grpId="0"/>
      <p:bldP spid="24" grpId="0"/>
      <p:bldP spid="29" grpId="0"/>
      <p:bldP spid="30" grpId="0"/>
      <p:bldP spid="32" grpId="0"/>
      <p:bldP spid="33"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extLst>
              <a:ext uri="{BEBA8EAE-BF5A-486C-A8C5-ECC9F3942E4B}">
                <a14:imgProps xmlns:a14="http://schemas.microsoft.com/office/drawing/2010/main">
                  <a14:imgLayer r:embed="rId2">
                    <a14:imgEffect>
                      <a14:saturation sat="200000"/>
                    </a14:imgEffect>
                  </a14:imgLayer>
                </a14:imgProps>
              </a:ext>
            </a:extLst>
          </a:blip>
          <a:srcRect/>
          <a:stretch>
            <a:fillRect/>
          </a:stretch>
        </p:blipFill>
        <p:spPr>
          <a:xfrm>
            <a:off x="0" y="0"/>
            <a:ext cx="12192000" cy="6824133"/>
          </a:xfrm>
          <a:prstGeom prst="rect">
            <a:avLst/>
          </a:prstGeom>
        </p:spPr>
      </p:pic>
      <p:pic>
        <p:nvPicPr>
          <p:cNvPr id="7" name="图片 6"/>
          <p:cNvPicPr>
            <a:picLocks noChangeAspect="1"/>
          </p:cNvPicPr>
          <p:nvPr/>
        </p:nvPicPr>
        <p:blipFill>
          <a:blip r:embed="rId3" cstate="email"/>
          <a:stretch>
            <a:fillRect/>
          </a:stretch>
        </p:blipFill>
        <p:spPr>
          <a:xfrm>
            <a:off x="1930400" y="1885097"/>
            <a:ext cx="8500533" cy="2086700"/>
          </a:xfrm>
          <a:prstGeom prst="rect">
            <a:avLst/>
          </a:prstGeom>
        </p:spPr>
      </p:pic>
      <p:grpSp>
        <p:nvGrpSpPr>
          <p:cNvPr id="21" name="组合 20"/>
          <p:cNvGrpSpPr/>
          <p:nvPr/>
        </p:nvGrpSpPr>
        <p:grpSpPr>
          <a:xfrm>
            <a:off x="0" y="3942137"/>
            <a:ext cx="9296573" cy="2915863"/>
            <a:chOff x="0" y="2956603"/>
            <a:chExt cx="6972430" cy="2186897"/>
          </a:xfrm>
        </p:grpSpPr>
        <p:pic>
          <p:nvPicPr>
            <p:cNvPr id="16" name="图片 15"/>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400000"/>
                      </a14:imgEffect>
                    </a14:imgLayer>
                  </a14:imgProps>
                </a:ext>
              </a:extLst>
            </a:blip>
            <a:srcRect/>
            <a:stretch>
              <a:fillRect/>
            </a:stretch>
          </p:blipFill>
          <p:spPr>
            <a:xfrm flipH="1">
              <a:off x="2717799" y="3497716"/>
              <a:ext cx="4254631" cy="1645784"/>
            </a:xfrm>
            <a:prstGeom prst="rect">
              <a:avLst/>
            </a:prstGeom>
          </p:spPr>
        </p:pic>
        <p:pic>
          <p:nvPicPr>
            <p:cNvPr id="8" name="图片 7"/>
            <p:cNvPicPr>
              <a:picLocks noChangeAspect="1"/>
            </p:cNvPicPr>
            <p:nvPr/>
          </p:nvPicPr>
          <p:blipFill>
            <a:blip r:embed="rId6" cstate="email"/>
            <a:stretch>
              <a:fillRect/>
            </a:stretch>
          </p:blipFill>
          <p:spPr>
            <a:xfrm>
              <a:off x="0" y="2956603"/>
              <a:ext cx="3568700" cy="1910992"/>
            </a:xfrm>
            <a:prstGeom prst="rect">
              <a:avLst/>
            </a:prstGeom>
          </p:spPr>
        </p:pic>
      </p:grpSp>
      <p:pic>
        <p:nvPicPr>
          <p:cNvPr id="12" name="图片 11"/>
          <p:cNvPicPr>
            <a:picLocks noChangeAspect="1"/>
          </p:cNvPicPr>
          <p:nvPr/>
        </p:nvPicPr>
        <p:blipFill>
          <a:blip r:embed="rId7" cstate="email"/>
          <a:stretch>
            <a:fillRect/>
          </a:stretch>
        </p:blipFill>
        <p:spPr>
          <a:xfrm>
            <a:off x="0" y="5130800"/>
            <a:ext cx="12192000" cy="1727200"/>
          </a:xfrm>
          <a:prstGeom prst="rect">
            <a:avLst/>
          </a:prstGeom>
        </p:spPr>
      </p:pic>
      <p:pic>
        <p:nvPicPr>
          <p:cNvPr id="15" name="图片 14"/>
          <p:cNvPicPr>
            <a:picLocks noChangeAspect="1"/>
          </p:cNvPicPr>
          <p:nvPr/>
        </p:nvPicPr>
        <p:blipFill>
          <a:blip r:embed="rId8" cstate="email"/>
          <a:stretch>
            <a:fillRect/>
          </a:stretch>
        </p:blipFill>
        <p:spPr>
          <a:xfrm>
            <a:off x="8171649" y="4744013"/>
            <a:ext cx="3105951" cy="2097053"/>
          </a:xfrm>
          <a:prstGeom prst="rect">
            <a:avLst/>
          </a:prstGeom>
        </p:spPr>
      </p:pic>
      <p:pic>
        <p:nvPicPr>
          <p:cNvPr id="17" name="图片 16"/>
          <p:cNvPicPr>
            <a:picLocks noChangeAspect="1"/>
          </p:cNvPicPr>
          <p:nvPr/>
        </p:nvPicPr>
        <p:blipFill>
          <a:blip r:embed="rId9" cstate="email"/>
          <a:stretch>
            <a:fillRect/>
          </a:stretch>
        </p:blipFill>
        <p:spPr>
          <a:xfrm>
            <a:off x="0" y="-3848"/>
            <a:ext cx="5588000" cy="1854765"/>
          </a:xfrm>
          <a:prstGeom prst="rect">
            <a:avLst/>
          </a:prstGeom>
        </p:spPr>
      </p:pic>
      <p:pic>
        <p:nvPicPr>
          <p:cNvPr id="18" name="图片 17"/>
          <p:cNvPicPr>
            <a:picLocks noChangeAspect="1"/>
          </p:cNvPicPr>
          <p:nvPr/>
        </p:nvPicPr>
        <p:blipFill>
          <a:blip r:embed="rId10" cstate="email"/>
          <a:stretch>
            <a:fillRect/>
          </a:stretch>
        </p:blipFill>
        <p:spPr>
          <a:xfrm>
            <a:off x="9866960" y="443795"/>
            <a:ext cx="1410640" cy="1232284"/>
          </a:xfrm>
          <a:prstGeom prst="rect">
            <a:avLst/>
          </a:prstGeom>
        </p:spPr>
      </p:pic>
      <p:sp>
        <p:nvSpPr>
          <p:cNvPr id="19" name="文本框 18"/>
          <p:cNvSpPr txBox="1"/>
          <p:nvPr/>
        </p:nvSpPr>
        <p:spPr>
          <a:xfrm>
            <a:off x="3358100" y="4009871"/>
            <a:ext cx="5217160" cy="5835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感谢观看 </a:t>
            </a:r>
            <a:r>
              <a:rPr kumimoji="0" lang="en-US" altLang="zh-CN" sz="32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THANK YOU—</a:t>
            </a:r>
            <a:endParaRPr kumimoji="0" lang="zh-CN" altLang="en-US" sz="3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1000"/>
                                        <p:tgtEl>
                                          <p:spTgt spid="13"/>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childTnLst>
                          </p:cTn>
                        </p:par>
                        <p:par>
                          <p:cTn id="18" fill="hold">
                            <p:stCondLst>
                              <p:cond delay="3000"/>
                            </p:stCondLst>
                            <p:childTnLst>
                              <p:par>
                                <p:cTn id="19" presetID="55"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strVal val="#ppt_w*0.7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animEffect transition="in" filter="fade">
                                      <p:cBhvr>
                                        <p:cTn id="23" dur="1000"/>
                                        <p:tgtEl>
                                          <p:spTgt spid="15"/>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750"/>
                                        <p:tgtEl>
                                          <p:spTgt spid="17"/>
                                        </p:tgtEl>
                                      </p:cBhvr>
                                    </p:animEffect>
                                  </p:childTnLst>
                                </p:cTn>
                              </p:par>
                            </p:childTnLst>
                          </p:cTn>
                        </p:par>
                        <p:par>
                          <p:cTn id="28" fill="hold">
                            <p:stCondLst>
                              <p:cond delay="5000"/>
                            </p:stCondLst>
                            <p:childTnLst>
                              <p:par>
                                <p:cTn id="29" presetID="2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1000"/>
                                        <p:tgtEl>
                                          <p:spTgt spid="7"/>
                                        </p:tgtEl>
                                      </p:cBhvr>
                                    </p:animEffect>
                                  </p:childTnLst>
                                </p:cTn>
                              </p:par>
                            </p:childTnLst>
                          </p:cTn>
                        </p:par>
                        <p:par>
                          <p:cTn id="32" fill="hold">
                            <p:stCondLst>
                              <p:cond delay="6000"/>
                            </p:stCondLst>
                            <p:childTnLst>
                              <p:par>
                                <p:cTn id="33" presetID="10" presetClass="entr" presetSubtype="0" fill="hold" grpId="0" nodeType="afterEffect">
                                  <p:stCondLst>
                                    <p:cond delay="0"/>
                                  </p:stCondLst>
                                  <p:iterate type="lt">
                                    <p:tmPct val="14000"/>
                                  </p:iterate>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6300"/>
                            </p:stCondLst>
                            <p:childTnLst>
                              <p:par>
                                <p:cTn id="37" presetID="42"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email"/>
          <a:srcRect/>
          <a:stretch>
            <a:fillRect/>
          </a:stretch>
        </p:blipFill>
        <p:spPr>
          <a:xfrm>
            <a:off x="-529" y="-1313"/>
            <a:ext cx="4064529" cy="6860627"/>
          </a:xfrm>
          <a:prstGeom prst="rect">
            <a:avLst/>
          </a:prstGeom>
        </p:spPr>
      </p:pic>
      <p:sp>
        <p:nvSpPr>
          <p:cNvPr id="7" name="文本框 6"/>
          <p:cNvSpPr txBox="1"/>
          <p:nvPr/>
        </p:nvSpPr>
        <p:spPr>
          <a:xfrm>
            <a:off x="1527626" y="1845733"/>
            <a:ext cx="1445260" cy="1076325"/>
          </a:xfrm>
          <a:prstGeom prst="rect">
            <a:avLst/>
          </a:prstGeom>
          <a:noFill/>
        </p:spPr>
        <p:txBody>
          <a:bodyPr wrap="none" rtlCol="0">
            <a:spAutoFit/>
          </a:bodyPr>
          <a:lstStyle/>
          <a:p>
            <a:pPr algn="ctr"/>
            <a:r>
              <a:rPr lang="zh-CN" altLang="en-US" sz="3200" b="1" dirty="0" smtClean="0">
                <a:solidFill>
                  <a:srgbClr val="FF0000"/>
                </a:solidFill>
                <a:latin typeface="微软雅黑" panose="020B0503020204020204" pitchFamily="34" charset="-122"/>
                <a:ea typeface="微软雅黑" panose="020B0503020204020204" pitchFamily="34" charset="-122"/>
              </a:rPr>
              <a:t>目   录</a:t>
            </a:r>
            <a:endParaRPr lang="en-US" altLang="zh-CN" sz="3200" b="1" dirty="0" smtClean="0">
              <a:solidFill>
                <a:srgbClr val="FF0000"/>
              </a:solidFill>
              <a:latin typeface="微软雅黑" panose="020B0503020204020204" pitchFamily="34" charset="-122"/>
              <a:ea typeface="微软雅黑" panose="020B0503020204020204" pitchFamily="34" charset="-122"/>
            </a:endParaRPr>
          </a:p>
          <a:p>
            <a:pPr algn="ctr"/>
            <a:r>
              <a:rPr lang="en-US" altLang="zh-CN" sz="3200" b="1" dirty="0" smtClean="0">
                <a:solidFill>
                  <a:srgbClr val="FF0000"/>
                </a:solidFill>
                <a:latin typeface="微软雅黑" panose="020B0503020204020204" pitchFamily="34" charset="-122"/>
                <a:ea typeface="微软雅黑" panose="020B0503020204020204" pitchFamily="34" charset="-122"/>
              </a:rPr>
              <a:t>MULU</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554663" y="1093259"/>
            <a:ext cx="778933" cy="778933"/>
            <a:chOff x="4000500" y="1092200"/>
            <a:chExt cx="584200" cy="584200"/>
          </a:xfrm>
        </p:grpSpPr>
        <p:sp>
          <p:nvSpPr>
            <p:cNvPr id="8" name="流程图: 延期 7"/>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文本框 9"/>
            <p:cNvSpPr txBox="1"/>
            <p:nvPr/>
          </p:nvSpPr>
          <p:spPr>
            <a:xfrm>
              <a:off x="4000500" y="1133336"/>
              <a:ext cx="576263" cy="499586"/>
            </a:xfrm>
            <a:prstGeom prst="rect">
              <a:avLst/>
            </a:prstGeom>
            <a:noFill/>
          </p:spPr>
          <p:txBody>
            <a:bodyPr wrap="none" rtlCol="0">
              <a:spAutoFit/>
            </a:bodyPr>
            <a:lstStyle/>
            <a:p>
              <a:r>
                <a:rPr lang="en-US" altLang="zh-CN" sz="3735" b="1" dirty="0" smtClean="0">
                  <a:solidFill>
                    <a:schemeClr val="bg1"/>
                  </a:solidFill>
                  <a:latin typeface="微软雅黑" panose="020B0503020204020204" pitchFamily="34" charset="-122"/>
                  <a:ea typeface="微软雅黑" panose="020B0503020204020204" pitchFamily="34" charset="-122"/>
                </a:rPr>
                <a:t>01</a:t>
              </a:r>
              <a:endParaRPr lang="zh-CN" altLang="en-US" sz="3735"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587596" y="1119717"/>
            <a:ext cx="3801428" cy="726016"/>
            <a:chOff x="4775200" y="1112044"/>
            <a:chExt cx="2851071" cy="544512"/>
          </a:xfrm>
        </p:grpSpPr>
        <p:sp>
          <p:nvSpPr>
            <p:cNvPr id="9" name="矩形 8"/>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文本框 11"/>
            <p:cNvSpPr txBox="1"/>
            <p:nvPr/>
          </p:nvSpPr>
          <p:spPr>
            <a:xfrm>
              <a:off x="4826000" y="1184245"/>
              <a:ext cx="2680335" cy="376238"/>
            </a:xfrm>
            <a:prstGeom prst="rect">
              <a:avLst/>
            </a:prstGeom>
            <a:noFill/>
          </p:spPr>
          <p:txBody>
            <a:bodyPr wrap="none" rtlCol="0">
              <a:spAutoFit/>
            </a:bodyPr>
            <a:lstStyle/>
            <a:p>
              <a:r>
                <a:rPr lang="zh-CN" altLang="en-US" sz="2665"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665" b="1" dirty="0">
                <a:solidFill>
                  <a:srgbClr val="C00000"/>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54663" y="2275391"/>
            <a:ext cx="778933" cy="778933"/>
            <a:chOff x="4000500" y="1092200"/>
            <a:chExt cx="584200" cy="584200"/>
          </a:xfrm>
        </p:grpSpPr>
        <p:sp>
          <p:nvSpPr>
            <p:cNvPr id="15" name="流程图: 延期 14"/>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文本框 15"/>
            <p:cNvSpPr txBox="1"/>
            <p:nvPr/>
          </p:nvSpPr>
          <p:spPr>
            <a:xfrm>
              <a:off x="4000500" y="1133336"/>
              <a:ext cx="576263" cy="499586"/>
            </a:xfrm>
            <a:prstGeom prst="rect">
              <a:avLst/>
            </a:prstGeom>
            <a:noFill/>
          </p:spPr>
          <p:txBody>
            <a:bodyPr wrap="none" rtlCol="0">
              <a:spAutoFit/>
            </a:bodyPr>
            <a:lstStyle/>
            <a:p>
              <a:r>
                <a:rPr lang="en-US" altLang="zh-CN" sz="3735" b="1" dirty="0" smtClean="0">
                  <a:solidFill>
                    <a:schemeClr val="bg1"/>
                  </a:solidFill>
                  <a:latin typeface="微软雅黑" panose="020B0503020204020204" pitchFamily="34" charset="-122"/>
                  <a:ea typeface="微软雅黑" panose="020B0503020204020204" pitchFamily="34" charset="-122"/>
                </a:rPr>
                <a:t>02</a:t>
              </a:r>
              <a:endParaRPr lang="zh-CN" altLang="en-US" sz="3735"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587596" y="2301849"/>
            <a:ext cx="3801428" cy="726016"/>
            <a:chOff x="4775200" y="1112044"/>
            <a:chExt cx="2851071" cy="544512"/>
          </a:xfrm>
        </p:grpSpPr>
        <p:sp>
          <p:nvSpPr>
            <p:cNvPr id="18" name="矩形 17"/>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8"/>
            <p:cNvSpPr txBox="1"/>
            <p:nvPr/>
          </p:nvSpPr>
          <p:spPr>
            <a:xfrm>
              <a:off x="4826000" y="1184245"/>
              <a:ext cx="2680335" cy="376238"/>
            </a:xfrm>
            <a:prstGeom prst="rect">
              <a:avLst/>
            </a:prstGeom>
            <a:noFill/>
          </p:spPr>
          <p:txBody>
            <a:bodyPr wrap="none" rtlCol="0">
              <a:spAutoFit/>
            </a:bodyPr>
            <a:lstStyle/>
            <a:p>
              <a:r>
                <a:rPr lang="zh-CN" altLang="en-US" sz="2665"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665" b="1" dirty="0">
                <a:solidFill>
                  <a:srgbClr val="C00000"/>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554663" y="3457523"/>
            <a:ext cx="778933" cy="778933"/>
            <a:chOff x="4000500" y="1092200"/>
            <a:chExt cx="584200" cy="584200"/>
          </a:xfrm>
        </p:grpSpPr>
        <p:sp>
          <p:nvSpPr>
            <p:cNvPr id="21" name="流程图: 延期 20"/>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文本框 21"/>
            <p:cNvSpPr txBox="1"/>
            <p:nvPr/>
          </p:nvSpPr>
          <p:spPr>
            <a:xfrm>
              <a:off x="4000500" y="1133336"/>
              <a:ext cx="576263" cy="499586"/>
            </a:xfrm>
            <a:prstGeom prst="rect">
              <a:avLst/>
            </a:prstGeom>
            <a:noFill/>
          </p:spPr>
          <p:txBody>
            <a:bodyPr wrap="none" rtlCol="0">
              <a:spAutoFit/>
            </a:bodyPr>
            <a:lstStyle/>
            <a:p>
              <a:r>
                <a:rPr lang="en-US" altLang="zh-CN" sz="3735" b="1" dirty="0" smtClean="0">
                  <a:solidFill>
                    <a:schemeClr val="bg1"/>
                  </a:solidFill>
                  <a:latin typeface="微软雅黑" panose="020B0503020204020204" pitchFamily="34" charset="-122"/>
                  <a:ea typeface="微软雅黑" panose="020B0503020204020204" pitchFamily="34" charset="-122"/>
                </a:rPr>
                <a:t>03</a:t>
              </a:r>
              <a:endParaRPr lang="zh-CN" altLang="en-US" sz="3735"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587596" y="3483981"/>
            <a:ext cx="3801428" cy="726016"/>
            <a:chOff x="4775200" y="1112044"/>
            <a:chExt cx="2851071" cy="544512"/>
          </a:xfrm>
        </p:grpSpPr>
        <p:sp>
          <p:nvSpPr>
            <p:cNvPr id="24" name="矩形 23"/>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文本框 24"/>
            <p:cNvSpPr txBox="1"/>
            <p:nvPr/>
          </p:nvSpPr>
          <p:spPr>
            <a:xfrm>
              <a:off x="4826000" y="1184245"/>
              <a:ext cx="2680335" cy="376238"/>
            </a:xfrm>
            <a:prstGeom prst="rect">
              <a:avLst/>
            </a:prstGeom>
            <a:noFill/>
          </p:spPr>
          <p:txBody>
            <a:bodyPr wrap="none" rtlCol="0">
              <a:spAutoFit/>
            </a:bodyPr>
            <a:lstStyle/>
            <a:p>
              <a:r>
                <a:rPr lang="zh-CN" altLang="en-US" sz="2665"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665" b="1" dirty="0">
                <a:solidFill>
                  <a:srgbClr val="C00000"/>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554663" y="4639655"/>
            <a:ext cx="778933" cy="778933"/>
            <a:chOff x="4000500" y="1092200"/>
            <a:chExt cx="584200" cy="584200"/>
          </a:xfrm>
        </p:grpSpPr>
        <p:sp>
          <p:nvSpPr>
            <p:cNvPr id="27" name="流程图: 延期 26"/>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文本框 27"/>
            <p:cNvSpPr txBox="1"/>
            <p:nvPr/>
          </p:nvSpPr>
          <p:spPr>
            <a:xfrm>
              <a:off x="4000500" y="1133336"/>
              <a:ext cx="576263" cy="499586"/>
            </a:xfrm>
            <a:prstGeom prst="rect">
              <a:avLst/>
            </a:prstGeom>
            <a:noFill/>
          </p:spPr>
          <p:txBody>
            <a:bodyPr wrap="none" rtlCol="0">
              <a:spAutoFit/>
            </a:bodyPr>
            <a:lstStyle/>
            <a:p>
              <a:r>
                <a:rPr lang="en-US" altLang="zh-CN" sz="3735" b="1" dirty="0" smtClean="0">
                  <a:solidFill>
                    <a:schemeClr val="bg1"/>
                  </a:solidFill>
                  <a:latin typeface="微软雅黑" panose="020B0503020204020204" pitchFamily="34" charset="-122"/>
                  <a:ea typeface="微软雅黑" panose="020B0503020204020204" pitchFamily="34" charset="-122"/>
                </a:rPr>
                <a:t>04</a:t>
              </a:r>
              <a:endParaRPr lang="zh-CN" altLang="en-US" sz="3735"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587596" y="4666113"/>
            <a:ext cx="3801428" cy="726016"/>
            <a:chOff x="4775200" y="1112044"/>
            <a:chExt cx="2851071" cy="544512"/>
          </a:xfrm>
        </p:grpSpPr>
        <p:sp>
          <p:nvSpPr>
            <p:cNvPr id="30" name="矩形 29"/>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文本框 30"/>
            <p:cNvSpPr txBox="1"/>
            <p:nvPr/>
          </p:nvSpPr>
          <p:spPr>
            <a:xfrm>
              <a:off x="4826000" y="1184245"/>
              <a:ext cx="2680335" cy="376238"/>
            </a:xfrm>
            <a:prstGeom prst="rect">
              <a:avLst/>
            </a:prstGeom>
            <a:noFill/>
          </p:spPr>
          <p:txBody>
            <a:bodyPr wrap="none" rtlCol="0">
              <a:spAutoFit/>
            </a:bodyPr>
            <a:lstStyle/>
            <a:p>
              <a:r>
                <a:rPr lang="zh-CN" altLang="en-US" sz="2665"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665" b="1"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email"/>
          <a:stretch>
            <a:fillRect/>
          </a:stretch>
        </p:blipFill>
        <p:spPr>
          <a:xfrm>
            <a:off x="-529" y="-1313"/>
            <a:ext cx="12193056" cy="6860627"/>
          </a:xfrm>
          <a:prstGeom prst="rect">
            <a:avLst/>
          </a:prstGeom>
        </p:spPr>
      </p:pic>
      <p:sp>
        <p:nvSpPr>
          <p:cNvPr id="10" name="矩形 9"/>
          <p:cNvSpPr/>
          <p:nvPr/>
        </p:nvSpPr>
        <p:spPr bwMode="auto">
          <a:xfrm>
            <a:off x="1884136" y="2049457"/>
            <a:ext cx="8879184" cy="1799191"/>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Arial" panose="020B0604020202020204" pitchFamily="34" charset="0"/>
              <a:ea typeface="微软雅黑" panose="020B0503020204020204" pitchFamily="34" charset="-122"/>
            </a:endParaRPr>
          </a:p>
        </p:txBody>
      </p:sp>
      <p:grpSp>
        <p:nvGrpSpPr>
          <p:cNvPr id="3" name="组合 2"/>
          <p:cNvGrpSpPr/>
          <p:nvPr/>
        </p:nvGrpSpPr>
        <p:grpSpPr>
          <a:xfrm>
            <a:off x="2987325" y="1712113"/>
            <a:ext cx="2416827" cy="674688"/>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p:txBody>
        </p:sp>
        <p:sp>
          <p:nvSpPr>
            <p:cNvPr id="14" name="TextBox 18"/>
            <p:cNvSpPr txBox="1"/>
            <p:nvPr/>
          </p:nvSpPr>
          <p:spPr>
            <a:xfrm>
              <a:off x="2244480" y="1109881"/>
              <a:ext cx="1572419" cy="453390"/>
            </a:xfrm>
            <a:prstGeom prst="rect">
              <a:avLst/>
            </a:prstGeom>
            <a:noFill/>
          </p:spPr>
          <p:txBody>
            <a:bodyPr wrap="square" rtlCol="0">
              <a:spAutoFit/>
            </a:bodyPr>
            <a:lstStyle/>
            <a:p>
              <a:pPr algn="ctr"/>
              <a:r>
                <a:rPr lang="zh-CN" altLang="en-US" sz="3335" b="0" dirty="0" smtClean="0">
                  <a:solidFill>
                    <a:schemeClr val="bg1"/>
                  </a:solidFill>
                  <a:latin typeface="微软雅黑" panose="020B0503020204020204" pitchFamily="34" charset="-122"/>
                  <a:ea typeface="微软雅黑" panose="020B0503020204020204" pitchFamily="34" charset="-122"/>
                </a:rPr>
                <a:t>第一部分</a:t>
              </a:r>
              <a:endParaRPr lang="zh-CN" altLang="en-US" sz="3335"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794435" y="2367493"/>
            <a:ext cx="7584843"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48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4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154"/>
          <p:cNvSpPr/>
          <p:nvPr/>
        </p:nvSpPr>
        <p:spPr>
          <a:xfrm>
            <a:off x="930656" y="2494683"/>
            <a:ext cx="2741575" cy="528343"/>
          </a:xfrm>
          <a:prstGeom prst="round2SameRect">
            <a:avLst/>
          </a:prstGeom>
          <a:noFill/>
          <a:ln w="28575" cap="flat" cmpd="sng" algn="ctr">
            <a:solidFill>
              <a:schemeClr val="bg1"/>
            </a:solidFill>
            <a:prstDash val="solid"/>
          </a:ln>
          <a:effectLst/>
        </p:spPr>
        <p:txBody>
          <a:bodyPr lIns="91452" tIns="45726" rIns="91452" bIns="4572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6" name="Freeform 116"/>
          <p:cNvSpPr>
            <a:spLocks noEditPoints="1"/>
          </p:cNvSpPr>
          <p:nvPr/>
        </p:nvSpPr>
        <p:spPr bwMode="auto">
          <a:xfrm>
            <a:off x="1953824" y="1885112"/>
            <a:ext cx="586485" cy="473035"/>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91452" tIns="45726" rIns="91452" bIns="45726"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7" name="文本框 70"/>
          <p:cNvSpPr txBox="1"/>
          <p:nvPr/>
        </p:nvSpPr>
        <p:spPr>
          <a:xfrm>
            <a:off x="1170725" y="2547105"/>
            <a:ext cx="2095105" cy="378460"/>
          </a:xfrm>
          <a:prstGeom prst="rect">
            <a:avLst/>
          </a:prstGeom>
          <a:noFill/>
        </p:spPr>
        <p:txBody>
          <a:bodyPr wrap="square" lIns="91452" tIns="45726" rIns="91452" bIns="45726"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endParaRPr kumimoji="0" lang="zh-CN" altLang="en-US" sz="1865"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Freeform 105"/>
          <p:cNvSpPr>
            <a:spLocks noEditPoints="1"/>
          </p:cNvSpPr>
          <p:nvPr/>
        </p:nvSpPr>
        <p:spPr bwMode="auto">
          <a:xfrm>
            <a:off x="5806696" y="1851291"/>
            <a:ext cx="540659" cy="532897"/>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tx1"/>
          </a:solidFill>
          <a:ln w="9525">
            <a:noFill/>
            <a:round/>
          </a:ln>
        </p:spPr>
        <p:txBody>
          <a:bodyPr vert="horz" wrap="square" lIns="91452" tIns="45726" rIns="91452" bIns="45726"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9" name="Freeform 15"/>
          <p:cNvSpPr>
            <a:spLocks noEditPoints="1"/>
          </p:cNvSpPr>
          <p:nvPr/>
        </p:nvSpPr>
        <p:spPr bwMode="auto">
          <a:xfrm>
            <a:off x="9572060" y="1881803"/>
            <a:ext cx="578484" cy="433921"/>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2"/>
          </a:solidFill>
          <a:ln w="9525">
            <a:noFill/>
            <a:round/>
          </a:ln>
        </p:spPr>
        <p:txBody>
          <a:bodyPr vert="horz" wrap="square" lIns="91452" tIns="45726" rIns="91452" bIns="45726"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0" name="Freeform 57"/>
          <p:cNvSpPr>
            <a:spLocks noEditPoints="1"/>
          </p:cNvSpPr>
          <p:nvPr/>
        </p:nvSpPr>
        <p:spPr bwMode="auto">
          <a:xfrm>
            <a:off x="2020511" y="4123955"/>
            <a:ext cx="537969" cy="538037"/>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tx2"/>
          </a:solidFill>
          <a:ln w="9525">
            <a:noFill/>
            <a:round/>
          </a:ln>
        </p:spPr>
        <p:txBody>
          <a:bodyPr vert="horz" wrap="square" lIns="91452" tIns="45726" rIns="91452" bIns="45726"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1" name="Freeform 52"/>
          <p:cNvSpPr>
            <a:spLocks noEditPoints="1"/>
          </p:cNvSpPr>
          <p:nvPr/>
        </p:nvSpPr>
        <p:spPr bwMode="auto">
          <a:xfrm>
            <a:off x="5900712" y="4139327"/>
            <a:ext cx="513259" cy="513327"/>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91452" tIns="45726" rIns="91452" bIns="45726"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2" name="Freeform 245"/>
          <p:cNvSpPr/>
          <p:nvPr/>
        </p:nvSpPr>
        <p:spPr bwMode="auto">
          <a:xfrm>
            <a:off x="9612664" y="4117003"/>
            <a:ext cx="549135" cy="549209"/>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solidFill>
          <a:ln w="9525">
            <a:noFill/>
            <a:round/>
          </a:ln>
        </p:spPr>
        <p:txBody>
          <a:bodyPr vert="horz" wrap="square" lIns="91452" tIns="45726" rIns="91452" bIns="45726"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3" name="TextBox 22"/>
          <p:cNvSpPr txBox="1"/>
          <p:nvPr/>
        </p:nvSpPr>
        <p:spPr>
          <a:xfrm>
            <a:off x="814599" y="3069347"/>
            <a:ext cx="3119163" cy="581025"/>
          </a:xfrm>
          <a:prstGeom prst="rect">
            <a:avLst/>
          </a:prstGeom>
          <a:noFill/>
        </p:spPr>
        <p:txBody>
          <a:bodyPr wrap="square" lIns="87770" tIns="43885" rIns="87770" bIns="438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defRPr/>
            </a:pPr>
            <a:r>
              <a:rPr kumimoji="0" lang="zh-CN" altLang="en-US" sz="1335"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335"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335"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4" name="Round Same Side Corner Rectangle 154"/>
          <p:cNvSpPr/>
          <p:nvPr/>
        </p:nvSpPr>
        <p:spPr>
          <a:xfrm>
            <a:off x="4682780" y="2494683"/>
            <a:ext cx="2741575" cy="528343"/>
          </a:xfrm>
          <a:prstGeom prst="round2SameRect">
            <a:avLst/>
          </a:prstGeom>
          <a:noFill/>
          <a:ln w="28575" cap="flat" cmpd="sng" algn="ctr">
            <a:solidFill>
              <a:schemeClr val="tx1"/>
            </a:solidFill>
            <a:prstDash val="solid"/>
          </a:ln>
          <a:effectLst/>
        </p:spPr>
        <p:txBody>
          <a:bodyPr lIns="91452" tIns="45726" rIns="91452" bIns="4572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5" name="文本框 70"/>
          <p:cNvSpPr txBox="1"/>
          <p:nvPr/>
        </p:nvSpPr>
        <p:spPr>
          <a:xfrm>
            <a:off x="4922849" y="2547105"/>
            <a:ext cx="2095105" cy="378460"/>
          </a:xfrm>
          <a:prstGeom prst="rect">
            <a:avLst/>
          </a:prstGeom>
          <a:noFill/>
        </p:spPr>
        <p:txBody>
          <a:bodyPr wrap="square" lIns="91452" tIns="45726" rIns="91452" bIns="45726"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endParaRPr kumimoji="0" lang="zh-CN" altLang="en-US" sz="1865"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6" name="TextBox 22"/>
          <p:cNvSpPr txBox="1"/>
          <p:nvPr/>
        </p:nvSpPr>
        <p:spPr>
          <a:xfrm>
            <a:off x="4566723" y="3069347"/>
            <a:ext cx="3119163" cy="581025"/>
          </a:xfrm>
          <a:prstGeom prst="rect">
            <a:avLst/>
          </a:prstGeom>
          <a:noFill/>
        </p:spPr>
        <p:txBody>
          <a:bodyPr wrap="square" lIns="87770" tIns="43885" rIns="87770" bIns="438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defRPr/>
            </a:pPr>
            <a:r>
              <a:rPr kumimoji="0" lang="zh-CN" altLang="en-US" sz="1335"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335"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335"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7" name="Round Same Side Corner Rectangle 154"/>
          <p:cNvSpPr/>
          <p:nvPr/>
        </p:nvSpPr>
        <p:spPr>
          <a:xfrm>
            <a:off x="8320884" y="2494683"/>
            <a:ext cx="2741575" cy="528343"/>
          </a:xfrm>
          <a:prstGeom prst="round2SameRect">
            <a:avLst/>
          </a:prstGeom>
          <a:noFill/>
          <a:ln w="28575" cap="flat" cmpd="sng" algn="ctr">
            <a:solidFill>
              <a:schemeClr val="bg2"/>
            </a:solidFill>
            <a:prstDash val="solid"/>
          </a:ln>
          <a:effectLst/>
        </p:spPr>
        <p:txBody>
          <a:bodyPr lIns="91452" tIns="45726" rIns="91452" bIns="4572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8" name="文本框 70"/>
          <p:cNvSpPr txBox="1"/>
          <p:nvPr/>
        </p:nvSpPr>
        <p:spPr>
          <a:xfrm>
            <a:off x="8560953" y="2547105"/>
            <a:ext cx="2095105" cy="378460"/>
          </a:xfrm>
          <a:prstGeom prst="rect">
            <a:avLst/>
          </a:prstGeom>
          <a:noFill/>
        </p:spPr>
        <p:txBody>
          <a:bodyPr wrap="square" lIns="91452" tIns="45726" rIns="91452" bIns="45726"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endParaRPr kumimoji="0" lang="zh-CN" altLang="en-US" sz="1865"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9" name="TextBox 22"/>
          <p:cNvSpPr txBox="1"/>
          <p:nvPr/>
        </p:nvSpPr>
        <p:spPr>
          <a:xfrm>
            <a:off x="8204827" y="3069347"/>
            <a:ext cx="3119163" cy="581025"/>
          </a:xfrm>
          <a:prstGeom prst="rect">
            <a:avLst/>
          </a:prstGeom>
          <a:noFill/>
        </p:spPr>
        <p:txBody>
          <a:bodyPr wrap="square" lIns="87770" tIns="43885" rIns="87770" bIns="438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defRPr/>
            </a:pPr>
            <a:r>
              <a:rPr kumimoji="0" lang="zh-CN" altLang="en-US" sz="1335"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335"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335"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0" name="Round Same Side Corner Rectangle 154"/>
          <p:cNvSpPr/>
          <p:nvPr/>
        </p:nvSpPr>
        <p:spPr>
          <a:xfrm>
            <a:off x="930656" y="4765080"/>
            <a:ext cx="2741575" cy="528343"/>
          </a:xfrm>
          <a:prstGeom prst="round2SameRect">
            <a:avLst/>
          </a:prstGeom>
          <a:noFill/>
          <a:ln w="28575" cap="flat" cmpd="sng" algn="ctr">
            <a:solidFill>
              <a:schemeClr val="tx2"/>
            </a:solidFill>
            <a:prstDash val="solid"/>
          </a:ln>
          <a:effectLst/>
        </p:spPr>
        <p:txBody>
          <a:bodyPr lIns="91452" tIns="45726" rIns="91452" bIns="4572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70"/>
          <p:cNvSpPr txBox="1"/>
          <p:nvPr/>
        </p:nvSpPr>
        <p:spPr>
          <a:xfrm>
            <a:off x="1170725" y="4817503"/>
            <a:ext cx="2095105" cy="378460"/>
          </a:xfrm>
          <a:prstGeom prst="rect">
            <a:avLst/>
          </a:prstGeom>
          <a:noFill/>
        </p:spPr>
        <p:txBody>
          <a:bodyPr wrap="square" lIns="91452" tIns="45726" rIns="91452" bIns="45726"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endParaRPr kumimoji="0" lang="zh-CN" altLang="en-US" sz="1865"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2" name="TextBox 22"/>
          <p:cNvSpPr txBox="1"/>
          <p:nvPr/>
        </p:nvSpPr>
        <p:spPr>
          <a:xfrm>
            <a:off x="814599" y="5339744"/>
            <a:ext cx="3119163" cy="581025"/>
          </a:xfrm>
          <a:prstGeom prst="rect">
            <a:avLst/>
          </a:prstGeom>
          <a:noFill/>
        </p:spPr>
        <p:txBody>
          <a:bodyPr wrap="square" lIns="87770" tIns="43885" rIns="87770" bIns="438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defRPr/>
            </a:pPr>
            <a:r>
              <a:rPr kumimoji="0" lang="zh-CN" altLang="en-US" sz="1335"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335"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335"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3" name="Round Same Side Corner Rectangle 154"/>
          <p:cNvSpPr/>
          <p:nvPr/>
        </p:nvSpPr>
        <p:spPr>
          <a:xfrm>
            <a:off x="4720293" y="4765080"/>
            <a:ext cx="2741575" cy="528343"/>
          </a:xfrm>
          <a:prstGeom prst="round2SameRect">
            <a:avLst/>
          </a:prstGeom>
          <a:noFill/>
          <a:ln w="28575" cap="flat" cmpd="sng" algn="ctr">
            <a:solidFill>
              <a:schemeClr val="bg1"/>
            </a:solidFill>
            <a:prstDash val="solid"/>
          </a:ln>
          <a:effectLst/>
        </p:spPr>
        <p:txBody>
          <a:bodyPr lIns="91452" tIns="45726" rIns="91452" bIns="4572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4" name="文本框 70"/>
          <p:cNvSpPr txBox="1"/>
          <p:nvPr/>
        </p:nvSpPr>
        <p:spPr>
          <a:xfrm>
            <a:off x="4960363" y="4817503"/>
            <a:ext cx="2095105" cy="378460"/>
          </a:xfrm>
          <a:prstGeom prst="rect">
            <a:avLst/>
          </a:prstGeom>
          <a:noFill/>
        </p:spPr>
        <p:txBody>
          <a:bodyPr wrap="square" lIns="91452" tIns="45726" rIns="91452" bIns="45726"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endParaRPr kumimoji="0" lang="zh-CN" altLang="en-US" sz="1865"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5" name="TextBox 22"/>
          <p:cNvSpPr txBox="1"/>
          <p:nvPr/>
        </p:nvSpPr>
        <p:spPr>
          <a:xfrm>
            <a:off x="4604236" y="5339744"/>
            <a:ext cx="3119163" cy="581025"/>
          </a:xfrm>
          <a:prstGeom prst="rect">
            <a:avLst/>
          </a:prstGeom>
          <a:noFill/>
        </p:spPr>
        <p:txBody>
          <a:bodyPr wrap="square" lIns="87770" tIns="43885" rIns="87770" bIns="438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defRPr/>
            </a:pPr>
            <a:r>
              <a:rPr kumimoji="0" lang="zh-CN" altLang="en-US" sz="1335"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335"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335"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9" name="Round Same Side Corner Rectangle 154"/>
          <p:cNvSpPr/>
          <p:nvPr/>
        </p:nvSpPr>
        <p:spPr>
          <a:xfrm>
            <a:off x="8377153" y="4765080"/>
            <a:ext cx="2741575" cy="528343"/>
          </a:xfrm>
          <a:prstGeom prst="round2SameRect">
            <a:avLst/>
          </a:prstGeom>
          <a:noFill/>
          <a:ln w="28575" cap="flat" cmpd="sng" algn="ctr">
            <a:solidFill>
              <a:schemeClr val="tx1"/>
            </a:solidFill>
            <a:prstDash val="solid"/>
          </a:ln>
          <a:effectLst/>
        </p:spPr>
        <p:txBody>
          <a:bodyPr lIns="91452" tIns="45726" rIns="91452" bIns="4572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30" name="文本框 70"/>
          <p:cNvSpPr txBox="1"/>
          <p:nvPr/>
        </p:nvSpPr>
        <p:spPr>
          <a:xfrm>
            <a:off x="8617223" y="4817503"/>
            <a:ext cx="2095105" cy="378460"/>
          </a:xfrm>
          <a:prstGeom prst="rect">
            <a:avLst/>
          </a:prstGeom>
          <a:noFill/>
        </p:spPr>
        <p:txBody>
          <a:bodyPr wrap="square" lIns="91452" tIns="45726" rIns="91452" bIns="45726"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endParaRPr kumimoji="0" lang="zh-CN" altLang="en-US" sz="1865"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31" name="TextBox 22"/>
          <p:cNvSpPr txBox="1"/>
          <p:nvPr/>
        </p:nvSpPr>
        <p:spPr>
          <a:xfrm>
            <a:off x="8261096" y="5339744"/>
            <a:ext cx="3119163" cy="581025"/>
          </a:xfrm>
          <a:prstGeom prst="rect">
            <a:avLst/>
          </a:prstGeom>
          <a:noFill/>
        </p:spPr>
        <p:txBody>
          <a:bodyPr wrap="square" lIns="87770" tIns="43885" rIns="87770" bIns="438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defRPr/>
            </a:pPr>
            <a:r>
              <a:rPr kumimoji="0" lang="zh-CN" altLang="en-US" sz="1335"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335"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335"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16" presetClass="entr" presetSubtype="2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16" presetClass="entr" presetSubtype="21"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500"/>
                                        <p:tgtEl>
                                          <p:spTgt spid="19"/>
                                        </p:tgtEl>
                                      </p:cBhvr>
                                    </p:animEffect>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anim calcmode="lin" valueType="num">
                                      <p:cBhvr>
                                        <p:cTn id="59" dur="500" fill="hold"/>
                                        <p:tgtEl>
                                          <p:spTgt spid="10"/>
                                        </p:tgtEl>
                                        <p:attrNameLst>
                                          <p:attrName>ppt_x</p:attrName>
                                        </p:attrNameLst>
                                      </p:cBhvr>
                                      <p:tavLst>
                                        <p:tav tm="0">
                                          <p:val>
                                            <p:strVal val="#ppt_x"/>
                                          </p:val>
                                        </p:tav>
                                        <p:tav tm="100000">
                                          <p:val>
                                            <p:strVal val="#ppt_x"/>
                                          </p:val>
                                        </p:tav>
                                      </p:tavLst>
                                    </p:anim>
                                    <p:anim calcmode="lin" valueType="num">
                                      <p:cBhvr>
                                        <p:cTn id="60" dur="500" fill="hold"/>
                                        <p:tgtEl>
                                          <p:spTgt spid="10"/>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16" presetClass="entr" presetSubtype="2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barn(inVertical)">
                                      <p:cBhvr>
                                        <p:cTn id="64" dur="500"/>
                                        <p:tgtEl>
                                          <p:spTgt spid="20"/>
                                        </p:tgtEl>
                                      </p:cBhvr>
                                    </p:animEffect>
                                  </p:childTnLst>
                                </p:cTn>
                              </p:par>
                            </p:childTnLst>
                          </p:cTn>
                        </p:par>
                        <p:par>
                          <p:cTn id="65" fill="hold">
                            <p:stCondLst>
                              <p:cond delay="5500"/>
                            </p:stCondLst>
                            <p:childTnLst>
                              <p:par>
                                <p:cTn id="66" presetID="22" presetClass="entr" presetSubtype="8"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up)">
                                      <p:cBhvr>
                                        <p:cTn id="71" dur="500"/>
                                        <p:tgtEl>
                                          <p:spTgt spid="22"/>
                                        </p:tgtEl>
                                      </p:cBhvr>
                                    </p:animEffect>
                                  </p:childTnLst>
                                </p:cTn>
                              </p:par>
                            </p:childTnLst>
                          </p:cTn>
                        </p:par>
                        <p:par>
                          <p:cTn id="72" fill="hold">
                            <p:stCondLst>
                              <p:cond delay="6000"/>
                            </p:stCondLst>
                            <p:childTnLst>
                              <p:par>
                                <p:cTn id="73" presetID="42"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anim calcmode="lin" valueType="num">
                                      <p:cBhvr>
                                        <p:cTn id="76" dur="500" fill="hold"/>
                                        <p:tgtEl>
                                          <p:spTgt spid="11"/>
                                        </p:tgtEl>
                                        <p:attrNameLst>
                                          <p:attrName>ppt_x</p:attrName>
                                        </p:attrNameLst>
                                      </p:cBhvr>
                                      <p:tavLst>
                                        <p:tav tm="0">
                                          <p:val>
                                            <p:strVal val="#ppt_x"/>
                                          </p:val>
                                        </p:tav>
                                        <p:tav tm="100000">
                                          <p:val>
                                            <p:strVal val="#ppt_x"/>
                                          </p:val>
                                        </p:tav>
                                      </p:tavLst>
                                    </p:anim>
                                    <p:anim calcmode="lin" valueType="num">
                                      <p:cBhvr>
                                        <p:cTn id="77" dur="500" fill="hold"/>
                                        <p:tgtEl>
                                          <p:spTgt spid="11"/>
                                        </p:tgtEl>
                                        <p:attrNameLst>
                                          <p:attrName>ppt_y</p:attrName>
                                        </p:attrNameLst>
                                      </p:cBhvr>
                                      <p:tavLst>
                                        <p:tav tm="0">
                                          <p:val>
                                            <p:strVal val="#ppt_y+.1"/>
                                          </p:val>
                                        </p:tav>
                                        <p:tav tm="100000">
                                          <p:val>
                                            <p:strVal val="#ppt_y"/>
                                          </p:val>
                                        </p:tav>
                                      </p:tavLst>
                                    </p:anim>
                                  </p:childTnLst>
                                </p:cTn>
                              </p:par>
                            </p:childTnLst>
                          </p:cTn>
                        </p:par>
                        <p:par>
                          <p:cTn id="78" fill="hold">
                            <p:stCondLst>
                              <p:cond delay="6500"/>
                            </p:stCondLst>
                            <p:childTnLst>
                              <p:par>
                                <p:cTn id="79" presetID="16" presetClass="entr" presetSubtype="21"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barn(inVertical)">
                                      <p:cBhvr>
                                        <p:cTn id="81" dur="500"/>
                                        <p:tgtEl>
                                          <p:spTgt spid="23"/>
                                        </p:tgtEl>
                                      </p:cBhvr>
                                    </p:animEffect>
                                  </p:childTnLst>
                                </p:cTn>
                              </p:par>
                            </p:childTnLst>
                          </p:cTn>
                        </p:par>
                        <p:par>
                          <p:cTn id="82" fill="hold">
                            <p:stCondLst>
                              <p:cond delay="7000"/>
                            </p:stCondLst>
                            <p:childTnLst>
                              <p:par>
                                <p:cTn id="83" presetID="22" presetClass="entr" presetSubtype="8"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left)">
                                      <p:cBhvr>
                                        <p:cTn id="85" dur="500"/>
                                        <p:tgtEl>
                                          <p:spTgt spid="24"/>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up)">
                                      <p:cBhvr>
                                        <p:cTn id="88" dur="500"/>
                                        <p:tgtEl>
                                          <p:spTgt spid="25"/>
                                        </p:tgtEl>
                                      </p:cBhvr>
                                    </p:animEffect>
                                  </p:childTnLst>
                                </p:cTn>
                              </p:par>
                            </p:childTnLst>
                          </p:cTn>
                        </p:par>
                        <p:par>
                          <p:cTn id="89" fill="hold">
                            <p:stCondLst>
                              <p:cond delay="7500"/>
                            </p:stCondLst>
                            <p:childTnLst>
                              <p:par>
                                <p:cTn id="90" presetID="42" presetClass="entr" presetSubtype="0" fill="hold" grpId="0" nodeType="after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fade">
                                      <p:cBhvr>
                                        <p:cTn id="92" dur="500"/>
                                        <p:tgtEl>
                                          <p:spTgt spid="12"/>
                                        </p:tgtEl>
                                      </p:cBhvr>
                                    </p:animEffect>
                                    <p:anim calcmode="lin" valueType="num">
                                      <p:cBhvr>
                                        <p:cTn id="93" dur="500" fill="hold"/>
                                        <p:tgtEl>
                                          <p:spTgt spid="12"/>
                                        </p:tgtEl>
                                        <p:attrNameLst>
                                          <p:attrName>ppt_x</p:attrName>
                                        </p:attrNameLst>
                                      </p:cBhvr>
                                      <p:tavLst>
                                        <p:tav tm="0">
                                          <p:val>
                                            <p:strVal val="#ppt_x"/>
                                          </p:val>
                                        </p:tav>
                                        <p:tav tm="100000">
                                          <p:val>
                                            <p:strVal val="#ppt_x"/>
                                          </p:val>
                                        </p:tav>
                                      </p:tavLst>
                                    </p:anim>
                                    <p:anim calcmode="lin" valueType="num">
                                      <p:cBhvr>
                                        <p:cTn id="94" dur="500" fill="hold"/>
                                        <p:tgtEl>
                                          <p:spTgt spid="12"/>
                                        </p:tgtEl>
                                        <p:attrNameLst>
                                          <p:attrName>ppt_y</p:attrName>
                                        </p:attrNameLst>
                                      </p:cBhvr>
                                      <p:tavLst>
                                        <p:tav tm="0">
                                          <p:val>
                                            <p:strVal val="#ppt_y+.1"/>
                                          </p:val>
                                        </p:tav>
                                        <p:tav tm="100000">
                                          <p:val>
                                            <p:strVal val="#ppt_y"/>
                                          </p:val>
                                        </p:tav>
                                      </p:tavLst>
                                    </p:anim>
                                  </p:childTnLst>
                                </p:cTn>
                              </p:par>
                            </p:childTnLst>
                          </p:cTn>
                        </p:par>
                        <p:par>
                          <p:cTn id="95" fill="hold">
                            <p:stCondLst>
                              <p:cond delay="8000"/>
                            </p:stCondLst>
                            <p:childTnLst>
                              <p:par>
                                <p:cTn id="96" presetID="16" presetClass="entr" presetSubtype="21"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barn(inVertical)">
                                      <p:cBhvr>
                                        <p:cTn id="98" dur="500"/>
                                        <p:tgtEl>
                                          <p:spTgt spid="29"/>
                                        </p:tgtEl>
                                      </p:cBhvr>
                                    </p:animEffect>
                                  </p:childTnLst>
                                </p:cTn>
                              </p:par>
                            </p:childTnLst>
                          </p:cTn>
                        </p:par>
                        <p:par>
                          <p:cTn id="99" fill="hold">
                            <p:stCondLst>
                              <p:cond delay="850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up)">
                                      <p:cBhvr>
                                        <p:cTn id="10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p:bldP spid="8" grpId="0" bldLvl="0" animBg="1"/>
      <p:bldP spid="9" grpId="0" bldLvl="0" animBg="1"/>
      <p:bldP spid="10" grpId="0" bldLvl="0" animBg="1"/>
      <p:bldP spid="11" grpId="0" bldLvl="0" animBg="1"/>
      <p:bldP spid="12" grpId="0" bldLvl="0" animBg="1"/>
      <p:bldP spid="13" grpId="0"/>
      <p:bldP spid="14" grpId="0" bldLvl="0" animBg="1"/>
      <p:bldP spid="15" grpId="0"/>
      <p:bldP spid="16" grpId="0"/>
      <p:bldP spid="17" grpId="0" bldLvl="0" animBg="1"/>
      <p:bldP spid="18" grpId="0"/>
      <p:bldP spid="19" grpId="0"/>
      <p:bldP spid="20" grpId="0" bldLvl="0" animBg="1"/>
      <p:bldP spid="21" grpId="0"/>
      <p:bldP spid="22" grpId="0"/>
      <p:bldP spid="23" grpId="0" bldLvl="0" animBg="1"/>
      <p:bldP spid="24" grpId="0"/>
      <p:bldP spid="25" grpId="0"/>
      <p:bldP spid="29" grpId="0" bldLvl="0" animBg="1"/>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84"/>
          <p:cNvGrpSpPr/>
          <p:nvPr/>
        </p:nvGrpSpPr>
        <p:grpSpPr bwMode="auto">
          <a:xfrm>
            <a:off x="3663205" y="1956473"/>
            <a:ext cx="2089631" cy="2092883"/>
            <a:chOff x="2330077" y="433788"/>
            <a:chExt cx="1020570" cy="1020680"/>
          </a:xfrm>
        </p:grpSpPr>
        <p:sp>
          <p:nvSpPr>
            <p:cNvPr id="6" name="椭圆 26"/>
            <p:cNvSpPr>
              <a:spLocks noChangeArrowheads="1"/>
            </p:cNvSpPr>
            <p:nvPr/>
          </p:nvSpPr>
          <p:spPr bwMode="auto">
            <a:xfrm>
              <a:off x="2405921" y="502266"/>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7" name="空心弧 6"/>
            <p:cNvSpPr/>
            <p:nvPr/>
          </p:nvSpPr>
          <p:spPr>
            <a:xfrm rot="16591937">
              <a:off x="2330022" y="433843"/>
              <a:ext cx="1020680" cy="1020570"/>
            </a:xfrm>
            <a:prstGeom prst="blockArc">
              <a:avLst>
                <a:gd name="adj1" fmla="val 3835740"/>
                <a:gd name="adj2" fmla="val 20012201"/>
                <a:gd name="adj3" fmla="val 13748"/>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3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Freeform 228"/>
            <p:cNvSpPr/>
            <p:nvPr/>
          </p:nvSpPr>
          <p:spPr bwMode="auto">
            <a:xfrm>
              <a:off x="2628147" y="672551"/>
              <a:ext cx="459416" cy="455576"/>
            </a:xfrm>
            <a:custGeom>
              <a:avLst/>
              <a:gdLst>
                <a:gd name="T0" fmla="*/ 48 w 144"/>
                <a:gd name="T1" fmla="*/ 22 h 143"/>
                <a:gd name="T2" fmla="*/ 48 w 144"/>
                <a:gd name="T3" fmla="*/ 13 h 143"/>
                <a:gd name="T4" fmla="*/ 31 w 144"/>
                <a:gd name="T5" fmla="*/ 13 h 143"/>
                <a:gd name="T6" fmla="*/ 31 w 144"/>
                <a:gd name="T7" fmla="*/ 39 h 143"/>
                <a:gd name="T8" fmla="*/ 35 w 144"/>
                <a:gd name="T9" fmla="*/ 35 h 143"/>
                <a:gd name="T10" fmla="*/ 0 w 144"/>
                <a:gd name="T11" fmla="*/ 69 h 143"/>
                <a:gd name="T12" fmla="*/ 17 w 144"/>
                <a:gd name="T13" fmla="*/ 69 h 143"/>
                <a:gd name="T14" fmla="*/ 17 w 144"/>
                <a:gd name="T15" fmla="*/ 143 h 143"/>
                <a:gd name="T16" fmla="*/ 35 w 144"/>
                <a:gd name="T17" fmla="*/ 143 h 143"/>
                <a:gd name="T18" fmla="*/ 35 w 144"/>
                <a:gd name="T19" fmla="*/ 91 h 143"/>
                <a:gd name="T20" fmla="*/ 57 w 144"/>
                <a:gd name="T21" fmla="*/ 91 h 143"/>
                <a:gd name="T22" fmla="*/ 57 w 144"/>
                <a:gd name="T23" fmla="*/ 143 h 143"/>
                <a:gd name="T24" fmla="*/ 126 w 144"/>
                <a:gd name="T25" fmla="*/ 143 h 143"/>
                <a:gd name="T26" fmla="*/ 126 w 144"/>
                <a:gd name="T27" fmla="*/ 69 h 143"/>
                <a:gd name="T28" fmla="*/ 144 w 144"/>
                <a:gd name="T29" fmla="*/ 69 h 143"/>
                <a:gd name="T30" fmla="*/ 109 w 144"/>
                <a:gd name="T31" fmla="*/ 35 h 143"/>
                <a:gd name="T32" fmla="*/ 70 w 144"/>
                <a:gd name="T33" fmla="*/ 0 h 143"/>
                <a:gd name="T34" fmla="*/ 48 w 144"/>
                <a:gd name="T35" fmla="*/ 2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43">
                  <a:moveTo>
                    <a:pt x="48" y="22"/>
                  </a:moveTo>
                  <a:lnTo>
                    <a:pt x="48" y="13"/>
                  </a:lnTo>
                  <a:lnTo>
                    <a:pt x="31" y="13"/>
                  </a:lnTo>
                  <a:lnTo>
                    <a:pt x="31" y="39"/>
                  </a:lnTo>
                  <a:lnTo>
                    <a:pt x="35" y="35"/>
                  </a:lnTo>
                  <a:lnTo>
                    <a:pt x="0" y="69"/>
                  </a:lnTo>
                  <a:lnTo>
                    <a:pt x="17" y="69"/>
                  </a:lnTo>
                  <a:lnTo>
                    <a:pt x="17" y="143"/>
                  </a:lnTo>
                  <a:lnTo>
                    <a:pt x="35" y="143"/>
                  </a:lnTo>
                  <a:lnTo>
                    <a:pt x="35" y="91"/>
                  </a:lnTo>
                  <a:lnTo>
                    <a:pt x="57" y="91"/>
                  </a:lnTo>
                  <a:lnTo>
                    <a:pt x="57" y="143"/>
                  </a:lnTo>
                  <a:lnTo>
                    <a:pt x="126" y="143"/>
                  </a:lnTo>
                  <a:lnTo>
                    <a:pt x="126" y="69"/>
                  </a:lnTo>
                  <a:lnTo>
                    <a:pt x="144" y="69"/>
                  </a:lnTo>
                  <a:lnTo>
                    <a:pt x="109" y="35"/>
                  </a:lnTo>
                  <a:lnTo>
                    <a:pt x="70" y="0"/>
                  </a:lnTo>
                  <a:lnTo>
                    <a:pt x="48" y="22"/>
                  </a:lnTo>
                  <a:close/>
                </a:path>
              </a:pathLst>
            </a:cu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3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5"/>
          <p:cNvGrpSpPr/>
          <p:nvPr/>
        </p:nvGrpSpPr>
        <p:grpSpPr bwMode="auto">
          <a:xfrm>
            <a:off x="6171713" y="1940383"/>
            <a:ext cx="2089632" cy="2092883"/>
            <a:chOff x="3503153" y="425941"/>
            <a:chExt cx="1020511" cy="1020680"/>
          </a:xfrm>
        </p:grpSpPr>
        <p:sp>
          <p:nvSpPr>
            <p:cNvPr id="10" name="椭圆 30"/>
            <p:cNvSpPr>
              <a:spLocks noChangeArrowheads="1"/>
            </p:cNvSpPr>
            <p:nvPr/>
          </p:nvSpPr>
          <p:spPr bwMode="auto">
            <a:xfrm>
              <a:off x="3567499" y="509161"/>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空心弧 10"/>
            <p:cNvSpPr/>
            <p:nvPr/>
          </p:nvSpPr>
          <p:spPr>
            <a:xfrm rot="11639204">
              <a:off x="3503153" y="425941"/>
              <a:ext cx="1020511" cy="1020680"/>
            </a:xfrm>
            <a:prstGeom prst="blockArc">
              <a:avLst>
                <a:gd name="adj1" fmla="val 9360444"/>
                <a:gd name="adj2" fmla="val 1007868"/>
                <a:gd name="adj3" fmla="val 13719"/>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3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椭圆 32"/>
            <p:cNvSpPr>
              <a:spLocks noChangeArrowheads="1"/>
            </p:cNvSpPr>
            <p:nvPr/>
          </p:nvSpPr>
          <p:spPr bwMode="auto">
            <a:xfrm rot="-4652746">
              <a:off x="3591144" y="508367"/>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3" name="Freeform 224"/>
            <p:cNvSpPr>
              <a:spLocks noEditPoints="1"/>
            </p:cNvSpPr>
            <p:nvPr/>
          </p:nvSpPr>
          <p:spPr bwMode="auto">
            <a:xfrm>
              <a:off x="3754307" y="714053"/>
              <a:ext cx="495949" cy="457163"/>
            </a:xfrm>
            <a:custGeom>
              <a:avLst/>
              <a:gdLst>
                <a:gd name="T0" fmla="*/ 18 w 37"/>
                <a:gd name="T1" fmla="*/ 23 h 34"/>
                <a:gd name="T2" fmla="*/ 19 w 37"/>
                <a:gd name="T3" fmla="*/ 22 h 34"/>
                <a:gd name="T4" fmla="*/ 21 w 37"/>
                <a:gd name="T5" fmla="*/ 20 h 34"/>
                <a:gd name="T6" fmla="*/ 32 w 37"/>
                <a:gd name="T7" fmla="*/ 27 h 34"/>
                <a:gd name="T8" fmla="*/ 34 w 37"/>
                <a:gd name="T9" fmla="*/ 30 h 34"/>
                <a:gd name="T10" fmla="*/ 35 w 37"/>
                <a:gd name="T11" fmla="*/ 30 h 34"/>
                <a:gd name="T12" fmla="*/ 34 w 37"/>
                <a:gd name="T13" fmla="*/ 29 h 34"/>
                <a:gd name="T14" fmla="*/ 37 w 37"/>
                <a:gd name="T15" fmla="*/ 29 h 34"/>
                <a:gd name="T16" fmla="*/ 18 w 37"/>
                <a:gd name="T17" fmla="*/ 15 h 34"/>
                <a:gd name="T18" fmla="*/ 18 w 37"/>
                <a:gd name="T19" fmla="*/ 7 h 34"/>
                <a:gd name="T20" fmla="*/ 23 w 37"/>
                <a:gd name="T21" fmla="*/ 6 h 34"/>
                <a:gd name="T22" fmla="*/ 22 w 37"/>
                <a:gd name="T23" fmla="*/ 4 h 34"/>
                <a:gd name="T24" fmla="*/ 24 w 37"/>
                <a:gd name="T25" fmla="*/ 5 h 34"/>
                <a:gd name="T26" fmla="*/ 32 w 37"/>
                <a:gd name="T27" fmla="*/ 3 h 34"/>
                <a:gd name="T28" fmla="*/ 36 w 37"/>
                <a:gd name="T29" fmla="*/ 6 h 34"/>
                <a:gd name="T30" fmla="*/ 26 w 37"/>
                <a:gd name="T31" fmla="*/ 14 h 34"/>
                <a:gd name="T32" fmla="*/ 24 w 37"/>
                <a:gd name="T33" fmla="*/ 16 h 34"/>
                <a:gd name="T34" fmla="*/ 34 w 37"/>
                <a:gd name="T35" fmla="*/ 25 h 34"/>
                <a:gd name="T36" fmla="*/ 37 w 37"/>
                <a:gd name="T37" fmla="*/ 26 h 34"/>
                <a:gd name="T38" fmla="*/ 37 w 37"/>
                <a:gd name="T39" fmla="*/ 27 h 34"/>
                <a:gd name="T40" fmla="*/ 36 w 37"/>
                <a:gd name="T41" fmla="*/ 27 h 34"/>
                <a:gd name="T42" fmla="*/ 37 w 37"/>
                <a:gd name="T43" fmla="*/ 29 h 34"/>
                <a:gd name="T44" fmla="*/ 18 w 37"/>
                <a:gd name="T45" fmla="*/ 15 h 34"/>
                <a:gd name="T46" fmla="*/ 18 w 37"/>
                <a:gd name="T47" fmla="*/ 23 h 34"/>
                <a:gd name="T48" fmla="*/ 0 w 37"/>
                <a:gd name="T49" fmla="*/ 0 h 34"/>
                <a:gd name="T50" fmla="*/ 11 w 37"/>
                <a:gd name="T51" fmla="*/ 12 h 34"/>
                <a:gd name="T52" fmla="*/ 11 w 37"/>
                <a:gd name="T53" fmla="*/ 21 h 34"/>
                <a:gd name="T54" fmla="*/ 8 w 37"/>
                <a:gd name="T55" fmla="*/ 21 h 34"/>
                <a:gd name="T56" fmla="*/ 10 w 37"/>
                <a:gd name="T57" fmla="*/ 23 h 34"/>
                <a:gd name="T58" fmla="*/ 10 w 37"/>
                <a:gd name="T59" fmla="*/ 31 h 34"/>
                <a:gd name="T60" fmla="*/ 13 w 37"/>
                <a:gd name="T61" fmla="*/ 34 h 34"/>
                <a:gd name="T62" fmla="*/ 18 w 37"/>
                <a:gd name="T63" fmla="*/ 23 h 34"/>
                <a:gd name="T64" fmla="*/ 18 w 37"/>
                <a:gd name="T65" fmla="*/ 15 h 34"/>
                <a:gd name="T66" fmla="*/ 0 w 37"/>
                <a:gd name="T67" fmla="*/ 0 h 34"/>
                <a:gd name="T68" fmla="*/ 18 w 37"/>
                <a:gd name="T69" fmla="*/ 7 h 34"/>
                <a:gd name="T70" fmla="*/ 18 w 37"/>
                <a:gd name="T71" fmla="*/ 15 h 34"/>
                <a:gd name="T72" fmla="*/ 0 w 37"/>
                <a:gd name="T73" fmla="*/ 0 h 34"/>
                <a:gd name="T74" fmla="*/ 14 w 37"/>
                <a:gd name="T75" fmla="*/ 8 h 34"/>
                <a:gd name="T76" fmla="*/ 18 w 37"/>
                <a:gd name="T7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4">
                  <a:moveTo>
                    <a:pt x="18" y="23"/>
                  </a:moveTo>
                  <a:cubicBezTo>
                    <a:pt x="19" y="22"/>
                    <a:pt x="19" y="22"/>
                    <a:pt x="19" y="22"/>
                  </a:cubicBezTo>
                  <a:cubicBezTo>
                    <a:pt x="20" y="22"/>
                    <a:pt x="20" y="21"/>
                    <a:pt x="21" y="20"/>
                  </a:cubicBezTo>
                  <a:cubicBezTo>
                    <a:pt x="26" y="24"/>
                    <a:pt x="30" y="27"/>
                    <a:pt x="32" y="27"/>
                  </a:cubicBezTo>
                  <a:cubicBezTo>
                    <a:pt x="33" y="28"/>
                    <a:pt x="33" y="30"/>
                    <a:pt x="34" y="30"/>
                  </a:cubicBezTo>
                  <a:cubicBezTo>
                    <a:pt x="34" y="31"/>
                    <a:pt x="34" y="30"/>
                    <a:pt x="35" y="30"/>
                  </a:cubicBezTo>
                  <a:cubicBezTo>
                    <a:pt x="34" y="30"/>
                    <a:pt x="34" y="29"/>
                    <a:pt x="34" y="29"/>
                  </a:cubicBezTo>
                  <a:cubicBezTo>
                    <a:pt x="36" y="29"/>
                    <a:pt x="37" y="30"/>
                    <a:pt x="37" y="29"/>
                  </a:cubicBezTo>
                  <a:cubicBezTo>
                    <a:pt x="18" y="15"/>
                    <a:pt x="18" y="15"/>
                    <a:pt x="18" y="15"/>
                  </a:cubicBezTo>
                  <a:cubicBezTo>
                    <a:pt x="18" y="7"/>
                    <a:pt x="18" y="7"/>
                    <a:pt x="18" y="7"/>
                  </a:cubicBezTo>
                  <a:cubicBezTo>
                    <a:pt x="23" y="6"/>
                    <a:pt x="23" y="6"/>
                    <a:pt x="23" y="6"/>
                  </a:cubicBezTo>
                  <a:cubicBezTo>
                    <a:pt x="23" y="6"/>
                    <a:pt x="23" y="5"/>
                    <a:pt x="22" y="4"/>
                  </a:cubicBezTo>
                  <a:cubicBezTo>
                    <a:pt x="23" y="4"/>
                    <a:pt x="23" y="4"/>
                    <a:pt x="24" y="5"/>
                  </a:cubicBezTo>
                  <a:cubicBezTo>
                    <a:pt x="27" y="5"/>
                    <a:pt x="30" y="3"/>
                    <a:pt x="32" y="3"/>
                  </a:cubicBezTo>
                  <a:cubicBezTo>
                    <a:pt x="34" y="3"/>
                    <a:pt x="35" y="5"/>
                    <a:pt x="36" y="6"/>
                  </a:cubicBezTo>
                  <a:cubicBezTo>
                    <a:pt x="32" y="8"/>
                    <a:pt x="28" y="10"/>
                    <a:pt x="26" y="14"/>
                  </a:cubicBezTo>
                  <a:cubicBezTo>
                    <a:pt x="25" y="14"/>
                    <a:pt x="25" y="15"/>
                    <a:pt x="24" y="16"/>
                  </a:cubicBezTo>
                  <a:cubicBezTo>
                    <a:pt x="29" y="20"/>
                    <a:pt x="33" y="24"/>
                    <a:pt x="34" y="25"/>
                  </a:cubicBezTo>
                  <a:cubicBezTo>
                    <a:pt x="35" y="26"/>
                    <a:pt x="36" y="26"/>
                    <a:pt x="37" y="26"/>
                  </a:cubicBezTo>
                  <a:cubicBezTo>
                    <a:pt x="37" y="27"/>
                    <a:pt x="37" y="27"/>
                    <a:pt x="37" y="27"/>
                  </a:cubicBezTo>
                  <a:cubicBezTo>
                    <a:pt x="36" y="27"/>
                    <a:pt x="36" y="27"/>
                    <a:pt x="36" y="27"/>
                  </a:cubicBezTo>
                  <a:cubicBezTo>
                    <a:pt x="37" y="28"/>
                    <a:pt x="37" y="29"/>
                    <a:pt x="37" y="29"/>
                  </a:cubicBezTo>
                  <a:cubicBezTo>
                    <a:pt x="18" y="15"/>
                    <a:pt x="18" y="15"/>
                    <a:pt x="18" y="15"/>
                  </a:cubicBezTo>
                  <a:cubicBezTo>
                    <a:pt x="18" y="23"/>
                    <a:pt x="18" y="23"/>
                    <a:pt x="18" y="23"/>
                  </a:cubicBezTo>
                  <a:moveTo>
                    <a:pt x="0" y="0"/>
                  </a:moveTo>
                  <a:cubicBezTo>
                    <a:pt x="1" y="4"/>
                    <a:pt x="5" y="8"/>
                    <a:pt x="11" y="12"/>
                  </a:cubicBezTo>
                  <a:cubicBezTo>
                    <a:pt x="11" y="15"/>
                    <a:pt x="11" y="18"/>
                    <a:pt x="11" y="21"/>
                  </a:cubicBezTo>
                  <a:cubicBezTo>
                    <a:pt x="11" y="21"/>
                    <a:pt x="10" y="21"/>
                    <a:pt x="8" y="21"/>
                  </a:cubicBezTo>
                  <a:cubicBezTo>
                    <a:pt x="9" y="21"/>
                    <a:pt x="9" y="22"/>
                    <a:pt x="10" y="23"/>
                  </a:cubicBezTo>
                  <a:cubicBezTo>
                    <a:pt x="10" y="25"/>
                    <a:pt x="9" y="28"/>
                    <a:pt x="10" y="31"/>
                  </a:cubicBezTo>
                  <a:cubicBezTo>
                    <a:pt x="10" y="32"/>
                    <a:pt x="12" y="33"/>
                    <a:pt x="13" y="34"/>
                  </a:cubicBezTo>
                  <a:cubicBezTo>
                    <a:pt x="15" y="29"/>
                    <a:pt x="16" y="25"/>
                    <a:pt x="18" y="23"/>
                  </a:cubicBezTo>
                  <a:cubicBezTo>
                    <a:pt x="18" y="15"/>
                    <a:pt x="18" y="15"/>
                    <a:pt x="18" y="15"/>
                  </a:cubicBezTo>
                  <a:cubicBezTo>
                    <a:pt x="0" y="0"/>
                    <a:pt x="0" y="0"/>
                    <a:pt x="0" y="0"/>
                  </a:cubicBezTo>
                  <a:moveTo>
                    <a:pt x="18" y="7"/>
                  </a:moveTo>
                  <a:cubicBezTo>
                    <a:pt x="18" y="15"/>
                    <a:pt x="18" y="15"/>
                    <a:pt x="18" y="15"/>
                  </a:cubicBezTo>
                  <a:cubicBezTo>
                    <a:pt x="0" y="0"/>
                    <a:pt x="0" y="0"/>
                    <a:pt x="0" y="0"/>
                  </a:cubicBezTo>
                  <a:cubicBezTo>
                    <a:pt x="4" y="0"/>
                    <a:pt x="9" y="3"/>
                    <a:pt x="14" y="8"/>
                  </a:cubicBezTo>
                  <a:cubicBezTo>
                    <a:pt x="18" y="7"/>
                    <a:pt x="18" y="7"/>
                    <a:pt x="18" y="7"/>
                  </a:cubicBezTo>
                </a:path>
              </a:pathLst>
            </a:cu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3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1103445" y="1903512"/>
            <a:ext cx="2092884" cy="2099396"/>
            <a:chOff x="1260525" y="1629739"/>
            <a:chExt cx="1569663" cy="1574547"/>
          </a:xfrm>
        </p:grpSpPr>
        <p:grpSp>
          <p:nvGrpSpPr>
            <p:cNvPr id="15" name="组合 132"/>
            <p:cNvGrpSpPr/>
            <p:nvPr/>
          </p:nvGrpSpPr>
          <p:grpSpPr bwMode="auto">
            <a:xfrm>
              <a:off x="1260525" y="1629739"/>
              <a:ext cx="1569663" cy="1574547"/>
              <a:chOff x="9117288" y="1099987"/>
              <a:chExt cx="1019981" cy="1023837"/>
            </a:xfrm>
          </p:grpSpPr>
          <p:sp>
            <p:nvSpPr>
              <p:cNvPr id="17" name="椭圆 134"/>
              <p:cNvSpPr>
                <a:spLocks noChangeArrowheads="1"/>
              </p:cNvSpPr>
              <p:nvPr/>
            </p:nvSpPr>
            <p:spPr bwMode="auto">
              <a:xfrm>
                <a:off x="9181634" y="1186357"/>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8" name="空心弧 17"/>
              <p:cNvSpPr/>
              <p:nvPr/>
            </p:nvSpPr>
            <p:spPr>
              <a:xfrm rot="11639204">
                <a:off x="9117288" y="1099987"/>
                <a:ext cx="1019981" cy="1023837"/>
              </a:xfrm>
              <a:prstGeom prst="blockArc">
                <a:avLst>
                  <a:gd name="adj1" fmla="val 9360444"/>
                  <a:gd name="adj2" fmla="val 15236153"/>
                  <a:gd name="adj3" fmla="val 14701"/>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3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椭圆 136"/>
              <p:cNvSpPr>
                <a:spLocks noChangeArrowheads="1"/>
              </p:cNvSpPr>
              <p:nvPr/>
            </p:nvSpPr>
            <p:spPr bwMode="auto">
              <a:xfrm rot="-4652746">
                <a:off x="9205279" y="1185563"/>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
          <p:nvSpPr>
            <p:cNvPr id="16" name="Freeform 6"/>
            <p:cNvSpPr/>
            <p:nvPr/>
          </p:nvSpPr>
          <p:spPr bwMode="auto">
            <a:xfrm>
              <a:off x="1731336" y="2067667"/>
              <a:ext cx="666331" cy="635340"/>
            </a:xfrm>
            <a:custGeom>
              <a:avLst/>
              <a:gdLst>
                <a:gd name="T0" fmla="*/ 106 w 205"/>
                <a:gd name="T1" fmla="*/ 4 h 196"/>
                <a:gd name="T2" fmla="*/ 120 w 205"/>
                <a:gd name="T3" fmla="*/ 13 h 196"/>
                <a:gd name="T4" fmla="*/ 122 w 205"/>
                <a:gd name="T5" fmla="*/ 15 h 196"/>
                <a:gd name="T6" fmla="*/ 124 w 205"/>
                <a:gd name="T7" fmla="*/ 19 h 196"/>
                <a:gd name="T8" fmla="*/ 127 w 205"/>
                <a:gd name="T9" fmla="*/ 23 h 196"/>
                <a:gd name="T10" fmla="*/ 129 w 205"/>
                <a:gd name="T11" fmla="*/ 28 h 196"/>
                <a:gd name="T12" fmla="*/ 131 w 205"/>
                <a:gd name="T13" fmla="*/ 46 h 196"/>
                <a:gd name="T14" fmla="*/ 129 w 205"/>
                <a:gd name="T15" fmla="*/ 67 h 196"/>
                <a:gd name="T16" fmla="*/ 127 w 205"/>
                <a:gd name="T17" fmla="*/ 71 h 196"/>
                <a:gd name="T18" fmla="*/ 124 w 205"/>
                <a:gd name="T19" fmla="*/ 75 h 196"/>
                <a:gd name="T20" fmla="*/ 122 w 205"/>
                <a:gd name="T21" fmla="*/ 78 h 196"/>
                <a:gd name="T22" fmla="*/ 120 w 205"/>
                <a:gd name="T23" fmla="*/ 87 h 196"/>
                <a:gd name="T24" fmla="*/ 118 w 205"/>
                <a:gd name="T25" fmla="*/ 93 h 196"/>
                <a:gd name="T26" fmla="*/ 118 w 205"/>
                <a:gd name="T27" fmla="*/ 102 h 196"/>
                <a:gd name="T28" fmla="*/ 122 w 205"/>
                <a:gd name="T29" fmla="*/ 105 h 196"/>
                <a:gd name="T30" fmla="*/ 125 w 205"/>
                <a:gd name="T31" fmla="*/ 107 h 196"/>
                <a:gd name="T32" fmla="*/ 128 w 205"/>
                <a:gd name="T33" fmla="*/ 110 h 196"/>
                <a:gd name="T34" fmla="*/ 130 w 205"/>
                <a:gd name="T35" fmla="*/ 112 h 196"/>
                <a:gd name="T36" fmla="*/ 134 w 205"/>
                <a:gd name="T37" fmla="*/ 114 h 196"/>
                <a:gd name="T38" fmla="*/ 139 w 205"/>
                <a:gd name="T39" fmla="*/ 117 h 196"/>
                <a:gd name="T40" fmla="*/ 147 w 205"/>
                <a:gd name="T41" fmla="*/ 119 h 196"/>
                <a:gd name="T42" fmla="*/ 155 w 205"/>
                <a:gd name="T43" fmla="*/ 121 h 196"/>
                <a:gd name="T44" fmla="*/ 166 w 205"/>
                <a:gd name="T45" fmla="*/ 124 h 196"/>
                <a:gd name="T46" fmla="*/ 181 w 205"/>
                <a:gd name="T47" fmla="*/ 195 h 196"/>
                <a:gd name="T48" fmla="*/ 1 w 205"/>
                <a:gd name="T49" fmla="*/ 178 h 196"/>
                <a:gd name="T50" fmla="*/ 3 w 205"/>
                <a:gd name="T51" fmla="*/ 163 h 196"/>
                <a:gd name="T52" fmla="*/ 5 w 205"/>
                <a:gd name="T53" fmla="*/ 154 h 196"/>
                <a:gd name="T54" fmla="*/ 8 w 205"/>
                <a:gd name="T55" fmla="*/ 148 h 196"/>
                <a:gd name="T56" fmla="*/ 10 w 205"/>
                <a:gd name="T57" fmla="*/ 138 h 196"/>
                <a:gd name="T58" fmla="*/ 12 w 205"/>
                <a:gd name="T59" fmla="*/ 135 h 196"/>
                <a:gd name="T60" fmla="*/ 15 w 205"/>
                <a:gd name="T61" fmla="*/ 133 h 196"/>
                <a:gd name="T62" fmla="*/ 19 w 205"/>
                <a:gd name="T63" fmla="*/ 130 h 196"/>
                <a:gd name="T64" fmla="*/ 24 w 205"/>
                <a:gd name="T65" fmla="*/ 128 h 196"/>
                <a:gd name="T66" fmla="*/ 30 w 205"/>
                <a:gd name="T67" fmla="*/ 125 h 196"/>
                <a:gd name="T68" fmla="*/ 35 w 205"/>
                <a:gd name="T69" fmla="*/ 123 h 196"/>
                <a:gd name="T70" fmla="*/ 42 w 205"/>
                <a:gd name="T71" fmla="*/ 121 h 196"/>
                <a:gd name="T72" fmla="*/ 48 w 205"/>
                <a:gd name="T73" fmla="*/ 118 h 196"/>
                <a:gd name="T74" fmla="*/ 53 w 205"/>
                <a:gd name="T75" fmla="*/ 116 h 196"/>
                <a:gd name="T76" fmla="*/ 55 w 205"/>
                <a:gd name="T77" fmla="*/ 114 h 196"/>
                <a:gd name="T78" fmla="*/ 57 w 205"/>
                <a:gd name="T79" fmla="*/ 111 h 196"/>
                <a:gd name="T80" fmla="*/ 60 w 205"/>
                <a:gd name="T81" fmla="*/ 108 h 196"/>
                <a:gd name="T82" fmla="*/ 62 w 205"/>
                <a:gd name="T83" fmla="*/ 106 h 196"/>
                <a:gd name="T84" fmla="*/ 66 w 205"/>
                <a:gd name="T85" fmla="*/ 104 h 196"/>
                <a:gd name="T86" fmla="*/ 68 w 205"/>
                <a:gd name="T87" fmla="*/ 99 h 196"/>
                <a:gd name="T88" fmla="*/ 67 w 205"/>
                <a:gd name="T89" fmla="*/ 87 h 196"/>
                <a:gd name="T90" fmla="*/ 65 w 205"/>
                <a:gd name="T91" fmla="*/ 80 h 196"/>
                <a:gd name="T92" fmla="*/ 62 w 205"/>
                <a:gd name="T93" fmla="*/ 74 h 196"/>
                <a:gd name="T94" fmla="*/ 60 w 205"/>
                <a:gd name="T95" fmla="*/ 70 h 196"/>
                <a:gd name="T96" fmla="*/ 58 w 205"/>
                <a:gd name="T97" fmla="*/ 66 h 196"/>
                <a:gd name="T98" fmla="*/ 55 w 205"/>
                <a:gd name="T99" fmla="*/ 59 h 196"/>
                <a:gd name="T100" fmla="*/ 56 w 205"/>
                <a:gd name="T101" fmla="*/ 48 h 196"/>
                <a:gd name="T102" fmla="*/ 58 w 205"/>
                <a:gd name="T103" fmla="*/ 20 h 196"/>
                <a:gd name="T104" fmla="*/ 61 w 205"/>
                <a:gd name="T105" fmla="*/ 16 h 196"/>
                <a:gd name="T106" fmla="*/ 63 w 205"/>
                <a:gd name="T107" fmla="*/ 13 h 196"/>
                <a:gd name="T108" fmla="*/ 66 w 205"/>
                <a:gd name="T109" fmla="*/ 11 h 196"/>
                <a:gd name="T110" fmla="*/ 70 w 205"/>
                <a:gd name="T111" fmla="*/ 9 h 196"/>
                <a:gd name="T112" fmla="*/ 78 w 205"/>
                <a:gd name="T113" fmla="*/ 6 h 196"/>
                <a:gd name="T114" fmla="*/ 83 w 205"/>
                <a:gd name="T115" fmla="*/ 4 h 196"/>
                <a:gd name="T116" fmla="*/ 87 w 205"/>
                <a:gd name="T117"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196">
                  <a:moveTo>
                    <a:pt x="99" y="1"/>
                  </a:moveTo>
                  <a:cubicBezTo>
                    <a:pt x="100" y="2"/>
                    <a:pt x="100" y="2"/>
                    <a:pt x="100" y="2"/>
                  </a:cubicBezTo>
                  <a:cubicBezTo>
                    <a:pt x="102" y="2"/>
                    <a:pt x="102" y="2"/>
                    <a:pt x="102" y="2"/>
                  </a:cubicBezTo>
                  <a:cubicBezTo>
                    <a:pt x="103" y="3"/>
                    <a:pt x="103" y="3"/>
                    <a:pt x="103" y="3"/>
                  </a:cubicBezTo>
                  <a:cubicBezTo>
                    <a:pt x="104" y="3"/>
                    <a:pt x="104" y="3"/>
                    <a:pt x="104" y="3"/>
                  </a:cubicBezTo>
                  <a:cubicBezTo>
                    <a:pt x="105" y="3"/>
                    <a:pt x="105" y="3"/>
                    <a:pt x="105" y="3"/>
                  </a:cubicBezTo>
                  <a:cubicBezTo>
                    <a:pt x="106" y="4"/>
                    <a:pt x="106" y="4"/>
                    <a:pt x="106" y="4"/>
                  </a:cubicBezTo>
                  <a:cubicBezTo>
                    <a:pt x="107" y="4"/>
                    <a:pt x="107" y="4"/>
                    <a:pt x="107" y="4"/>
                  </a:cubicBezTo>
                  <a:cubicBezTo>
                    <a:pt x="107" y="4"/>
                    <a:pt x="107" y="4"/>
                    <a:pt x="107" y="4"/>
                  </a:cubicBezTo>
                  <a:cubicBezTo>
                    <a:pt x="111" y="5"/>
                    <a:pt x="113" y="3"/>
                    <a:pt x="113" y="0"/>
                  </a:cubicBezTo>
                  <a:cubicBezTo>
                    <a:pt x="115" y="2"/>
                    <a:pt x="115" y="5"/>
                    <a:pt x="113" y="6"/>
                  </a:cubicBezTo>
                  <a:cubicBezTo>
                    <a:pt x="115" y="7"/>
                    <a:pt x="118" y="2"/>
                    <a:pt x="124" y="5"/>
                  </a:cubicBezTo>
                  <a:cubicBezTo>
                    <a:pt x="119" y="5"/>
                    <a:pt x="117" y="9"/>
                    <a:pt x="120" y="13"/>
                  </a:cubicBezTo>
                  <a:cubicBezTo>
                    <a:pt x="120" y="13"/>
                    <a:pt x="120" y="13"/>
                    <a:pt x="120" y="13"/>
                  </a:cubicBezTo>
                  <a:cubicBezTo>
                    <a:pt x="120" y="13"/>
                    <a:pt x="120" y="13"/>
                    <a:pt x="120" y="13"/>
                  </a:cubicBezTo>
                  <a:cubicBezTo>
                    <a:pt x="121" y="14"/>
                    <a:pt x="121" y="14"/>
                    <a:pt x="121" y="14"/>
                  </a:cubicBezTo>
                  <a:cubicBezTo>
                    <a:pt x="121" y="14"/>
                    <a:pt x="121" y="14"/>
                    <a:pt x="121" y="14"/>
                  </a:cubicBezTo>
                  <a:cubicBezTo>
                    <a:pt x="121" y="14"/>
                    <a:pt x="121" y="14"/>
                    <a:pt x="121" y="14"/>
                  </a:cubicBezTo>
                  <a:cubicBezTo>
                    <a:pt x="122" y="15"/>
                    <a:pt x="122" y="15"/>
                    <a:pt x="122" y="15"/>
                  </a:cubicBezTo>
                  <a:cubicBezTo>
                    <a:pt x="122" y="15"/>
                    <a:pt x="122" y="15"/>
                    <a:pt x="122" y="15"/>
                  </a:cubicBezTo>
                  <a:cubicBezTo>
                    <a:pt x="122" y="15"/>
                    <a:pt x="122" y="15"/>
                    <a:pt x="122" y="15"/>
                  </a:cubicBezTo>
                  <a:cubicBezTo>
                    <a:pt x="122" y="16"/>
                    <a:pt x="122" y="16"/>
                    <a:pt x="122" y="16"/>
                  </a:cubicBezTo>
                  <a:cubicBezTo>
                    <a:pt x="123" y="16"/>
                    <a:pt x="123" y="16"/>
                    <a:pt x="123" y="16"/>
                  </a:cubicBezTo>
                  <a:cubicBezTo>
                    <a:pt x="123" y="17"/>
                    <a:pt x="123" y="17"/>
                    <a:pt x="123" y="17"/>
                  </a:cubicBezTo>
                  <a:cubicBezTo>
                    <a:pt x="123" y="17"/>
                    <a:pt x="123" y="17"/>
                    <a:pt x="123" y="17"/>
                  </a:cubicBezTo>
                  <a:cubicBezTo>
                    <a:pt x="124" y="18"/>
                    <a:pt x="124" y="18"/>
                    <a:pt x="124" y="18"/>
                  </a:cubicBezTo>
                  <a:cubicBezTo>
                    <a:pt x="124" y="18"/>
                    <a:pt x="124" y="18"/>
                    <a:pt x="124" y="18"/>
                  </a:cubicBezTo>
                  <a:cubicBezTo>
                    <a:pt x="124" y="19"/>
                    <a:pt x="124" y="19"/>
                    <a:pt x="124" y="19"/>
                  </a:cubicBezTo>
                  <a:cubicBezTo>
                    <a:pt x="125" y="19"/>
                    <a:pt x="125" y="19"/>
                    <a:pt x="125" y="19"/>
                  </a:cubicBezTo>
                  <a:cubicBezTo>
                    <a:pt x="125" y="19"/>
                    <a:pt x="125" y="19"/>
                    <a:pt x="125" y="19"/>
                  </a:cubicBezTo>
                  <a:cubicBezTo>
                    <a:pt x="125" y="20"/>
                    <a:pt x="125" y="20"/>
                    <a:pt x="125" y="20"/>
                  </a:cubicBezTo>
                  <a:cubicBezTo>
                    <a:pt x="126" y="21"/>
                    <a:pt x="126" y="21"/>
                    <a:pt x="126" y="21"/>
                  </a:cubicBezTo>
                  <a:cubicBezTo>
                    <a:pt x="126" y="21"/>
                    <a:pt x="126" y="21"/>
                    <a:pt x="126" y="21"/>
                  </a:cubicBezTo>
                  <a:cubicBezTo>
                    <a:pt x="126" y="22"/>
                    <a:pt x="126" y="22"/>
                    <a:pt x="126" y="22"/>
                  </a:cubicBezTo>
                  <a:cubicBezTo>
                    <a:pt x="127" y="23"/>
                    <a:pt x="127" y="23"/>
                    <a:pt x="127" y="23"/>
                  </a:cubicBezTo>
                  <a:cubicBezTo>
                    <a:pt x="127" y="23"/>
                    <a:pt x="127" y="23"/>
                    <a:pt x="127" y="23"/>
                  </a:cubicBezTo>
                  <a:cubicBezTo>
                    <a:pt x="127" y="24"/>
                    <a:pt x="127" y="24"/>
                    <a:pt x="127" y="24"/>
                  </a:cubicBezTo>
                  <a:cubicBezTo>
                    <a:pt x="128" y="25"/>
                    <a:pt x="128" y="25"/>
                    <a:pt x="128" y="25"/>
                  </a:cubicBezTo>
                  <a:cubicBezTo>
                    <a:pt x="128" y="26"/>
                    <a:pt x="128" y="26"/>
                    <a:pt x="128" y="26"/>
                  </a:cubicBezTo>
                  <a:cubicBezTo>
                    <a:pt x="128" y="26"/>
                    <a:pt x="128" y="26"/>
                    <a:pt x="128" y="26"/>
                  </a:cubicBezTo>
                  <a:cubicBezTo>
                    <a:pt x="128" y="27"/>
                    <a:pt x="128" y="27"/>
                    <a:pt x="128" y="27"/>
                  </a:cubicBezTo>
                  <a:cubicBezTo>
                    <a:pt x="129" y="28"/>
                    <a:pt x="129" y="28"/>
                    <a:pt x="129" y="28"/>
                  </a:cubicBezTo>
                  <a:cubicBezTo>
                    <a:pt x="129" y="30"/>
                    <a:pt x="129" y="30"/>
                    <a:pt x="129" y="30"/>
                  </a:cubicBezTo>
                  <a:cubicBezTo>
                    <a:pt x="130" y="31"/>
                    <a:pt x="130" y="31"/>
                    <a:pt x="130" y="31"/>
                  </a:cubicBezTo>
                  <a:cubicBezTo>
                    <a:pt x="130" y="33"/>
                    <a:pt x="130" y="33"/>
                    <a:pt x="130" y="33"/>
                  </a:cubicBezTo>
                  <a:cubicBezTo>
                    <a:pt x="130" y="35"/>
                    <a:pt x="130" y="35"/>
                    <a:pt x="130" y="35"/>
                  </a:cubicBezTo>
                  <a:cubicBezTo>
                    <a:pt x="130" y="38"/>
                    <a:pt x="130" y="38"/>
                    <a:pt x="130" y="38"/>
                  </a:cubicBezTo>
                  <a:cubicBezTo>
                    <a:pt x="130" y="40"/>
                    <a:pt x="130" y="42"/>
                    <a:pt x="130" y="44"/>
                  </a:cubicBezTo>
                  <a:cubicBezTo>
                    <a:pt x="130" y="45"/>
                    <a:pt x="130" y="46"/>
                    <a:pt x="131" y="46"/>
                  </a:cubicBezTo>
                  <a:cubicBezTo>
                    <a:pt x="132" y="50"/>
                    <a:pt x="131" y="54"/>
                    <a:pt x="131" y="57"/>
                  </a:cubicBezTo>
                  <a:cubicBezTo>
                    <a:pt x="130" y="62"/>
                    <a:pt x="130" y="62"/>
                    <a:pt x="130" y="62"/>
                  </a:cubicBezTo>
                  <a:cubicBezTo>
                    <a:pt x="130" y="64"/>
                    <a:pt x="130" y="64"/>
                    <a:pt x="130" y="64"/>
                  </a:cubicBezTo>
                  <a:cubicBezTo>
                    <a:pt x="130" y="65"/>
                    <a:pt x="130" y="65"/>
                    <a:pt x="130" y="65"/>
                  </a:cubicBezTo>
                  <a:cubicBezTo>
                    <a:pt x="130" y="66"/>
                    <a:pt x="130" y="66"/>
                    <a:pt x="130" y="66"/>
                  </a:cubicBezTo>
                  <a:cubicBezTo>
                    <a:pt x="129" y="66"/>
                    <a:pt x="129" y="66"/>
                    <a:pt x="129" y="66"/>
                  </a:cubicBezTo>
                  <a:cubicBezTo>
                    <a:pt x="129" y="67"/>
                    <a:pt x="129" y="67"/>
                    <a:pt x="129" y="67"/>
                  </a:cubicBezTo>
                  <a:cubicBezTo>
                    <a:pt x="128" y="68"/>
                    <a:pt x="128" y="68"/>
                    <a:pt x="128" y="68"/>
                  </a:cubicBezTo>
                  <a:cubicBezTo>
                    <a:pt x="128" y="68"/>
                    <a:pt x="128" y="68"/>
                    <a:pt x="128" y="68"/>
                  </a:cubicBezTo>
                  <a:cubicBezTo>
                    <a:pt x="128" y="69"/>
                    <a:pt x="128" y="69"/>
                    <a:pt x="128" y="69"/>
                  </a:cubicBezTo>
                  <a:cubicBezTo>
                    <a:pt x="128" y="69"/>
                    <a:pt x="128" y="69"/>
                    <a:pt x="128" y="69"/>
                  </a:cubicBezTo>
                  <a:cubicBezTo>
                    <a:pt x="127" y="70"/>
                    <a:pt x="127" y="70"/>
                    <a:pt x="127" y="70"/>
                  </a:cubicBezTo>
                  <a:cubicBezTo>
                    <a:pt x="127" y="70"/>
                    <a:pt x="127" y="70"/>
                    <a:pt x="127" y="70"/>
                  </a:cubicBezTo>
                  <a:cubicBezTo>
                    <a:pt x="127" y="71"/>
                    <a:pt x="127" y="71"/>
                    <a:pt x="127" y="71"/>
                  </a:cubicBezTo>
                  <a:cubicBezTo>
                    <a:pt x="126" y="71"/>
                    <a:pt x="126" y="71"/>
                    <a:pt x="126" y="71"/>
                  </a:cubicBezTo>
                  <a:cubicBezTo>
                    <a:pt x="126" y="72"/>
                    <a:pt x="126" y="72"/>
                    <a:pt x="126" y="72"/>
                  </a:cubicBezTo>
                  <a:cubicBezTo>
                    <a:pt x="126" y="73"/>
                    <a:pt x="126" y="73"/>
                    <a:pt x="126" y="73"/>
                  </a:cubicBezTo>
                  <a:cubicBezTo>
                    <a:pt x="125" y="74"/>
                    <a:pt x="125" y="74"/>
                    <a:pt x="125" y="74"/>
                  </a:cubicBezTo>
                  <a:cubicBezTo>
                    <a:pt x="125" y="74"/>
                    <a:pt x="125" y="74"/>
                    <a:pt x="125" y="74"/>
                  </a:cubicBezTo>
                  <a:cubicBezTo>
                    <a:pt x="125" y="75"/>
                    <a:pt x="125" y="75"/>
                    <a:pt x="125" y="75"/>
                  </a:cubicBezTo>
                  <a:cubicBezTo>
                    <a:pt x="124" y="75"/>
                    <a:pt x="124" y="75"/>
                    <a:pt x="124" y="75"/>
                  </a:cubicBezTo>
                  <a:cubicBezTo>
                    <a:pt x="124" y="76"/>
                    <a:pt x="124" y="76"/>
                    <a:pt x="124" y="76"/>
                  </a:cubicBezTo>
                  <a:cubicBezTo>
                    <a:pt x="124" y="76"/>
                    <a:pt x="124" y="76"/>
                    <a:pt x="124" y="76"/>
                  </a:cubicBezTo>
                  <a:cubicBezTo>
                    <a:pt x="123" y="76"/>
                    <a:pt x="123" y="76"/>
                    <a:pt x="123" y="76"/>
                  </a:cubicBezTo>
                  <a:cubicBezTo>
                    <a:pt x="123" y="77"/>
                    <a:pt x="123" y="77"/>
                    <a:pt x="123" y="77"/>
                  </a:cubicBezTo>
                  <a:cubicBezTo>
                    <a:pt x="123" y="77"/>
                    <a:pt x="123" y="77"/>
                    <a:pt x="123" y="77"/>
                  </a:cubicBezTo>
                  <a:cubicBezTo>
                    <a:pt x="122" y="78"/>
                    <a:pt x="122" y="78"/>
                    <a:pt x="122" y="78"/>
                  </a:cubicBezTo>
                  <a:cubicBezTo>
                    <a:pt x="122" y="78"/>
                    <a:pt x="122" y="78"/>
                    <a:pt x="122" y="78"/>
                  </a:cubicBezTo>
                  <a:cubicBezTo>
                    <a:pt x="122" y="79"/>
                    <a:pt x="122" y="79"/>
                    <a:pt x="122" y="79"/>
                  </a:cubicBezTo>
                  <a:cubicBezTo>
                    <a:pt x="122" y="80"/>
                    <a:pt x="122" y="80"/>
                    <a:pt x="122" y="80"/>
                  </a:cubicBezTo>
                  <a:cubicBezTo>
                    <a:pt x="121" y="81"/>
                    <a:pt x="121" y="81"/>
                    <a:pt x="121" y="81"/>
                  </a:cubicBezTo>
                  <a:cubicBezTo>
                    <a:pt x="121" y="83"/>
                    <a:pt x="121" y="83"/>
                    <a:pt x="121" y="83"/>
                  </a:cubicBezTo>
                  <a:cubicBezTo>
                    <a:pt x="121" y="84"/>
                    <a:pt x="121" y="84"/>
                    <a:pt x="121" y="84"/>
                  </a:cubicBezTo>
                  <a:cubicBezTo>
                    <a:pt x="120" y="86"/>
                    <a:pt x="120" y="86"/>
                    <a:pt x="120" y="86"/>
                  </a:cubicBezTo>
                  <a:cubicBezTo>
                    <a:pt x="120" y="87"/>
                    <a:pt x="120" y="87"/>
                    <a:pt x="120" y="87"/>
                  </a:cubicBezTo>
                  <a:cubicBezTo>
                    <a:pt x="120" y="88"/>
                    <a:pt x="120" y="88"/>
                    <a:pt x="120" y="88"/>
                  </a:cubicBezTo>
                  <a:cubicBezTo>
                    <a:pt x="119" y="89"/>
                    <a:pt x="119" y="89"/>
                    <a:pt x="119" y="89"/>
                  </a:cubicBezTo>
                  <a:cubicBezTo>
                    <a:pt x="119" y="90"/>
                    <a:pt x="119" y="90"/>
                    <a:pt x="119" y="90"/>
                  </a:cubicBezTo>
                  <a:cubicBezTo>
                    <a:pt x="119" y="91"/>
                    <a:pt x="119" y="91"/>
                    <a:pt x="119" y="91"/>
                  </a:cubicBezTo>
                  <a:cubicBezTo>
                    <a:pt x="118" y="91"/>
                    <a:pt x="118" y="91"/>
                    <a:pt x="118" y="91"/>
                  </a:cubicBezTo>
                  <a:cubicBezTo>
                    <a:pt x="118" y="92"/>
                    <a:pt x="118" y="92"/>
                    <a:pt x="118" y="92"/>
                  </a:cubicBezTo>
                  <a:cubicBezTo>
                    <a:pt x="118" y="93"/>
                    <a:pt x="118" y="93"/>
                    <a:pt x="118" y="93"/>
                  </a:cubicBezTo>
                  <a:cubicBezTo>
                    <a:pt x="117" y="94"/>
                    <a:pt x="117" y="94"/>
                    <a:pt x="117" y="94"/>
                  </a:cubicBezTo>
                  <a:cubicBezTo>
                    <a:pt x="117" y="95"/>
                    <a:pt x="117" y="95"/>
                    <a:pt x="117" y="95"/>
                  </a:cubicBezTo>
                  <a:cubicBezTo>
                    <a:pt x="117" y="97"/>
                    <a:pt x="117" y="97"/>
                    <a:pt x="117" y="97"/>
                  </a:cubicBezTo>
                  <a:cubicBezTo>
                    <a:pt x="117" y="99"/>
                    <a:pt x="117" y="99"/>
                    <a:pt x="117" y="99"/>
                  </a:cubicBezTo>
                  <a:cubicBezTo>
                    <a:pt x="117" y="102"/>
                    <a:pt x="117" y="102"/>
                    <a:pt x="117" y="102"/>
                  </a:cubicBezTo>
                  <a:cubicBezTo>
                    <a:pt x="117" y="102"/>
                    <a:pt x="117" y="102"/>
                    <a:pt x="117" y="102"/>
                  </a:cubicBezTo>
                  <a:cubicBezTo>
                    <a:pt x="118" y="102"/>
                    <a:pt x="118" y="102"/>
                    <a:pt x="118" y="102"/>
                  </a:cubicBezTo>
                  <a:cubicBezTo>
                    <a:pt x="118" y="103"/>
                    <a:pt x="118" y="103"/>
                    <a:pt x="118" y="103"/>
                  </a:cubicBezTo>
                  <a:cubicBezTo>
                    <a:pt x="119" y="103"/>
                    <a:pt x="119" y="103"/>
                    <a:pt x="119" y="103"/>
                  </a:cubicBezTo>
                  <a:cubicBezTo>
                    <a:pt x="120" y="104"/>
                    <a:pt x="120" y="104"/>
                    <a:pt x="120" y="104"/>
                  </a:cubicBezTo>
                  <a:cubicBezTo>
                    <a:pt x="121" y="104"/>
                    <a:pt x="121" y="104"/>
                    <a:pt x="121" y="104"/>
                  </a:cubicBezTo>
                  <a:cubicBezTo>
                    <a:pt x="121" y="104"/>
                    <a:pt x="121" y="104"/>
                    <a:pt x="121" y="104"/>
                  </a:cubicBezTo>
                  <a:cubicBezTo>
                    <a:pt x="122" y="105"/>
                    <a:pt x="122" y="105"/>
                    <a:pt x="122" y="105"/>
                  </a:cubicBezTo>
                  <a:cubicBezTo>
                    <a:pt x="122" y="105"/>
                    <a:pt x="122" y="105"/>
                    <a:pt x="122" y="105"/>
                  </a:cubicBezTo>
                  <a:cubicBezTo>
                    <a:pt x="123" y="105"/>
                    <a:pt x="123" y="105"/>
                    <a:pt x="123" y="105"/>
                  </a:cubicBezTo>
                  <a:cubicBezTo>
                    <a:pt x="123" y="106"/>
                    <a:pt x="123" y="106"/>
                    <a:pt x="123" y="106"/>
                  </a:cubicBezTo>
                  <a:cubicBezTo>
                    <a:pt x="124" y="106"/>
                    <a:pt x="124" y="106"/>
                    <a:pt x="124" y="106"/>
                  </a:cubicBezTo>
                  <a:cubicBezTo>
                    <a:pt x="124" y="106"/>
                    <a:pt x="124" y="106"/>
                    <a:pt x="124" y="106"/>
                  </a:cubicBezTo>
                  <a:cubicBezTo>
                    <a:pt x="124" y="107"/>
                    <a:pt x="124" y="107"/>
                    <a:pt x="124" y="107"/>
                  </a:cubicBezTo>
                  <a:cubicBezTo>
                    <a:pt x="125" y="107"/>
                    <a:pt x="125" y="107"/>
                    <a:pt x="125" y="107"/>
                  </a:cubicBezTo>
                  <a:cubicBezTo>
                    <a:pt x="125" y="107"/>
                    <a:pt x="125" y="107"/>
                    <a:pt x="125" y="107"/>
                  </a:cubicBezTo>
                  <a:cubicBezTo>
                    <a:pt x="126" y="108"/>
                    <a:pt x="126" y="108"/>
                    <a:pt x="126" y="108"/>
                  </a:cubicBezTo>
                  <a:cubicBezTo>
                    <a:pt x="126" y="108"/>
                    <a:pt x="126" y="108"/>
                    <a:pt x="126" y="108"/>
                  </a:cubicBezTo>
                  <a:cubicBezTo>
                    <a:pt x="126" y="108"/>
                    <a:pt x="126" y="108"/>
                    <a:pt x="126" y="108"/>
                  </a:cubicBezTo>
                  <a:cubicBezTo>
                    <a:pt x="127" y="109"/>
                    <a:pt x="127" y="109"/>
                    <a:pt x="127" y="109"/>
                  </a:cubicBezTo>
                  <a:cubicBezTo>
                    <a:pt x="127" y="109"/>
                    <a:pt x="127" y="109"/>
                    <a:pt x="127" y="109"/>
                  </a:cubicBezTo>
                  <a:cubicBezTo>
                    <a:pt x="127" y="109"/>
                    <a:pt x="127" y="109"/>
                    <a:pt x="127" y="109"/>
                  </a:cubicBezTo>
                  <a:cubicBezTo>
                    <a:pt x="128" y="110"/>
                    <a:pt x="128" y="110"/>
                    <a:pt x="128" y="110"/>
                  </a:cubicBezTo>
                  <a:cubicBezTo>
                    <a:pt x="128" y="110"/>
                    <a:pt x="128" y="110"/>
                    <a:pt x="128" y="110"/>
                  </a:cubicBezTo>
                  <a:cubicBezTo>
                    <a:pt x="128" y="110"/>
                    <a:pt x="128" y="110"/>
                    <a:pt x="128" y="110"/>
                  </a:cubicBezTo>
                  <a:cubicBezTo>
                    <a:pt x="129" y="111"/>
                    <a:pt x="129" y="111"/>
                    <a:pt x="129" y="111"/>
                  </a:cubicBezTo>
                  <a:cubicBezTo>
                    <a:pt x="129" y="111"/>
                    <a:pt x="129" y="111"/>
                    <a:pt x="129" y="111"/>
                  </a:cubicBezTo>
                  <a:cubicBezTo>
                    <a:pt x="130" y="111"/>
                    <a:pt x="130" y="111"/>
                    <a:pt x="130" y="111"/>
                  </a:cubicBezTo>
                  <a:cubicBezTo>
                    <a:pt x="130" y="112"/>
                    <a:pt x="130" y="112"/>
                    <a:pt x="130" y="112"/>
                  </a:cubicBezTo>
                  <a:cubicBezTo>
                    <a:pt x="130" y="112"/>
                    <a:pt x="130" y="112"/>
                    <a:pt x="130" y="112"/>
                  </a:cubicBezTo>
                  <a:cubicBezTo>
                    <a:pt x="131" y="112"/>
                    <a:pt x="131" y="112"/>
                    <a:pt x="131" y="112"/>
                  </a:cubicBezTo>
                  <a:cubicBezTo>
                    <a:pt x="131" y="113"/>
                    <a:pt x="131" y="113"/>
                    <a:pt x="131" y="113"/>
                  </a:cubicBezTo>
                  <a:cubicBezTo>
                    <a:pt x="132" y="113"/>
                    <a:pt x="132" y="113"/>
                    <a:pt x="132" y="113"/>
                  </a:cubicBezTo>
                  <a:cubicBezTo>
                    <a:pt x="132" y="113"/>
                    <a:pt x="132" y="113"/>
                    <a:pt x="132" y="113"/>
                  </a:cubicBezTo>
                  <a:cubicBezTo>
                    <a:pt x="133" y="114"/>
                    <a:pt x="133" y="114"/>
                    <a:pt x="133" y="114"/>
                  </a:cubicBezTo>
                  <a:cubicBezTo>
                    <a:pt x="133" y="114"/>
                    <a:pt x="133" y="114"/>
                    <a:pt x="133" y="114"/>
                  </a:cubicBezTo>
                  <a:cubicBezTo>
                    <a:pt x="134" y="114"/>
                    <a:pt x="134" y="114"/>
                    <a:pt x="134" y="114"/>
                  </a:cubicBezTo>
                  <a:cubicBezTo>
                    <a:pt x="135" y="115"/>
                    <a:pt x="135" y="115"/>
                    <a:pt x="135" y="115"/>
                  </a:cubicBezTo>
                  <a:cubicBezTo>
                    <a:pt x="135" y="115"/>
                    <a:pt x="135" y="115"/>
                    <a:pt x="135" y="115"/>
                  </a:cubicBezTo>
                  <a:cubicBezTo>
                    <a:pt x="136" y="115"/>
                    <a:pt x="136" y="115"/>
                    <a:pt x="136" y="115"/>
                  </a:cubicBezTo>
                  <a:cubicBezTo>
                    <a:pt x="137" y="116"/>
                    <a:pt x="137" y="116"/>
                    <a:pt x="137" y="116"/>
                  </a:cubicBezTo>
                  <a:cubicBezTo>
                    <a:pt x="137" y="116"/>
                    <a:pt x="137" y="116"/>
                    <a:pt x="137" y="116"/>
                  </a:cubicBezTo>
                  <a:cubicBezTo>
                    <a:pt x="139" y="116"/>
                    <a:pt x="139" y="116"/>
                    <a:pt x="139" y="116"/>
                  </a:cubicBezTo>
                  <a:cubicBezTo>
                    <a:pt x="139" y="117"/>
                    <a:pt x="139" y="117"/>
                    <a:pt x="139" y="117"/>
                  </a:cubicBezTo>
                  <a:cubicBezTo>
                    <a:pt x="140" y="117"/>
                    <a:pt x="140" y="117"/>
                    <a:pt x="140" y="117"/>
                  </a:cubicBezTo>
                  <a:cubicBezTo>
                    <a:pt x="141" y="117"/>
                    <a:pt x="141" y="117"/>
                    <a:pt x="141" y="117"/>
                  </a:cubicBezTo>
                  <a:cubicBezTo>
                    <a:pt x="142" y="118"/>
                    <a:pt x="142" y="118"/>
                    <a:pt x="142" y="118"/>
                  </a:cubicBezTo>
                  <a:cubicBezTo>
                    <a:pt x="143" y="118"/>
                    <a:pt x="143" y="118"/>
                    <a:pt x="143" y="118"/>
                  </a:cubicBezTo>
                  <a:cubicBezTo>
                    <a:pt x="144" y="118"/>
                    <a:pt x="144" y="118"/>
                    <a:pt x="144" y="118"/>
                  </a:cubicBezTo>
                  <a:cubicBezTo>
                    <a:pt x="145" y="119"/>
                    <a:pt x="145" y="119"/>
                    <a:pt x="145" y="119"/>
                  </a:cubicBezTo>
                  <a:cubicBezTo>
                    <a:pt x="147" y="119"/>
                    <a:pt x="147" y="119"/>
                    <a:pt x="147" y="119"/>
                  </a:cubicBezTo>
                  <a:cubicBezTo>
                    <a:pt x="147" y="119"/>
                    <a:pt x="147" y="119"/>
                    <a:pt x="147" y="119"/>
                  </a:cubicBezTo>
                  <a:cubicBezTo>
                    <a:pt x="149" y="120"/>
                    <a:pt x="149" y="120"/>
                    <a:pt x="149" y="120"/>
                  </a:cubicBezTo>
                  <a:cubicBezTo>
                    <a:pt x="150" y="120"/>
                    <a:pt x="150" y="120"/>
                    <a:pt x="150" y="120"/>
                  </a:cubicBezTo>
                  <a:cubicBezTo>
                    <a:pt x="151" y="121"/>
                    <a:pt x="151" y="121"/>
                    <a:pt x="151" y="121"/>
                  </a:cubicBezTo>
                  <a:cubicBezTo>
                    <a:pt x="153" y="121"/>
                    <a:pt x="153" y="121"/>
                    <a:pt x="153" y="121"/>
                  </a:cubicBezTo>
                  <a:cubicBezTo>
                    <a:pt x="154" y="121"/>
                    <a:pt x="154" y="121"/>
                    <a:pt x="154" y="121"/>
                  </a:cubicBezTo>
                  <a:cubicBezTo>
                    <a:pt x="155" y="121"/>
                    <a:pt x="155" y="121"/>
                    <a:pt x="155" y="121"/>
                  </a:cubicBezTo>
                  <a:cubicBezTo>
                    <a:pt x="156" y="122"/>
                    <a:pt x="156" y="122"/>
                    <a:pt x="156" y="122"/>
                  </a:cubicBezTo>
                  <a:cubicBezTo>
                    <a:pt x="158" y="122"/>
                    <a:pt x="158" y="122"/>
                    <a:pt x="158" y="122"/>
                  </a:cubicBezTo>
                  <a:cubicBezTo>
                    <a:pt x="159" y="123"/>
                    <a:pt x="159" y="123"/>
                    <a:pt x="159" y="123"/>
                  </a:cubicBezTo>
                  <a:cubicBezTo>
                    <a:pt x="161" y="123"/>
                    <a:pt x="161" y="123"/>
                    <a:pt x="161" y="123"/>
                  </a:cubicBezTo>
                  <a:cubicBezTo>
                    <a:pt x="163" y="123"/>
                    <a:pt x="163" y="123"/>
                    <a:pt x="163" y="123"/>
                  </a:cubicBezTo>
                  <a:cubicBezTo>
                    <a:pt x="164" y="124"/>
                    <a:pt x="164" y="124"/>
                    <a:pt x="164" y="124"/>
                  </a:cubicBezTo>
                  <a:cubicBezTo>
                    <a:pt x="166" y="124"/>
                    <a:pt x="166" y="124"/>
                    <a:pt x="166" y="124"/>
                  </a:cubicBezTo>
                  <a:cubicBezTo>
                    <a:pt x="167" y="124"/>
                    <a:pt x="167" y="124"/>
                    <a:pt x="167" y="124"/>
                  </a:cubicBezTo>
                  <a:cubicBezTo>
                    <a:pt x="168" y="124"/>
                    <a:pt x="168" y="124"/>
                    <a:pt x="168" y="124"/>
                  </a:cubicBezTo>
                  <a:cubicBezTo>
                    <a:pt x="170" y="125"/>
                    <a:pt x="170" y="125"/>
                    <a:pt x="170" y="125"/>
                  </a:cubicBezTo>
                  <a:cubicBezTo>
                    <a:pt x="171" y="125"/>
                    <a:pt x="171" y="125"/>
                    <a:pt x="171" y="125"/>
                  </a:cubicBezTo>
                  <a:cubicBezTo>
                    <a:pt x="172" y="125"/>
                    <a:pt x="172" y="125"/>
                    <a:pt x="172" y="125"/>
                  </a:cubicBezTo>
                  <a:cubicBezTo>
                    <a:pt x="173" y="126"/>
                    <a:pt x="173" y="126"/>
                    <a:pt x="173" y="126"/>
                  </a:cubicBezTo>
                  <a:cubicBezTo>
                    <a:pt x="194" y="133"/>
                    <a:pt x="205" y="191"/>
                    <a:pt x="181" y="195"/>
                  </a:cubicBezTo>
                  <a:cubicBezTo>
                    <a:pt x="12" y="196"/>
                    <a:pt x="12" y="196"/>
                    <a:pt x="12" y="196"/>
                  </a:cubicBezTo>
                  <a:cubicBezTo>
                    <a:pt x="5" y="193"/>
                    <a:pt x="5" y="193"/>
                    <a:pt x="5" y="193"/>
                  </a:cubicBezTo>
                  <a:cubicBezTo>
                    <a:pt x="0" y="188"/>
                    <a:pt x="0" y="188"/>
                    <a:pt x="0" y="188"/>
                  </a:cubicBezTo>
                  <a:cubicBezTo>
                    <a:pt x="0" y="186"/>
                    <a:pt x="0" y="186"/>
                    <a:pt x="0" y="186"/>
                  </a:cubicBezTo>
                  <a:cubicBezTo>
                    <a:pt x="0" y="183"/>
                    <a:pt x="0" y="183"/>
                    <a:pt x="0" y="183"/>
                  </a:cubicBezTo>
                  <a:cubicBezTo>
                    <a:pt x="0" y="180"/>
                    <a:pt x="0" y="180"/>
                    <a:pt x="0" y="180"/>
                  </a:cubicBezTo>
                  <a:cubicBezTo>
                    <a:pt x="1" y="178"/>
                    <a:pt x="1" y="178"/>
                    <a:pt x="1" y="178"/>
                  </a:cubicBezTo>
                  <a:cubicBezTo>
                    <a:pt x="1" y="175"/>
                    <a:pt x="1" y="175"/>
                    <a:pt x="1" y="175"/>
                  </a:cubicBezTo>
                  <a:cubicBezTo>
                    <a:pt x="1" y="173"/>
                    <a:pt x="1" y="173"/>
                    <a:pt x="1" y="173"/>
                  </a:cubicBezTo>
                  <a:cubicBezTo>
                    <a:pt x="2" y="171"/>
                    <a:pt x="2" y="171"/>
                    <a:pt x="2" y="171"/>
                  </a:cubicBezTo>
                  <a:cubicBezTo>
                    <a:pt x="2" y="169"/>
                    <a:pt x="2" y="169"/>
                    <a:pt x="2" y="169"/>
                  </a:cubicBezTo>
                  <a:cubicBezTo>
                    <a:pt x="2" y="167"/>
                    <a:pt x="2" y="167"/>
                    <a:pt x="2" y="167"/>
                  </a:cubicBezTo>
                  <a:cubicBezTo>
                    <a:pt x="3" y="165"/>
                    <a:pt x="3" y="165"/>
                    <a:pt x="3" y="165"/>
                  </a:cubicBezTo>
                  <a:cubicBezTo>
                    <a:pt x="3" y="163"/>
                    <a:pt x="3" y="163"/>
                    <a:pt x="3" y="163"/>
                  </a:cubicBezTo>
                  <a:cubicBezTo>
                    <a:pt x="3" y="161"/>
                    <a:pt x="3" y="161"/>
                    <a:pt x="3" y="161"/>
                  </a:cubicBezTo>
                  <a:cubicBezTo>
                    <a:pt x="4" y="159"/>
                    <a:pt x="4" y="159"/>
                    <a:pt x="4" y="159"/>
                  </a:cubicBezTo>
                  <a:cubicBezTo>
                    <a:pt x="4" y="158"/>
                    <a:pt x="4" y="158"/>
                    <a:pt x="4" y="158"/>
                  </a:cubicBezTo>
                  <a:cubicBezTo>
                    <a:pt x="4" y="156"/>
                    <a:pt x="4" y="156"/>
                    <a:pt x="4" y="156"/>
                  </a:cubicBezTo>
                  <a:cubicBezTo>
                    <a:pt x="5" y="155"/>
                    <a:pt x="5" y="155"/>
                    <a:pt x="5" y="155"/>
                  </a:cubicBezTo>
                  <a:cubicBezTo>
                    <a:pt x="5" y="154"/>
                    <a:pt x="5" y="154"/>
                    <a:pt x="5" y="154"/>
                  </a:cubicBezTo>
                  <a:cubicBezTo>
                    <a:pt x="5" y="154"/>
                    <a:pt x="5" y="154"/>
                    <a:pt x="5" y="154"/>
                  </a:cubicBezTo>
                  <a:cubicBezTo>
                    <a:pt x="6" y="153"/>
                    <a:pt x="6" y="153"/>
                    <a:pt x="6" y="153"/>
                  </a:cubicBezTo>
                  <a:cubicBezTo>
                    <a:pt x="6" y="152"/>
                    <a:pt x="6" y="152"/>
                    <a:pt x="6" y="152"/>
                  </a:cubicBezTo>
                  <a:cubicBezTo>
                    <a:pt x="6" y="151"/>
                    <a:pt x="6" y="151"/>
                    <a:pt x="6" y="151"/>
                  </a:cubicBezTo>
                  <a:cubicBezTo>
                    <a:pt x="7" y="151"/>
                    <a:pt x="7" y="151"/>
                    <a:pt x="7" y="151"/>
                  </a:cubicBezTo>
                  <a:cubicBezTo>
                    <a:pt x="7" y="150"/>
                    <a:pt x="7" y="150"/>
                    <a:pt x="7" y="150"/>
                  </a:cubicBezTo>
                  <a:cubicBezTo>
                    <a:pt x="7" y="149"/>
                    <a:pt x="7" y="149"/>
                    <a:pt x="7" y="149"/>
                  </a:cubicBezTo>
                  <a:cubicBezTo>
                    <a:pt x="8" y="148"/>
                    <a:pt x="8" y="148"/>
                    <a:pt x="8" y="148"/>
                  </a:cubicBezTo>
                  <a:cubicBezTo>
                    <a:pt x="8" y="147"/>
                    <a:pt x="8" y="147"/>
                    <a:pt x="8" y="147"/>
                  </a:cubicBezTo>
                  <a:cubicBezTo>
                    <a:pt x="8" y="145"/>
                    <a:pt x="8" y="145"/>
                    <a:pt x="8" y="145"/>
                  </a:cubicBezTo>
                  <a:cubicBezTo>
                    <a:pt x="9" y="142"/>
                    <a:pt x="9" y="142"/>
                    <a:pt x="9" y="142"/>
                  </a:cubicBezTo>
                  <a:cubicBezTo>
                    <a:pt x="9" y="141"/>
                    <a:pt x="9" y="141"/>
                    <a:pt x="9" y="141"/>
                  </a:cubicBezTo>
                  <a:cubicBezTo>
                    <a:pt x="9" y="140"/>
                    <a:pt x="9" y="140"/>
                    <a:pt x="9" y="140"/>
                  </a:cubicBezTo>
                  <a:cubicBezTo>
                    <a:pt x="9" y="139"/>
                    <a:pt x="9" y="139"/>
                    <a:pt x="9" y="139"/>
                  </a:cubicBezTo>
                  <a:cubicBezTo>
                    <a:pt x="10" y="138"/>
                    <a:pt x="10" y="138"/>
                    <a:pt x="10" y="138"/>
                  </a:cubicBezTo>
                  <a:cubicBezTo>
                    <a:pt x="10" y="138"/>
                    <a:pt x="10" y="138"/>
                    <a:pt x="10" y="138"/>
                  </a:cubicBezTo>
                  <a:cubicBezTo>
                    <a:pt x="10" y="137"/>
                    <a:pt x="10" y="137"/>
                    <a:pt x="10" y="137"/>
                  </a:cubicBezTo>
                  <a:cubicBezTo>
                    <a:pt x="11" y="137"/>
                    <a:pt x="11" y="137"/>
                    <a:pt x="11" y="137"/>
                  </a:cubicBezTo>
                  <a:cubicBezTo>
                    <a:pt x="11" y="136"/>
                    <a:pt x="11" y="136"/>
                    <a:pt x="11" y="136"/>
                  </a:cubicBezTo>
                  <a:cubicBezTo>
                    <a:pt x="11" y="136"/>
                    <a:pt x="11" y="136"/>
                    <a:pt x="11" y="136"/>
                  </a:cubicBezTo>
                  <a:cubicBezTo>
                    <a:pt x="12" y="135"/>
                    <a:pt x="12" y="135"/>
                    <a:pt x="12" y="135"/>
                  </a:cubicBezTo>
                  <a:cubicBezTo>
                    <a:pt x="12" y="135"/>
                    <a:pt x="12" y="135"/>
                    <a:pt x="12" y="135"/>
                  </a:cubicBezTo>
                  <a:cubicBezTo>
                    <a:pt x="12" y="135"/>
                    <a:pt x="12" y="135"/>
                    <a:pt x="12" y="135"/>
                  </a:cubicBezTo>
                  <a:cubicBezTo>
                    <a:pt x="13" y="134"/>
                    <a:pt x="13" y="134"/>
                    <a:pt x="13" y="134"/>
                  </a:cubicBezTo>
                  <a:cubicBezTo>
                    <a:pt x="13" y="134"/>
                    <a:pt x="13" y="134"/>
                    <a:pt x="13" y="134"/>
                  </a:cubicBezTo>
                  <a:cubicBezTo>
                    <a:pt x="14" y="134"/>
                    <a:pt x="14" y="134"/>
                    <a:pt x="14" y="134"/>
                  </a:cubicBezTo>
                  <a:cubicBezTo>
                    <a:pt x="14" y="133"/>
                    <a:pt x="14" y="133"/>
                    <a:pt x="14" y="133"/>
                  </a:cubicBezTo>
                  <a:cubicBezTo>
                    <a:pt x="14" y="133"/>
                    <a:pt x="14" y="133"/>
                    <a:pt x="14" y="133"/>
                  </a:cubicBezTo>
                  <a:cubicBezTo>
                    <a:pt x="15" y="133"/>
                    <a:pt x="15" y="133"/>
                    <a:pt x="15" y="133"/>
                  </a:cubicBezTo>
                  <a:cubicBezTo>
                    <a:pt x="15" y="132"/>
                    <a:pt x="15" y="132"/>
                    <a:pt x="15" y="132"/>
                  </a:cubicBezTo>
                  <a:cubicBezTo>
                    <a:pt x="16" y="132"/>
                    <a:pt x="16" y="132"/>
                    <a:pt x="16" y="132"/>
                  </a:cubicBezTo>
                  <a:cubicBezTo>
                    <a:pt x="16" y="132"/>
                    <a:pt x="16" y="132"/>
                    <a:pt x="16" y="132"/>
                  </a:cubicBezTo>
                  <a:cubicBezTo>
                    <a:pt x="17" y="131"/>
                    <a:pt x="17" y="131"/>
                    <a:pt x="17" y="131"/>
                  </a:cubicBezTo>
                  <a:cubicBezTo>
                    <a:pt x="17" y="131"/>
                    <a:pt x="17" y="131"/>
                    <a:pt x="17" y="131"/>
                  </a:cubicBezTo>
                  <a:cubicBezTo>
                    <a:pt x="18" y="131"/>
                    <a:pt x="18" y="131"/>
                    <a:pt x="18" y="131"/>
                  </a:cubicBezTo>
                  <a:cubicBezTo>
                    <a:pt x="19" y="130"/>
                    <a:pt x="19" y="130"/>
                    <a:pt x="19" y="130"/>
                  </a:cubicBezTo>
                  <a:cubicBezTo>
                    <a:pt x="19" y="130"/>
                    <a:pt x="19" y="130"/>
                    <a:pt x="19" y="130"/>
                  </a:cubicBezTo>
                  <a:cubicBezTo>
                    <a:pt x="19" y="130"/>
                    <a:pt x="19" y="130"/>
                    <a:pt x="19" y="130"/>
                  </a:cubicBezTo>
                  <a:cubicBezTo>
                    <a:pt x="20" y="129"/>
                    <a:pt x="20" y="129"/>
                    <a:pt x="20" y="129"/>
                  </a:cubicBezTo>
                  <a:cubicBezTo>
                    <a:pt x="21" y="129"/>
                    <a:pt x="21" y="129"/>
                    <a:pt x="21" y="129"/>
                  </a:cubicBezTo>
                  <a:cubicBezTo>
                    <a:pt x="22" y="129"/>
                    <a:pt x="22" y="129"/>
                    <a:pt x="22" y="129"/>
                  </a:cubicBezTo>
                  <a:cubicBezTo>
                    <a:pt x="23" y="128"/>
                    <a:pt x="23" y="128"/>
                    <a:pt x="23" y="128"/>
                  </a:cubicBezTo>
                  <a:cubicBezTo>
                    <a:pt x="24" y="128"/>
                    <a:pt x="24" y="128"/>
                    <a:pt x="24" y="128"/>
                  </a:cubicBezTo>
                  <a:cubicBezTo>
                    <a:pt x="24" y="128"/>
                    <a:pt x="24" y="128"/>
                    <a:pt x="24" y="128"/>
                  </a:cubicBezTo>
                  <a:cubicBezTo>
                    <a:pt x="26" y="127"/>
                    <a:pt x="26" y="127"/>
                    <a:pt x="26" y="127"/>
                  </a:cubicBezTo>
                  <a:cubicBezTo>
                    <a:pt x="26" y="127"/>
                    <a:pt x="26" y="127"/>
                    <a:pt x="26" y="127"/>
                  </a:cubicBezTo>
                  <a:cubicBezTo>
                    <a:pt x="27" y="127"/>
                    <a:pt x="27" y="127"/>
                    <a:pt x="27" y="127"/>
                  </a:cubicBezTo>
                  <a:cubicBezTo>
                    <a:pt x="28" y="126"/>
                    <a:pt x="28" y="126"/>
                    <a:pt x="28" y="126"/>
                  </a:cubicBezTo>
                  <a:cubicBezTo>
                    <a:pt x="29" y="126"/>
                    <a:pt x="29" y="126"/>
                    <a:pt x="29" y="126"/>
                  </a:cubicBezTo>
                  <a:cubicBezTo>
                    <a:pt x="30" y="125"/>
                    <a:pt x="30" y="125"/>
                    <a:pt x="30" y="125"/>
                  </a:cubicBezTo>
                  <a:cubicBezTo>
                    <a:pt x="30" y="125"/>
                    <a:pt x="30" y="125"/>
                    <a:pt x="30" y="125"/>
                  </a:cubicBezTo>
                  <a:cubicBezTo>
                    <a:pt x="31" y="125"/>
                    <a:pt x="31" y="125"/>
                    <a:pt x="31" y="125"/>
                  </a:cubicBezTo>
                  <a:cubicBezTo>
                    <a:pt x="32" y="124"/>
                    <a:pt x="32" y="124"/>
                    <a:pt x="32" y="124"/>
                  </a:cubicBezTo>
                  <a:cubicBezTo>
                    <a:pt x="33" y="124"/>
                    <a:pt x="33" y="124"/>
                    <a:pt x="33" y="124"/>
                  </a:cubicBezTo>
                  <a:cubicBezTo>
                    <a:pt x="34" y="124"/>
                    <a:pt x="34" y="124"/>
                    <a:pt x="34" y="124"/>
                  </a:cubicBezTo>
                  <a:cubicBezTo>
                    <a:pt x="35" y="124"/>
                    <a:pt x="35" y="124"/>
                    <a:pt x="35" y="124"/>
                  </a:cubicBezTo>
                  <a:cubicBezTo>
                    <a:pt x="35" y="123"/>
                    <a:pt x="35" y="123"/>
                    <a:pt x="35" y="123"/>
                  </a:cubicBezTo>
                  <a:cubicBezTo>
                    <a:pt x="36" y="123"/>
                    <a:pt x="36" y="123"/>
                    <a:pt x="36" y="123"/>
                  </a:cubicBezTo>
                  <a:cubicBezTo>
                    <a:pt x="37" y="123"/>
                    <a:pt x="37" y="123"/>
                    <a:pt x="37" y="123"/>
                  </a:cubicBezTo>
                  <a:cubicBezTo>
                    <a:pt x="38" y="122"/>
                    <a:pt x="38" y="122"/>
                    <a:pt x="38" y="122"/>
                  </a:cubicBezTo>
                  <a:cubicBezTo>
                    <a:pt x="39" y="122"/>
                    <a:pt x="39" y="122"/>
                    <a:pt x="39" y="122"/>
                  </a:cubicBezTo>
                  <a:cubicBezTo>
                    <a:pt x="40" y="121"/>
                    <a:pt x="40" y="121"/>
                    <a:pt x="40" y="121"/>
                  </a:cubicBezTo>
                  <a:cubicBezTo>
                    <a:pt x="41" y="121"/>
                    <a:pt x="41" y="121"/>
                    <a:pt x="41" y="121"/>
                  </a:cubicBezTo>
                  <a:cubicBezTo>
                    <a:pt x="42" y="121"/>
                    <a:pt x="42" y="121"/>
                    <a:pt x="42" y="121"/>
                  </a:cubicBezTo>
                  <a:cubicBezTo>
                    <a:pt x="42" y="121"/>
                    <a:pt x="42" y="121"/>
                    <a:pt x="42" y="121"/>
                  </a:cubicBezTo>
                  <a:cubicBezTo>
                    <a:pt x="43" y="120"/>
                    <a:pt x="43" y="120"/>
                    <a:pt x="43" y="120"/>
                  </a:cubicBezTo>
                  <a:cubicBezTo>
                    <a:pt x="44" y="120"/>
                    <a:pt x="44" y="120"/>
                    <a:pt x="44" y="120"/>
                  </a:cubicBezTo>
                  <a:cubicBezTo>
                    <a:pt x="45" y="119"/>
                    <a:pt x="45" y="119"/>
                    <a:pt x="45" y="119"/>
                  </a:cubicBezTo>
                  <a:cubicBezTo>
                    <a:pt x="46" y="119"/>
                    <a:pt x="46" y="119"/>
                    <a:pt x="46" y="119"/>
                  </a:cubicBezTo>
                  <a:cubicBezTo>
                    <a:pt x="47" y="119"/>
                    <a:pt x="47" y="119"/>
                    <a:pt x="47" y="119"/>
                  </a:cubicBezTo>
                  <a:cubicBezTo>
                    <a:pt x="48" y="118"/>
                    <a:pt x="48" y="118"/>
                    <a:pt x="48" y="118"/>
                  </a:cubicBezTo>
                  <a:cubicBezTo>
                    <a:pt x="49" y="118"/>
                    <a:pt x="49" y="118"/>
                    <a:pt x="49" y="118"/>
                  </a:cubicBezTo>
                  <a:cubicBezTo>
                    <a:pt x="50" y="118"/>
                    <a:pt x="50" y="118"/>
                    <a:pt x="50" y="118"/>
                  </a:cubicBezTo>
                  <a:cubicBezTo>
                    <a:pt x="51" y="117"/>
                    <a:pt x="51" y="117"/>
                    <a:pt x="51" y="117"/>
                  </a:cubicBezTo>
                  <a:cubicBezTo>
                    <a:pt x="51" y="117"/>
                    <a:pt x="51" y="117"/>
                    <a:pt x="51" y="117"/>
                  </a:cubicBezTo>
                  <a:cubicBezTo>
                    <a:pt x="52" y="117"/>
                    <a:pt x="52" y="117"/>
                    <a:pt x="52" y="117"/>
                  </a:cubicBezTo>
                  <a:cubicBezTo>
                    <a:pt x="52" y="116"/>
                    <a:pt x="52" y="116"/>
                    <a:pt x="52" y="116"/>
                  </a:cubicBezTo>
                  <a:cubicBezTo>
                    <a:pt x="53" y="116"/>
                    <a:pt x="53" y="116"/>
                    <a:pt x="53" y="116"/>
                  </a:cubicBezTo>
                  <a:cubicBezTo>
                    <a:pt x="53" y="116"/>
                    <a:pt x="53" y="116"/>
                    <a:pt x="53" y="116"/>
                  </a:cubicBezTo>
                  <a:cubicBezTo>
                    <a:pt x="54" y="115"/>
                    <a:pt x="54" y="115"/>
                    <a:pt x="54" y="115"/>
                  </a:cubicBezTo>
                  <a:cubicBezTo>
                    <a:pt x="54" y="115"/>
                    <a:pt x="54" y="115"/>
                    <a:pt x="54" y="115"/>
                  </a:cubicBezTo>
                  <a:cubicBezTo>
                    <a:pt x="54" y="115"/>
                    <a:pt x="54" y="115"/>
                    <a:pt x="54" y="115"/>
                  </a:cubicBezTo>
                  <a:cubicBezTo>
                    <a:pt x="54" y="114"/>
                    <a:pt x="54" y="114"/>
                    <a:pt x="54" y="114"/>
                  </a:cubicBezTo>
                  <a:cubicBezTo>
                    <a:pt x="55" y="114"/>
                    <a:pt x="55" y="114"/>
                    <a:pt x="55" y="114"/>
                  </a:cubicBezTo>
                  <a:cubicBezTo>
                    <a:pt x="55" y="114"/>
                    <a:pt x="55" y="114"/>
                    <a:pt x="55" y="114"/>
                  </a:cubicBezTo>
                  <a:cubicBezTo>
                    <a:pt x="55" y="113"/>
                    <a:pt x="55" y="113"/>
                    <a:pt x="55" y="113"/>
                  </a:cubicBezTo>
                  <a:cubicBezTo>
                    <a:pt x="56" y="113"/>
                    <a:pt x="56" y="113"/>
                    <a:pt x="56" y="113"/>
                  </a:cubicBezTo>
                  <a:cubicBezTo>
                    <a:pt x="56" y="113"/>
                    <a:pt x="56" y="113"/>
                    <a:pt x="56" y="113"/>
                  </a:cubicBezTo>
                  <a:cubicBezTo>
                    <a:pt x="56" y="112"/>
                    <a:pt x="56" y="112"/>
                    <a:pt x="56" y="112"/>
                  </a:cubicBezTo>
                  <a:cubicBezTo>
                    <a:pt x="57" y="112"/>
                    <a:pt x="57" y="112"/>
                    <a:pt x="57" y="112"/>
                  </a:cubicBezTo>
                  <a:cubicBezTo>
                    <a:pt x="57" y="112"/>
                    <a:pt x="57" y="112"/>
                    <a:pt x="57" y="112"/>
                  </a:cubicBezTo>
                  <a:cubicBezTo>
                    <a:pt x="57" y="111"/>
                    <a:pt x="57" y="111"/>
                    <a:pt x="57" y="111"/>
                  </a:cubicBezTo>
                  <a:cubicBezTo>
                    <a:pt x="58" y="111"/>
                    <a:pt x="58" y="111"/>
                    <a:pt x="58" y="111"/>
                  </a:cubicBezTo>
                  <a:cubicBezTo>
                    <a:pt x="58" y="110"/>
                    <a:pt x="58" y="110"/>
                    <a:pt x="58" y="110"/>
                  </a:cubicBezTo>
                  <a:cubicBezTo>
                    <a:pt x="58" y="110"/>
                    <a:pt x="58" y="110"/>
                    <a:pt x="58" y="110"/>
                  </a:cubicBezTo>
                  <a:cubicBezTo>
                    <a:pt x="59" y="110"/>
                    <a:pt x="59" y="110"/>
                    <a:pt x="59" y="110"/>
                  </a:cubicBezTo>
                  <a:cubicBezTo>
                    <a:pt x="59" y="109"/>
                    <a:pt x="59" y="109"/>
                    <a:pt x="59" y="109"/>
                  </a:cubicBezTo>
                  <a:cubicBezTo>
                    <a:pt x="59" y="109"/>
                    <a:pt x="59" y="109"/>
                    <a:pt x="59" y="109"/>
                  </a:cubicBezTo>
                  <a:cubicBezTo>
                    <a:pt x="60" y="108"/>
                    <a:pt x="60" y="108"/>
                    <a:pt x="60" y="108"/>
                  </a:cubicBezTo>
                  <a:cubicBezTo>
                    <a:pt x="60" y="108"/>
                    <a:pt x="60" y="108"/>
                    <a:pt x="60" y="108"/>
                  </a:cubicBezTo>
                  <a:cubicBezTo>
                    <a:pt x="60" y="108"/>
                    <a:pt x="60" y="108"/>
                    <a:pt x="60" y="108"/>
                  </a:cubicBezTo>
                  <a:cubicBezTo>
                    <a:pt x="61" y="107"/>
                    <a:pt x="61" y="107"/>
                    <a:pt x="61" y="107"/>
                  </a:cubicBezTo>
                  <a:cubicBezTo>
                    <a:pt x="61" y="107"/>
                    <a:pt x="61" y="107"/>
                    <a:pt x="61" y="107"/>
                  </a:cubicBezTo>
                  <a:cubicBezTo>
                    <a:pt x="62" y="107"/>
                    <a:pt x="62" y="107"/>
                    <a:pt x="62" y="107"/>
                  </a:cubicBezTo>
                  <a:cubicBezTo>
                    <a:pt x="62" y="106"/>
                    <a:pt x="62" y="106"/>
                    <a:pt x="62" y="106"/>
                  </a:cubicBezTo>
                  <a:cubicBezTo>
                    <a:pt x="62" y="106"/>
                    <a:pt x="62" y="106"/>
                    <a:pt x="62" y="106"/>
                  </a:cubicBezTo>
                  <a:cubicBezTo>
                    <a:pt x="63" y="106"/>
                    <a:pt x="63" y="106"/>
                    <a:pt x="63" y="106"/>
                  </a:cubicBezTo>
                  <a:cubicBezTo>
                    <a:pt x="64" y="105"/>
                    <a:pt x="64" y="105"/>
                    <a:pt x="64" y="105"/>
                  </a:cubicBezTo>
                  <a:cubicBezTo>
                    <a:pt x="64" y="105"/>
                    <a:pt x="64" y="105"/>
                    <a:pt x="64" y="105"/>
                  </a:cubicBezTo>
                  <a:cubicBezTo>
                    <a:pt x="65" y="105"/>
                    <a:pt x="65" y="105"/>
                    <a:pt x="65" y="105"/>
                  </a:cubicBezTo>
                  <a:cubicBezTo>
                    <a:pt x="65" y="104"/>
                    <a:pt x="65" y="104"/>
                    <a:pt x="65" y="104"/>
                  </a:cubicBezTo>
                  <a:cubicBezTo>
                    <a:pt x="65" y="104"/>
                    <a:pt x="65" y="104"/>
                    <a:pt x="65" y="104"/>
                  </a:cubicBezTo>
                  <a:cubicBezTo>
                    <a:pt x="66" y="104"/>
                    <a:pt x="66" y="104"/>
                    <a:pt x="66" y="104"/>
                  </a:cubicBezTo>
                  <a:cubicBezTo>
                    <a:pt x="66" y="103"/>
                    <a:pt x="66" y="103"/>
                    <a:pt x="66" y="103"/>
                  </a:cubicBezTo>
                  <a:cubicBezTo>
                    <a:pt x="66" y="103"/>
                    <a:pt x="66" y="103"/>
                    <a:pt x="66" y="103"/>
                  </a:cubicBezTo>
                  <a:cubicBezTo>
                    <a:pt x="67" y="102"/>
                    <a:pt x="67" y="102"/>
                    <a:pt x="67" y="102"/>
                  </a:cubicBezTo>
                  <a:cubicBezTo>
                    <a:pt x="67" y="102"/>
                    <a:pt x="67" y="102"/>
                    <a:pt x="67" y="102"/>
                  </a:cubicBezTo>
                  <a:cubicBezTo>
                    <a:pt x="67" y="101"/>
                    <a:pt x="67" y="101"/>
                    <a:pt x="67" y="101"/>
                  </a:cubicBezTo>
                  <a:cubicBezTo>
                    <a:pt x="68" y="100"/>
                    <a:pt x="68" y="100"/>
                    <a:pt x="68" y="100"/>
                  </a:cubicBezTo>
                  <a:cubicBezTo>
                    <a:pt x="68" y="99"/>
                    <a:pt x="68" y="99"/>
                    <a:pt x="68" y="99"/>
                  </a:cubicBezTo>
                  <a:cubicBezTo>
                    <a:pt x="68" y="95"/>
                    <a:pt x="68" y="95"/>
                    <a:pt x="68" y="95"/>
                  </a:cubicBezTo>
                  <a:cubicBezTo>
                    <a:pt x="68" y="95"/>
                    <a:pt x="68" y="95"/>
                    <a:pt x="68" y="95"/>
                  </a:cubicBezTo>
                  <a:cubicBezTo>
                    <a:pt x="68" y="92"/>
                    <a:pt x="68" y="92"/>
                    <a:pt x="68" y="92"/>
                  </a:cubicBezTo>
                  <a:cubicBezTo>
                    <a:pt x="68" y="90"/>
                    <a:pt x="68" y="90"/>
                    <a:pt x="68" y="90"/>
                  </a:cubicBezTo>
                  <a:cubicBezTo>
                    <a:pt x="67" y="89"/>
                    <a:pt x="67" y="89"/>
                    <a:pt x="67" y="89"/>
                  </a:cubicBezTo>
                  <a:cubicBezTo>
                    <a:pt x="67" y="88"/>
                    <a:pt x="67" y="88"/>
                    <a:pt x="67" y="88"/>
                  </a:cubicBezTo>
                  <a:cubicBezTo>
                    <a:pt x="67" y="87"/>
                    <a:pt x="67" y="87"/>
                    <a:pt x="67" y="87"/>
                  </a:cubicBezTo>
                  <a:cubicBezTo>
                    <a:pt x="66" y="86"/>
                    <a:pt x="66" y="86"/>
                    <a:pt x="66" y="86"/>
                  </a:cubicBezTo>
                  <a:cubicBezTo>
                    <a:pt x="66" y="85"/>
                    <a:pt x="66" y="85"/>
                    <a:pt x="66" y="85"/>
                  </a:cubicBezTo>
                  <a:cubicBezTo>
                    <a:pt x="66" y="84"/>
                    <a:pt x="66" y="84"/>
                    <a:pt x="66" y="84"/>
                  </a:cubicBezTo>
                  <a:cubicBezTo>
                    <a:pt x="65" y="83"/>
                    <a:pt x="65" y="83"/>
                    <a:pt x="65" y="83"/>
                  </a:cubicBezTo>
                  <a:cubicBezTo>
                    <a:pt x="65" y="83"/>
                    <a:pt x="65" y="83"/>
                    <a:pt x="65" y="83"/>
                  </a:cubicBezTo>
                  <a:cubicBezTo>
                    <a:pt x="65" y="81"/>
                    <a:pt x="65" y="81"/>
                    <a:pt x="65" y="81"/>
                  </a:cubicBezTo>
                  <a:cubicBezTo>
                    <a:pt x="65" y="80"/>
                    <a:pt x="65" y="80"/>
                    <a:pt x="65" y="80"/>
                  </a:cubicBezTo>
                  <a:cubicBezTo>
                    <a:pt x="64" y="79"/>
                    <a:pt x="64" y="79"/>
                    <a:pt x="64" y="79"/>
                  </a:cubicBezTo>
                  <a:cubicBezTo>
                    <a:pt x="64" y="78"/>
                    <a:pt x="64" y="78"/>
                    <a:pt x="64" y="78"/>
                  </a:cubicBezTo>
                  <a:cubicBezTo>
                    <a:pt x="64" y="76"/>
                    <a:pt x="64" y="76"/>
                    <a:pt x="64" y="76"/>
                  </a:cubicBezTo>
                  <a:cubicBezTo>
                    <a:pt x="63" y="76"/>
                    <a:pt x="63" y="76"/>
                    <a:pt x="63" y="76"/>
                  </a:cubicBezTo>
                  <a:cubicBezTo>
                    <a:pt x="63" y="75"/>
                    <a:pt x="63" y="75"/>
                    <a:pt x="63" y="75"/>
                  </a:cubicBezTo>
                  <a:cubicBezTo>
                    <a:pt x="63" y="74"/>
                    <a:pt x="63" y="74"/>
                    <a:pt x="63" y="74"/>
                  </a:cubicBezTo>
                  <a:cubicBezTo>
                    <a:pt x="62" y="74"/>
                    <a:pt x="62" y="74"/>
                    <a:pt x="62" y="74"/>
                  </a:cubicBezTo>
                  <a:cubicBezTo>
                    <a:pt x="62" y="73"/>
                    <a:pt x="62" y="73"/>
                    <a:pt x="62" y="73"/>
                  </a:cubicBezTo>
                  <a:cubicBezTo>
                    <a:pt x="62" y="73"/>
                    <a:pt x="62" y="73"/>
                    <a:pt x="62" y="73"/>
                  </a:cubicBezTo>
                  <a:cubicBezTo>
                    <a:pt x="61" y="72"/>
                    <a:pt x="61" y="72"/>
                    <a:pt x="61" y="72"/>
                  </a:cubicBezTo>
                  <a:cubicBezTo>
                    <a:pt x="61" y="72"/>
                    <a:pt x="61" y="72"/>
                    <a:pt x="61" y="72"/>
                  </a:cubicBezTo>
                  <a:cubicBezTo>
                    <a:pt x="61" y="71"/>
                    <a:pt x="61" y="71"/>
                    <a:pt x="61" y="71"/>
                  </a:cubicBezTo>
                  <a:cubicBezTo>
                    <a:pt x="60" y="71"/>
                    <a:pt x="60" y="71"/>
                    <a:pt x="60" y="71"/>
                  </a:cubicBezTo>
                  <a:cubicBezTo>
                    <a:pt x="60" y="70"/>
                    <a:pt x="60" y="70"/>
                    <a:pt x="60" y="70"/>
                  </a:cubicBezTo>
                  <a:cubicBezTo>
                    <a:pt x="60" y="70"/>
                    <a:pt x="60" y="70"/>
                    <a:pt x="60" y="70"/>
                  </a:cubicBezTo>
                  <a:cubicBezTo>
                    <a:pt x="59" y="69"/>
                    <a:pt x="59" y="69"/>
                    <a:pt x="59" y="69"/>
                  </a:cubicBezTo>
                  <a:cubicBezTo>
                    <a:pt x="59" y="69"/>
                    <a:pt x="59" y="69"/>
                    <a:pt x="59" y="69"/>
                  </a:cubicBezTo>
                  <a:cubicBezTo>
                    <a:pt x="59" y="68"/>
                    <a:pt x="59" y="68"/>
                    <a:pt x="59" y="68"/>
                  </a:cubicBezTo>
                  <a:cubicBezTo>
                    <a:pt x="58" y="67"/>
                    <a:pt x="58" y="67"/>
                    <a:pt x="58" y="67"/>
                  </a:cubicBezTo>
                  <a:cubicBezTo>
                    <a:pt x="58" y="67"/>
                    <a:pt x="58" y="67"/>
                    <a:pt x="58" y="67"/>
                  </a:cubicBezTo>
                  <a:cubicBezTo>
                    <a:pt x="58" y="66"/>
                    <a:pt x="58" y="66"/>
                    <a:pt x="58" y="66"/>
                  </a:cubicBezTo>
                  <a:cubicBezTo>
                    <a:pt x="57" y="65"/>
                    <a:pt x="57" y="65"/>
                    <a:pt x="57" y="65"/>
                  </a:cubicBezTo>
                  <a:cubicBezTo>
                    <a:pt x="57" y="65"/>
                    <a:pt x="57" y="65"/>
                    <a:pt x="57" y="65"/>
                  </a:cubicBezTo>
                  <a:cubicBezTo>
                    <a:pt x="57" y="63"/>
                    <a:pt x="57" y="63"/>
                    <a:pt x="57" y="63"/>
                  </a:cubicBezTo>
                  <a:cubicBezTo>
                    <a:pt x="56" y="63"/>
                    <a:pt x="56" y="63"/>
                    <a:pt x="56" y="63"/>
                  </a:cubicBezTo>
                  <a:cubicBezTo>
                    <a:pt x="56" y="62"/>
                    <a:pt x="56" y="62"/>
                    <a:pt x="56" y="62"/>
                  </a:cubicBezTo>
                  <a:cubicBezTo>
                    <a:pt x="56" y="60"/>
                    <a:pt x="56" y="60"/>
                    <a:pt x="56" y="60"/>
                  </a:cubicBezTo>
                  <a:cubicBezTo>
                    <a:pt x="55" y="59"/>
                    <a:pt x="55" y="59"/>
                    <a:pt x="55" y="59"/>
                  </a:cubicBezTo>
                  <a:cubicBezTo>
                    <a:pt x="55" y="58"/>
                    <a:pt x="55" y="58"/>
                    <a:pt x="55" y="58"/>
                  </a:cubicBezTo>
                  <a:cubicBezTo>
                    <a:pt x="55" y="56"/>
                    <a:pt x="55" y="56"/>
                    <a:pt x="55" y="56"/>
                  </a:cubicBezTo>
                  <a:cubicBezTo>
                    <a:pt x="55" y="50"/>
                    <a:pt x="55" y="50"/>
                    <a:pt x="55" y="50"/>
                  </a:cubicBezTo>
                  <a:cubicBezTo>
                    <a:pt x="55" y="49"/>
                    <a:pt x="55" y="49"/>
                    <a:pt x="55" y="49"/>
                  </a:cubicBezTo>
                  <a:cubicBezTo>
                    <a:pt x="55" y="49"/>
                    <a:pt x="55" y="49"/>
                    <a:pt x="55" y="49"/>
                  </a:cubicBezTo>
                  <a:cubicBezTo>
                    <a:pt x="56" y="48"/>
                    <a:pt x="56" y="48"/>
                    <a:pt x="56" y="48"/>
                  </a:cubicBezTo>
                  <a:cubicBezTo>
                    <a:pt x="56" y="48"/>
                    <a:pt x="56" y="48"/>
                    <a:pt x="56" y="48"/>
                  </a:cubicBezTo>
                  <a:cubicBezTo>
                    <a:pt x="56" y="46"/>
                    <a:pt x="56" y="46"/>
                    <a:pt x="56" y="46"/>
                  </a:cubicBezTo>
                  <a:cubicBezTo>
                    <a:pt x="57" y="41"/>
                    <a:pt x="57" y="41"/>
                    <a:pt x="57" y="41"/>
                  </a:cubicBezTo>
                  <a:cubicBezTo>
                    <a:pt x="57" y="29"/>
                    <a:pt x="57" y="29"/>
                    <a:pt x="57" y="29"/>
                  </a:cubicBezTo>
                  <a:cubicBezTo>
                    <a:pt x="57" y="25"/>
                    <a:pt x="57" y="25"/>
                    <a:pt x="57" y="25"/>
                  </a:cubicBezTo>
                  <a:cubicBezTo>
                    <a:pt x="58" y="23"/>
                    <a:pt x="58" y="23"/>
                    <a:pt x="58" y="23"/>
                  </a:cubicBezTo>
                  <a:cubicBezTo>
                    <a:pt x="58" y="22"/>
                    <a:pt x="58" y="22"/>
                    <a:pt x="58" y="22"/>
                  </a:cubicBezTo>
                  <a:cubicBezTo>
                    <a:pt x="58" y="20"/>
                    <a:pt x="58" y="20"/>
                    <a:pt x="58" y="20"/>
                  </a:cubicBezTo>
                  <a:cubicBezTo>
                    <a:pt x="59" y="19"/>
                    <a:pt x="59" y="19"/>
                    <a:pt x="59" y="19"/>
                  </a:cubicBezTo>
                  <a:cubicBezTo>
                    <a:pt x="59" y="19"/>
                    <a:pt x="59" y="19"/>
                    <a:pt x="59" y="19"/>
                  </a:cubicBezTo>
                  <a:cubicBezTo>
                    <a:pt x="59" y="18"/>
                    <a:pt x="59" y="18"/>
                    <a:pt x="59" y="18"/>
                  </a:cubicBezTo>
                  <a:cubicBezTo>
                    <a:pt x="60" y="18"/>
                    <a:pt x="60" y="18"/>
                    <a:pt x="60" y="18"/>
                  </a:cubicBezTo>
                  <a:cubicBezTo>
                    <a:pt x="60" y="17"/>
                    <a:pt x="60" y="17"/>
                    <a:pt x="60" y="17"/>
                  </a:cubicBezTo>
                  <a:cubicBezTo>
                    <a:pt x="60" y="17"/>
                    <a:pt x="60" y="17"/>
                    <a:pt x="60" y="17"/>
                  </a:cubicBezTo>
                  <a:cubicBezTo>
                    <a:pt x="61" y="16"/>
                    <a:pt x="61" y="16"/>
                    <a:pt x="61" y="16"/>
                  </a:cubicBezTo>
                  <a:cubicBezTo>
                    <a:pt x="61" y="16"/>
                    <a:pt x="61" y="16"/>
                    <a:pt x="61" y="16"/>
                  </a:cubicBezTo>
                  <a:cubicBezTo>
                    <a:pt x="61" y="15"/>
                    <a:pt x="61" y="15"/>
                    <a:pt x="61" y="15"/>
                  </a:cubicBezTo>
                  <a:cubicBezTo>
                    <a:pt x="62" y="15"/>
                    <a:pt x="62" y="15"/>
                    <a:pt x="62" y="15"/>
                  </a:cubicBezTo>
                  <a:cubicBezTo>
                    <a:pt x="62" y="14"/>
                    <a:pt x="62" y="14"/>
                    <a:pt x="62" y="14"/>
                  </a:cubicBezTo>
                  <a:cubicBezTo>
                    <a:pt x="62" y="14"/>
                    <a:pt x="62" y="14"/>
                    <a:pt x="62" y="14"/>
                  </a:cubicBezTo>
                  <a:cubicBezTo>
                    <a:pt x="63" y="14"/>
                    <a:pt x="63" y="14"/>
                    <a:pt x="63" y="14"/>
                  </a:cubicBezTo>
                  <a:cubicBezTo>
                    <a:pt x="63" y="13"/>
                    <a:pt x="63" y="13"/>
                    <a:pt x="63" y="13"/>
                  </a:cubicBezTo>
                  <a:cubicBezTo>
                    <a:pt x="63" y="13"/>
                    <a:pt x="63" y="13"/>
                    <a:pt x="63" y="13"/>
                  </a:cubicBezTo>
                  <a:cubicBezTo>
                    <a:pt x="64" y="13"/>
                    <a:pt x="64" y="13"/>
                    <a:pt x="64" y="13"/>
                  </a:cubicBezTo>
                  <a:cubicBezTo>
                    <a:pt x="64" y="12"/>
                    <a:pt x="64" y="12"/>
                    <a:pt x="64" y="12"/>
                  </a:cubicBezTo>
                  <a:cubicBezTo>
                    <a:pt x="65" y="12"/>
                    <a:pt x="65" y="12"/>
                    <a:pt x="65" y="12"/>
                  </a:cubicBezTo>
                  <a:cubicBezTo>
                    <a:pt x="65" y="12"/>
                    <a:pt x="65" y="12"/>
                    <a:pt x="65" y="12"/>
                  </a:cubicBezTo>
                  <a:cubicBezTo>
                    <a:pt x="65" y="11"/>
                    <a:pt x="65" y="11"/>
                    <a:pt x="65" y="11"/>
                  </a:cubicBezTo>
                  <a:cubicBezTo>
                    <a:pt x="66" y="11"/>
                    <a:pt x="66" y="11"/>
                    <a:pt x="66" y="11"/>
                  </a:cubicBezTo>
                  <a:cubicBezTo>
                    <a:pt x="66" y="11"/>
                    <a:pt x="66" y="11"/>
                    <a:pt x="66" y="11"/>
                  </a:cubicBezTo>
                  <a:cubicBezTo>
                    <a:pt x="67" y="10"/>
                    <a:pt x="67" y="10"/>
                    <a:pt x="67" y="10"/>
                  </a:cubicBezTo>
                  <a:cubicBezTo>
                    <a:pt x="67" y="10"/>
                    <a:pt x="67" y="10"/>
                    <a:pt x="67" y="10"/>
                  </a:cubicBezTo>
                  <a:cubicBezTo>
                    <a:pt x="68" y="10"/>
                    <a:pt x="68" y="10"/>
                    <a:pt x="68" y="10"/>
                  </a:cubicBezTo>
                  <a:cubicBezTo>
                    <a:pt x="68" y="9"/>
                    <a:pt x="68" y="9"/>
                    <a:pt x="68" y="9"/>
                  </a:cubicBezTo>
                  <a:cubicBezTo>
                    <a:pt x="69" y="9"/>
                    <a:pt x="69" y="9"/>
                    <a:pt x="69" y="9"/>
                  </a:cubicBezTo>
                  <a:cubicBezTo>
                    <a:pt x="70" y="9"/>
                    <a:pt x="70" y="9"/>
                    <a:pt x="70" y="9"/>
                  </a:cubicBezTo>
                  <a:cubicBezTo>
                    <a:pt x="71" y="8"/>
                    <a:pt x="71" y="8"/>
                    <a:pt x="71" y="8"/>
                  </a:cubicBezTo>
                  <a:cubicBezTo>
                    <a:pt x="71" y="8"/>
                    <a:pt x="71" y="8"/>
                    <a:pt x="71" y="8"/>
                  </a:cubicBezTo>
                  <a:cubicBezTo>
                    <a:pt x="72" y="8"/>
                    <a:pt x="72" y="8"/>
                    <a:pt x="72" y="8"/>
                  </a:cubicBezTo>
                  <a:cubicBezTo>
                    <a:pt x="74" y="7"/>
                    <a:pt x="74" y="7"/>
                    <a:pt x="74" y="7"/>
                  </a:cubicBezTo>
                  <a:cubicBezTo>
                    <a:pt x="75" y="7"/>
                    <a:pt x="75" y="7"/>
                    <a:pt x="75" y="7"/>
                  </a:cubicBezTo>
                  <a:cubicBezTo>
                    <a:pt x="77" y="7"/>
                    <a:pt x="77" y="7"/>
                    <a:pt x="77" y="7"/>
                  </a:cubicBezTo>
                  <a:cubicBezTo>
                    <a:pt x="78" y="6"/>
                    <a:pt x="78" y="6"/>
                    <a:pt x="78" y="6"/>
                  </a:cubicBezTo>
                  <a:cubicBezTo>
                    <a:pt x="79" y="6"/>
                    <a:pt x="79" y="6"/>
                    <a:pt x="79" y="6"/>
                  </a:cubicBezTo>
                  <a:cubicBezTo>
                    <a:pt x="80" y="6"/>
                    <a:pt x="80" y="6"/>
                    <a:pt x="80" y="6"/>
                  </a:cubicBezTo>
                  <a:cubicBezTo>
                    <a:pt x="81" y="5"/>
                    <a:pt x="81" y="5"/>
                    <a:pt x="81" y="5"/>
                  </a:cubicBezTo>
                  <a:cubicBezTo>
                    <a:pt x="81" y="5"/>
                    <a:pt x="81" y="5"/>
                    <a:pt x="81" y="5"/>
                  </a:cubicBezTo>
                  <a:cubicBezTo>
                    <a:pt x="82" y="5"/>
                    <a:pt x="82" y="5"/>
                    <a:pt x="82" y="5"/>
                  </a:cubicBezTo>
                  <a:cubicBezTo>
                    <a:pt x="83" y="4"/>
                    <a:pt x="83" y="4"/>
                    <a:pt x="83" y="4"/>
                  </a:cubicBezTo>
                  <a:cubicBezTo>
                    <a:pt x="83" y="4"/>
                    <a:pt x="83" y="4"/>
                    <a:pt x="83" y="4"/>
                  </a:cubicBezTo>
                  <a:cubicBezTo>
                    <a:pt x="83" y="4"/>
                    <a:pt x="83" y="4"/>
                    <a:pt x="83" y="4"/>
                  </a:cubicBezTo>
                  <a:cubicBezTo>
                    <a:pt x="84" y="3"/>
                    <a:pt x="84" y="3"/>
                    <a:pt x="84" y="3"/>
                  </a:cubicBezTo>
                  <a:cubicBezTo>
                    <a:pt x="84" y="3"/>
                    <a:pt x="84" y="3"/>
                    <a:pt x="84" y="3"/>
                  </a:cubicBezTo>
                  <a:cubicBezTo>
                    <a:pt x="85" y="3"/>
                    <a:pt x="85" y="3"/>
                    <a:pt x="85" y="3"/>
                  </a:cubicBezTo>
                  <a:cubicBezTo>
                    <a:pt x="85" y="2"/>
                    <a:pt x="85" y="2"/>
                    <a:pt x="85" y="2"/>
                  </a:cubicBezTo>
                  <a:cubicBezTo>
                    <a:pt x="86" y="2"/>
                    <a:pt x="86" y="2"/>
                    <a:pt x="86" y="2"/>
                  </a:cubicBezTo>
                  <a:cubicBezTo>
                    <a:pt x="87" y="1"/>
                    <a:pt x="87" y="1"/>
                    <a:pt x="87" y="1"/>
                  </a:cubicBezTo>
                  <a:cubicBezTo>
                    <a:pt x="88" y="1"/>
                    <a:pt x="88" y="1"/>
                    <a:pt x="88" y="1"/>
                  </a:cubicBezTo>
                  <a:cubicBezTo>
                    <a:pt x="97" y="1"/>
                    <a:pt x="97" y="1"/>
                    <a:pt x="97" y="1"/>
                  </a:cubicBezTo>
                  <a:lnTo>
                    <a:pt x="99" y="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35"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0" name="TextBox 72"/>
          <p:cNvSpPr txBox="1"/>
          <p:nvPr/>
        </p:nvSpPr>
        <p:spPr>
          <a:xfrm>
            <a:off x="1679509" y="1412776"/>
            <a:ext cx="1056117" cy="521970"/>
          </a:xfrm>
          <a:prstGeom prst="rect">
            <a:avLst/>
          </a:prstGeom>
          <a:noFill/>
        </p:spPr>
        <p:txBody>
          <a:bodyPr wrap="square" lIns="112873" tIns="56437" rIns="112873" bIns="56437"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665"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25%</a:t>
            </a:r>
            <a:endParaRPr kumimoji="0" lang="zh-CN" altLang="en-US" sz="2665"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1237043" y="4299887"/>
            <a:ext cx="1954021" cy="450415"/>
            <a:chOff x="1574602" y="3225558"/>
            <a:chExt cx="2322150" cy="380444"/>
          </a:xfrm>
        </p:grpSpPr>
        <p:sp>
          <p:nvSpPr>
            <p:cNvPr id="22" name="剪去单角的矩形 21"/>
            <p:cNvSpPr/>
            <p:nvPr/>
          </p:nvSpPr>
          <p:spPr>
            <a:xfrm>
              <a:off x="1574602" y="3235045"/>
              <a:ext cx="2322150" cy="370957"/>
            </a:xfrm>
            <a:prstGeom prst="snip1Rect">
              <a:avLst>
                <a:gd name="adj" fmla="val 2693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defRPr/>
              </a:pPr>
              <a:r>
                <a:rPr kumimoji="0" lang="zh-CN" altLang="en-US" sz="1865"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86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24" name="TextBox 76"/>
          <p:cNvSpPr txBox="1"/>
          <p:nvPr/>
        </p:nvSpPr>
        <p:spPr>
          <a:xfrm>
            <a:off x="1239744" y="4852545"/>
            <a:ext cx="1975936" cy="1023620"/>
          </a:xfrm>
          <a:prstGeom prst="rect">
            <a:avLst/>
          </a:prstGeom>
          <a:noFill/>
        </p:spPr>
        <p:txBody>
          <a:bodyPr wrap="square" lIns="96741" tIns="48369" rIns="96741" bIns="48369"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TextBox 77"/>
          <p:cNvSpPr txBox="1"/>
          <p:nvPr/>
        </p:nvSpPr>
        <p:spPr>
          <a:xfrm>
            <a:off x="4158051" y="1412776"/>
            <a:ext cx="1056117" cy="521970"/>
          </a:xfrm>
          <a:prstGeom prst="rect">
            <a:avLst/>
          </a:prstGeom>
          <a:noFill/>
        </p:spPr>
        <p:txBody>
          <a:bodyPr wrap="square" lIns="112873" tIns="56437" rIns="112873" bIns="56437"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665"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70%</a:t>
            </a:r>
            <a:endParaRPr kumimoji="0" lang="zh-CN" altLang="en-US" sz="2665"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29" name="组合 28"/>
          <p:cNvGrpSpPr/>
          <p:nvPr/>
        </p:nvGrpSpPr>
        <p:grpSpPr>
          <a:xfrm>
            <a:off x="3715584" y="4299887"/>
            <a:ext cx="1954021" cy="450415"/>
            <a:chOff x="1574602" y="3225558"/>
            <a:chExt cx="2322150" cy="380444"/>
          </a:xfrm>
        </p:grpSpPr>
        <p:sp>
          <p:nvSpPr>
            <p:cNvPr id="30" name="剪去单角的矩形 29"/>
            <p:cNvSpPr/>
            <p:nvPr/>
          </p:nvSpPr>
          <p:spPr>
            <a:xfrm>
              <a:off x="1574602" y="3235045"/>
              <a:ext cx="2322150" cy="370957"/>
            </a:xfrm>
            <a:prstGeom prst="snip1Rect">
              <a:avLst>
                <a:gd name="adj" fmla="val 26937"/>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defRPr/>
              </a:pPr>
              <a:r>
                <a:rPr kumimoji="0" lang="zh-CN" altLang="en-US" sz="1865"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86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32" name="TextBox 81"/>
          <p:cNvSpPr txBox="1"/>
          <p:nvPr/>
        </p:nvSpPr>
        <p:spPr>
          <a:xfrm>
            <a:off x="3736021" y="4852545"/>
            <a:ext cx="1975936" cy="1023620"/>
          </a:xfrm>
          <a:prstGeom prst="rect">
            <a:avLst/>
          </a:prstGeom>
          <a:noFill/>
        </p:spPr>
        <p:txBody>
          <a:bodyPr wrap="square" lIns="96741" tIns="48369" rIns="96741" bIns="48369"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82"/>
          <p:cNvSpPr txBox="1"/>
          <p:nvPr/>
        </p:nvSpPr>
        <p:spPr>
          <a:xfrm>
            <a:off x="6672064" y="1412776"/>
            <a:ext cx="1056117" cy="521970"/>
          </a:xfrm>
          <a:prstGeom prst="rect">
            <a:avLst/>
          </a:prstGeom>
          <a:noFill/>
        </p:spPr>
        <p:txBody>
          <a:bodyPr wrap="square" lIns="112873" tIns="56437" rIns="112873" bIns="56437"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665"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60%</a:t>
            </a:r>
            <a:endParaRPr kumimoji="0" lang="zh-CN" altLang="en-US" sz="2665"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4" name="组合 33"/>
          <p:cNvGrpSpPr/>
          <p:nvPr/>
        </p:nvGrpSpPr>
        <p:grpSpPr>
          <a:xfrm>
            <a:off x="6243257" y="4299887"/>
            <a:ext cx="1954021" cy="450415"/>
            <a:chOff x="1574602" y="3225558"/>
            <a:chExt cx="2322150" cy="380444"/>
          </a:xfrm>
        </p:grpSpPr>
        <p:sp>
          <p:nvSpPr>
            <p:cNvPr id="35" name="剪去单角的矩形 34"/>
            <p:cNvSpPr/>
            <p:nvPr/>
          </p:nvSpPr>
          <p:spPr>
            <a:xfrm>
              <a:off x="1574602" y="3235045"/>
              <a:ext cx="2322150" cy="370957"/>
            </a:xfrm>
            <a:prstGeom prst="snip1Rect">
              <a:avLst>
                <a:gd name="adj" fmla="val 26937"/>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defRPr/>
              </a:pPr>
              <a:r>
                <a:rPr kumimoji="0" lang="zh-CN" altLang="en-US" sz="1865"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86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37" name="TextBox 86"/>
          <p:cNvSpPr txBox="1"/>
          <p:nvPr/>
        </p:nvSpPr>
        <p:spPr>
          <a:xfrm>
            <a:off x="6328309" y="4852545"/>
            <a:ext cx="1975936" cy="1023620"/>
          </a:xfrm>
          <a:prstGeom prst="rect">
            <a:avLst/>
          </a:prstGeom>
          <a:noFill/>
        </p:spPr>
        <p:txBody>
          <a:bodyPr wrap="square" lIns="96741" tIns="48369" rIns="96741" bIns="48369"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TextBox 87"/>
          <p:cNvSpPr txBox="1"/>
          <p:nvPr/>
        </p:nvSpPr>
        <p:spPr>
          <a:xfrm>
            <a:off x="9278012" y="1412776"/>
            <a:ext cx="1056117" cy="521970"/>
          </a:xfrm>
          <a:prstGeom prst="rect">
            <a:avLst/>
          </a:prstGeom>
          <a:noFill/>
        </p:spPr>
        <p:txBody>
          <a:bodyPr wrap="square" lIns="112873" tIns="56437" rIns="112873" bIns="56437"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665"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90%</a:t>
            </a:r>
            <a:endParaRPr kumimoji="0" lang="zh-CN" altLang="en-US" sz="2665"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8835545" y="4299887"/>
            <a:ext cx="1954021" cy="450415"/>
            <a:chOff x="1574602" y="3225558"/>
            <a:chExt cx="2322150" cy="380444"/>
          </a:xfrm>
        </p:grpSpPr>
        <p:sp>
          <p:nvSpPr>
            <p:cNvPr id="40" name="剪去单角的矩形 39"/>
            <p:cNvSpPr/>
            <p:nvPr/>
          </p:nvSpPr>
          <p:spPr>
            <a:xfrm>
              <a:off x="1574602" y="3235045"/>
              <a:ext cx="2322150" cy="370957"/>
            </a:xfrm>
            <a:prstGeom prst="snip1Rect">
              <a:avLst>
                <a:gd name="adj" fmla="val 26937"/>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defRPr/>
              </a:pPr>
              <a:r>
                <a:rPr kumimoji="0" lang="zh-CN" altLang="en-US" sz="1865"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86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42" name="TextBox 91"/>
          <p:cNvSpPr txBox="1"/>
          <p:nvPr/>
        </p:nvSpPr>
        <p:spPr>
          <a:xfrm>
            <a:off x="8920597" y="4852545"/>
            <a:ext cx="1975936" cy="1023620"/>
          </a:xfrm>
          <a:prstGeom prst="rect">
            <a:avLst/>
          </a:prstGeom>
          <a:noFill/>
        </p:spPr>
        <p:txBody>
          <a:bodyPr wrap="square" lIns="96741" tIns="48369" rIns="96741" bIns="48369"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335"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33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8686796" y="1917680"/>
            <a:ext cx="2134827" cy="2138288"/>
            <a:chOff x="6449681" y="1394320"/>
            <a:chExt cx="1451038" cy="1453391"/>
          </a:xfrm>
        </p:grpSpPr>
        <p:grpSp>
          <p:nvGrpSpPr>
            <p:cNvPr id="44" name="组合 1"/>
            <p:cNvGrpSpPr/>
            <p:nvPr/>
          </p:nvGrpSpPr>
          <p:grpSpPr bwMode="auto">
            <a:xfrm>
              <a:off x="6449681" y="1394320"/>
              <a:ext cx="1451038" cy="1453391"/>
              <a:chOff x="6045201" y="1179620"/>
              <a:chExt cx="1019175" cy="1021169"/>
            </a:xfrm>
          </p:grpSpPr>
          <p:sp>
            <p:nvSpPr>
              <p:cNvPr id="46" name="椭圆 36"/>
              <p:cNvSpPr>
                <a:spLocks noChangeArrowheads="1"/>
              </p:cNvSpPr>
              <p:nvPr/>
            </p:nvSpPr>
            <p:spPr bwMode="auto">
              <a:xfrm rot="-1105102">
                <a:off x="6114674" y="1257957"/>
                <a:ext cx="868896" cy="86929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47" name="椭圆 34"/>
              <p:cNvSpPr>
                <a:spLocks noChangeArrowheads="1"/>
              </p:cNvSpPr>
              <p:nvPr/>
            </p:nvSpPr>
            <p:spPr bwMode="auto">
              <a:xfrm>
                <a:off x="6109401" y="1255983"/>
                <a:ext cx="868896" cy="869299"/>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48" name="空心弧 47"/>
              <p:cNvSpPr/>
              <p:nvPr/>
            </p:nvSpPr>
            <p:spPr bwMode="auto">
              <a:xfrm rot="16591937">
                <a:off x="6044204" y="1180617"/>
                <a:ext cx="1021169" cy="1019175"/>
              </a:xfrm>
              <a:prstGeom prst="blockArc">
                <a:avLst>
                  <a:gd name="adj1" fmla="val 17984332"/>
                  <a:gd name="adj2" fmla="val 16560449"/>
                  <a:gd name="adj3" fmla="val 14025"/>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45" name="Freeform 17"/>
            <p:cNvSpPr>
              <a:spLocks noEditPoints="1"/>
            </p:cNvSpPr>
            <p:nvPr/>
          </p:nvSpPr>
          <p:spPr bwMode="auto">
            <a:xfrm>
              <a:off x="6880976" y="1769777"/>
              <a:ext cx="571914" cy="666904"/>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tx2"/>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362">
                                          <p:stCondLst>
                                            <p:cond delay="0"/>
                                          </p:stCondLst>
                                        </p:cTn>
                                        <p:tgtEl>
                                          <p:spTgt spid="14"/>
                                        </p:tgtEl>
                                      </p:cBhvr>
                                    </p:animEffect>
                                    <p:anim calcmode="lin" valueType="num">
                                      <p:cBhvr>
                                        <p:cTn id="8"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13" dur="16">
                                          <p:stCondLst>
                                            <p:cond delay="406"/>
                                          </p:stCondLst>
                                        </p:cTn>
                                        <p:tgtEl>
                                          <p:spTgt spid="14"/>
                                        </p:tgtEl>
                                      </p:cBhvr>
                                      <p:to x="100000" y="60000"/>
                                    </p:animScale>
                                    <p:animScale>
                                      <p:cBhvr>
                                        <p:cTn id="14" dur="104" decel="50000">
                                          <p:stCondLst>
                                            <p:cond delay="423"/>
                                          </p:stCondLst>
                                        </p:cTn>
                                        <p:tgtEl>
                                          <p:spTgt spid="14"/>
                                        </p:tgtEl>
                                      </p:cBhvr>
                                      <p:to x="100000" y="100000"/>
                                    </p:animScale>
                                    <p:animScale>
                                      <p:cBhvr>
                                        <p:cTn id="15" dur="16">
                                          <p:stCondLst>
                                            <p:cond delay="820"/>
                                          </p:stCondLst>
                                        </p:cTn>
                                        <p:tgtEl>
                                          <p:spTgt spid="14"/>
                                        </p:tgtEl>
                                      </p:cBhvr>
                                      <p:to x="100000" y="80000"/>
                                    </p:animScale>
                                    <p:animScale>
                                      <p:cBhvr>
                                        <p:cTn id="16" dur="104" decel="50000">
                                          <p:stCondLst>
                                            <p:cond delay="836"/>
                                          </p:stCondLst>
                                        </p:cTn>
                                        <p:tgtEl>
                                          <p:spTgt spid="14"/>
                                        </p:tgtEl>
                                      </p:cBhvr>
                                      <p:to x="100000" y="100000"/>
                                    </p:animScale>
                                    <p:animScale>
                                      <p:cBhvr>
                                        <p:cTn id="17" dur="16">
                                          <p:stCondLst>
                                            <p:cond delay="1026"/>
                                          </p:stCondLst>
                                        </p:cTn>
                                        <p:tgtEl>
                                          <p:spTgt spid="14"/>
                                        </p:tgtEl>
                                      </p:cBhvr>
                                      <p:to x="100000" y="90000"/>
                                    </p:animScale>
                                    <p:animScale>
                                      <p:cBhvr>
                                        <p:cTn id="18" dur="104" decel="50000">
                                          <p:stCondLst>
                                            <p:cond delay="1042"/>
                                          </p:stCondLst>
                                        </p:cTn>
                                        <p:tgtEl>
                                          <p:spTgt spid="14"/>
                                        </p:tgtEl>
                                      </p:cBhvr>
                                      <p:to x="100000" y="100000"/>
                                    </p:animScale>
                                    <p:animScale>
                                      <p:cBhvr>
                                        <p:cTn id="19" dur="16">
                                          <p:stCondLst>
                                            <p:cond delay="1130"/>
                                          </p:stCondLst>
                                        </p:cTn>
                                        <p:tgtEl>
                                          <p:spTgt spid="14"/>
                                        </p:tgtEl>
                                      </p:cBhvr>
                                      <p:to x="100000" y="95000"/>
                                    </p:animScale>
                                    <p:animScale>
                                      <p:cBhvr>
                                        <p:cTn id="20" dur="104" decel="50000">
                                          <p:stCondLst>
                                            <p:cond delay="1146"/>
                                          </p:stCondLst>
                                        </p:cTn>
                                        <p:tgtEl>
                                          <p:spTgt spid="14"/>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362">
                                          <p:stCondLst>
                                            <p:cond delay="0"/>
                                          </p:stCondLst>
                                        </p:cTn>
                                        <p:tgtEl>
                                          <p:spTgt spid="5"/>
                                        </p:tgtEl>
                                      </p:cBhvr>
                                    </p:animEffect>
                                    <p:anim calcmode="lin" valueType="num">
                                      <p:cBhvr>
                                        <p:cTn id="24" dur="1139"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5"/>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5"/>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5"/>
                                        </p:tgtEl>
                                        <p:attrNameLst>
                                          <p:attrName>ppt_y</p:attrName>
                                        </p:attrNameLst>
                                      </p:cBhvr>
                                      <p:tavLst>
                                        <p:tav tm="0" fmla="#ppt_y-sin(pi*$)/81">
                                          <p:val>
                                            <p:fltVal val="0"/>
                                          </p:val>
                                        </p:tav>
                                        <p:tav tm="100000">
                                          <p:val>
                                            <p:fltVal val="1"/>
                                          </p:val>
                                        </p:tav>
                                      </p:tavLst>
                                    </p:anim>
                                    <p:animScale>
                                      <p:cBhvr>
                                        <p:cTn id="29" dur="16">
                                          <p:stCondLst>
                                            <p:cond delay="406"/>
                                          </p:stCondLst>
                                        </p:cTn>
                                        <p:tgtEl>
                                          <p:spTgt spid="5"/>
                                        </p:tgtEl>
                                      </p:cBhvr>
                                      <p:to x="100000" y="60000"/>
                                    </p:animScale>
                                    <p:animScale>
                                      <p:cBhvr>
                                        <p:cTn id="30" dur="104" decel="50000">
                                          <p:stCondLst>
                                            <p:cond delay="423"/>
                                          </p:stCondLst>
                                        </p:cTn>
                                        <p:tgtEl>
                                          <p:spTgt spid="5"/>
                                        </p:tgtEl>
                                      </p:cBhvr>
                                      <p:to x="100000" y="100000"/>
                                    </p:animScale>
                                    <p:animScale>
                                      <p:cBhvr>
                                        <p:cTn id="31" dur="16">
                                          <p:stCondLst>
                                            <p:cond delay="820"/>
                                          </p:stCondLst>
                                        </p:cTn>
                                        <p:tgtEl>
                                          <p:spTgt spid="5"/>
                                        </p:tgtEl>
                                      </p:cBhvr>
                                      <p:to x="100000" y="80000"/>
                                    </p:animScale>
                                    <p:animScale>
                                      <p:cBhvr>
                                        <p:cTn id="32" dur="104" decel="50000">
                                          <p:stCondLst>
                                            <p:cond delay="836"/>
                                          </p:stCondLst>
                                        </p:cTn>
                                        <p:tgtEl>
                                          <p:spTgt spid="5"/>
                                        </p:tgtEl>
                                      </p:cBhvr>
                                      <p:to x="100000" y="100000"/>
                                    </p:animScale>
                                    <p:animScale>
                                      <p:cBhvr>
                                        <p:cTn id="33" dur="16">
                                          <p:stCondLst>
                                            <p:cond delay="1026"/>
                                          </p:stCondLst>
                                        </p:cTn>
                                        <p:tgtEl>
                                          <p:spTgt spid="5"/>
                                        </p:tgtEl>
                                      </p:cBhvr>
                                      <p:to x="100000" y="90000"/>
                                    </p:animScale>
                                    <p:animScale>
                                      <p:cBhvr>
                                        <p:cTn id="34" dur="104" decel="50000">
                                          <p:stCondLst>
                                            <p:cond delay="1042"/>
                                          </p:stCondLst>
                                        </p:cTn>
                                        <p:tgtEl>
                                          <p:spTgt spid="5"/>
                                        </p:tgtEl>
                                      </p:cBhvr>
                                      <p:to x="100000" y="100000"/>
                                    </p:animScale>
                                    <p:animScale>
                                      <p:cBhvr>
                                        <p:cTn id="35" dur="16">
                                          <p:stCondLst>
                                            <p:cond delay="1130"/>
                                          </p:stCondLst>
                                        </p:cTn>
                                        <p:tgtEl>
                                          <p:spTgt spid="5"/>
                                        </p:tgtEl>
                                      </p:cBhvr>
                                      <p:to x="100000" y="95000"/>
                                    </p:animScale>
                                    <p:animScale>
                                      <p:cBhvr>
                                        <p:cTn id="36" dur="104" decel="50000">
                                          <p:stCondLst>
                                            <p:cond delay="1146"/>
                                          </p:stCondLst>
                                        </p:cTn>
                                        <p:tgtEl>
                                          <p:spTgt spid="5"/>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362">
                                          <p:stCondLst>
                                            <p:cond delay="0"/>
                                          </p:stCondLst>
                                        </p:cTn>
                                        <p:tgtEl>
                                          <p:spTgt spid="9"/>
                                        </p:tgtEl>
                                      </p:cBhvr>
                                    </p:animEffect>
                                    <p:anim calcmode="lin" valueType="num">
                                      <p:cBhvr>
                                        <p:cTn id="40" dur="1139"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9"/>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9"/>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9"/>
                                        </p:tgtEl>
                                        <p:attrNameLst>
                                          <p:attrName>ppt_y</p:attrName>
                                        </p:attrNameLst>
                                      </p:cBhvr>
                                      <p:tavLst>
                                        <p:tav tm="0" fmla="#ppt_y-sin(pi*$)/81">
                                          <p:val>
                                            <p:fltVal val="0"/>
                                          </p:val>
                                        </p:tav>
                                        <p:tav tm="100000">
                                          <p:val>
                                            <p:fltVal val="1"/>
                                          </p:val>
                                        </p:tav>
                                      </p:tavLst>
                                    </p:anim>
                                    <p:animScale>
                                      <p:cBhvr>
                                        <p:cTn id="45" dur="16">
                                          <p:stCondLst>
                                            <p:cond delay="406"/>
                                          </p:stCondLst>
                                        </p:cTn>
                                        <p:tgtEl>
                                          <p:spTgt spid="9"/>
                                        </p:tgtEl>
                                      </p:cBhvr>
                                      <p:to x="100000" y="60000"/>
                                    </p:animScale>
                                    <p:animScale>
                                      <p:cBhvr>
                                        <p:cTn id="46" dur="104" decel="50000">
                                          <p:stCondLst>
                                            <p:cond delay="423"/>
                                          </p:stCondLst>
                                        </p:cTn>
                                        <p:tgtEl>
                                          <p:spTgt spid="9"/>
                                        </p:tgtEl>
                                      </p:cBhvr>
                                      <p:to x="100000" y="100000"/>
                                    </p:animScale>
                                    <p:animScale>
                                      <p:cBhvr>
                                        <p:cTn id="47" dur="16">
                                          <p:stCondLst>
                                            <p:cond delay="820"/>
                                          </p:stCondLst>
                                        </p:cTn>
                                        <p:tgtEl>
                                          <p:spTgt spid="9"/>
                                        </p:tgtEl>
                                      </p:cBhvr>
                                      <p:to x="100000" y="80000"/>
                                    </p:animScale>
                                    <p:animScale>
                                      <p:cBhvr>
                                        <p:cTn id="48" dur="104" decel="50000">
                                          <p:stCondLst>
                                            <p:cond delay="836"/>
                                          </p:stCondLst>
                                        </p:cTn>
                                        <p:tgtEl>
                                          <p:spTgt spid="9"/>
                                        </p:tgtEl>
                                      </p:cBhvr>
                                      <p:to x="100000" y="100000"/>
                                    </p:animScale>
                                    <p:animScale>
                                      <p:cBhvr>
                                        <p:cTn id="49" dur="16">
                                          <p:stCondLst>
                                            <p:cond delay="1026"/>
                                          </p:stCondLst>
                                        </p:cTn>
                                        <p:tgtEl>
                                          <p:spTgt spid="9"/>
                                        </p:tgtEl>
                                      </p:cBhvr>
                                      <p:to x="100000" y="90000"/>
                                    </p:animScale>
                                    <p:animScale>
                                      <p:cBhvr>
                                        <p:cTn id="50" dur="104" decel="50000">
                                          <p:stCondLst>
                                            <p:cond delay="1042"/>
                                          </p:stCondLst>
                                        </p:cTn>
                                        <p:tgtEl>
                                          <p:spTgt spid="9"/>
                                        </p:tgtEl>
                                      </p:cBhvr>
                                      <p:to x="100000" y="100000"/>
                                    </p:animScale>
                                    <p:animScale>
                                      <p:cBhvr>
                                        <p:cTn id="51" dur="16">
                                          <p:stCondLst>
                                            <p:cond delay="1130"/>
                                          </p:stCondLst>
                                        </p:cTn>
                                        <p:tgtEl>
                                          <p:spTgt spid="9"/>
                                        </p:tgtEl>
                                      </p:cBhvr>
                                      <p:to x="100000" y="95000"/>
                                    </p:animScale>
                                    <p:animScale>
                                      <p:cBhvr>
                                        <p:cTn id="52" dur="104" decel="50000">
                                          <p:stCondLst>
                                            <p:cond delay="1146"/>
                                          </p:stCondLst>
                                        </p:cTn>
                                        <p:tgtEl>
                                          <p:spTgt spid="9"/>
                                        </p:tgtEl>
                                      </p:cBhvr>
                                      <p:to x="100000" y="100000"/>
                                    </p:animScale>
                                  </p:childTnLst>
                                </p:cTn>
                              </p:par>
                              <p:par>
                                <p:cTn id="53" presetID="26" presetClass="entr" presetSubtype="0" fill="hold" nodeType="withEffect">
                                  <p:stCondLst>
                                    <p:cond delay="750"/>
                                  </p:stCondLst>
                                  <p:childTnLst>
                                    <p:set>
                                      <p:cBhvr>
                                        <p:cTn id="54" dur="1" fill="hold">
                                          <p:stCondLst>
                                            <p:cond delay="0"/>
                                          </p:stCondLst>
                                        </p:cTn>
                                        <p:tgtEl>
                                          <p:spTgt spid="43"/>
                                        </p:tgtEl>
                                        <p:attrNameLst>
                                          <p:attrName>style.visibility</p:attrName>
                                        </p:attrNameLst>
                                      </p:cBhvr>
                                      <p:to>
                                        <p:strVal val="visible"/>
                                      </p:to>
                                    </p:set>
                                    <p:animEffect transition="in" filter="wipe(down)">
                                      <p:cBhvr>
                                        <p:cTn id="55" dur="362">
                                          <p:stCondLst>
                                            <p:cond delay="0"/>
                                          </p:stCondLst>
                                        </p:cTn>
                                        <p:tgtEl>
                                          <p:spTgt spid="43"/>
                                        </p:tgtEl>
                                      </p:cBhvr>
                                    </p:animEffect>
                                    <p:anim calcmode="lin" valueType="num">
                                      <p:cBhvr>
                                        <p:cTn id="56" dur="1139"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57" dur="415"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58" dur="415" tmFilter="0, 0; 0.125,0.2665; 0.25,0.4; 0.375,0.465; 0.5,0.5;  0.625,0.535; 0.75,0.6; 0.875,0.7335; 1,1">
                                          <p:stCondLst>
                                            <p:cond delay="415"/>
                                          </p:stCondLst>
                                        </p:cTn>
                                        <p:tgtEl>
                                          <p:spTgt spid="43"/>
                                        </p:tgtEl>
                                        <p:attrNameLst>
                                          <p:attrName>ppt_y</p:attrName>
                                        </p:attrNameLst>
                                      </p:cBhvr>
                                      <p:tavLst>
                                        <p:tav tm="0" fmla="#ppt_y-sin(pi*$)/9">
                                          <p:val>
                                            <p:fltVal val="0"/>
                                          </p:val>
                                        </p:tav>
                                        <p:tav tm="100000">
                                          <p:val>
                                            <p:fltVal val="1"/>
                                          </p:val>
                                        </p:tav>
                                      </p:tavLst>
                                    </p:anim>
                                    <p:anim calcmode="lin" valueType="num">
                                      <p:cBhvr>
                                        <p:cTn id="59" dur="207" tmFilter="0, 0; 0.125,0.2665; 0.25,0.4; 0.375,0.465; 0.5,0.5;  0.625,0.535; 0.75,0.6; 0.875,0.7335; 1,1">
                                          <p:stCondLst>
                                            <p:cond delay="828"/>
                                          </p:stCondLst>
                                        </p:cTn>
                                        <p:tgtEl>
                                          <p:spTgt spid="43"/>
                                        </p:tgtEl>
                                        <p:attrNameLst>
                                          <p:attrName>ppt_y</p:attrName>
                                        </p:attrNameLst>
                                      </p:cBhvr>
                                      <p:tavLst>
                                        <p:tav tm="0" fmla="#ppt_y-sin(pi*$)/27">
                                          <p:val>
                                            <p:fltVal val="0"/>
                                          </p:val>
                                        </p:tav>
                                        <p:tav tm="100000">
                                          <p:val>
                                            <p:fltVal val="1"/>
                                          </p:val>
                                        </p:tav>
                                      </p:tavLst>
                                    </p:anim>
                                    <p:anim calcmode="lin" valueType="num">
                                      <p:cBhvr>
                                        <p:cTn id="60" dur="103" tmFilter="0, 0; 0.125,0.2665; 0.25,0.4; 0.375,0.465; 0.5,0.5;  0.625,0.535; 0.75,0.6; 0.875,0.7335; 1,1">
                                          <p:stCondLst>
                                            <p:cond delay="1035"/>
                                          </p:stCondLst>
                                        </p:cTn>
                                        <p:tgtEl>
                                          <p:spTgt spid="43"/>
                                        </p:tgtEl>
                                        <p:attrNameLst>
                                          <p:attrName>ppt_y</p:attrName>
                                        </p:attrNameLst>
                                      </p:cBhvr>
                                      <p:tavLst>
                                        <p:tav tm="0" fmla="#ppt_y-sin(pi*$)/81">
                                          <p:val>
                                            <p:fltVal val="0"/>
                                          </p:val>
                                        </p:tav>
                                        <p:tav tm="100000">
                                          <p:val>
                                            <p:fltVal val="1"/>
                                          </p:val>
                                        </p:tav>
                                      </p:tavLst>
                                    </p:anim>
                                    <p:animScale>
                                      <p:cBhvr>
                                        <p:cTn id="61" dur="16">
                                          <p:stCondLst>
                                            <p:cond delay="406"/>
                                          </p:stCondLst>
                                        </p:cTn>
                                        <p:tgtEl>
                                          <p:spTgt spid="43"/>
                                        </p:tgtEl>
                                      </p:cBhvr>
                                      <p:to x="100000" y="60000"/>
                                    </p:animScale>
                                    <p:animScale>
                                      <p:cBhvr>
                                        <p:cTn id="62" dur="104" decel="50000">
                                          <p:stCondLst>
                                            <p:cond delay="423"/>
                                          </p:stCondLst>
                                        </p:cTn>
                                        <p:tgtEl>
                                          <p:spTgt spid="43"/>
                                        </p:tgtEl>
                                      </p:cBhvr>
                                      <p:to x="100000" y="100000"/>
                                    </p:animScale>
                                    <p:animScale>
                                      <p:cBhvr>
                                        <p:cTn id="63" dur="16">
                                          <p:stCondLst>
                                            <p:cond delay="820"/>
                                          </p:stCondLst>
                                        </p:cTn>
                                        <p:tgtEl>
                                          <p:spTgt spid="43"/>
                                        </p:tgtEl>
                                      </p:cBhvr>
                                      <p:to x="100000" y="80000"/>
                                    </p:animScale>
                                    <p:animScale>
                                      <p:cBhvr>
                                        <p:cTn id="64" dur="104" decel="50000">
                                          <p:stCondLst>
                                            <p:cond delay="836"/>
                                          </p:stCondLst>
                                        </p:cTn>
                                        <p:tgtEl>
                                          <p:spTgt spid="43"/>
                                        </p:tgtEl>
                                      </p:cBhvr>
                                      <p:to x="100000" y="100000"/>
                                    </p:animScale>
                                    <p:animScale>
                                      <p:cBhvr>
                                        <p:cTn id="65" dur="16">
                                          <p:stCondLst>
                                            <p:cond delay="1026"/>
                                          </p:stCondLst>
                                        </p:cTn>
                                        <p:tgtEl>
                                          <p:spTgt spid="43"/>
                                        </p:tgtEl>
                                      </p:cBhvr>
                                      <p:to x="100000" y="90000"/>
                                    </p:animScale>
                                    <p:animScale>
                                      <p:cBhvr>
                                        <p:cTn id="66" dur="104" decel="50000">
                                          <p:stCondLst>
                                            <p:cond delay="1042"/>
                                          </p:stCondLst>
                                        </p:cTn>
                                        <p:tgtEl>
                                          <p:spTgt spid="43"/>
                                        </p:tgtEl>
                                      </p:cBhvr>
                                      <p:to x="100000" y="100000"/>
                                    </p:animScale>
                                    <p:animScale>
                                      <p:cBhvr>
                                        <p:cTn id="67" dur="16">
                                          <p:stCondLst>
                                            <p:cond delay="1130"/>
                                          </p:stCondLst>
                                        </p:cTn>
                                        <p:tgtEl>
                                          <p:spTgt spid="43"/>
                                        </p:tgtEl>
                                      </p:cBhvr>
                                      <p:to x="100000" y="95000"/>
                                    </p:animScale>
                                    <p:animScale>
                                      <p:cBhvr>
                                        <p:cTn id="68" dur="104" decel="50000">
                                          <p:stCondLst>
                                            <p:cond delay="1146"/>
                                          </p:stCondLst>
                                        </p:cTn>
                                        <p:tgtEl>
                                          <p:spTgt spid="43"/>
                                        </p:tgtEl>
                                      </p:cBhvr>
                                      <p:to x="100000" y="100000"/>
                                    </p:animScale>
                                  </p:childTnLst>
                                </p:cTn>
                              </p:par>
                            </p:childTnLst>
                          </p:cTn>
                        </p:par>
                        <p:par>
                          <p:cTn id="69" fill="hold">
                            <p:stCondLst>
                              <p:cond delay="1500"/>
                            </p:stCondLst>
                            <p:childTnLst>
                              <p:par>
                                <p:cTn id="70" presetID="12" presetClass="entr" presetSubtype="4"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ppt_y</p:attrName>
                                        </p:attrNameLst>
                                      </p:cBhvr>
                                      <p:tavLst>
                                        <p:tav tm="0">
                                          <p:val>
                                            <p:strVal val="#ppt_y+#ppt_h*1.125000"/>
                                          </p:val>
                                        </p:tav>
                                        <p:tav tm="100000">
                                          <p:val>
                                            <p:strVal val="#ppt_y"/>
                                          </p:val>
                                        </p:tav>
                                      </p:tavLst>
                                    </p:anim>
                                    <p:animEffect transition="in" filter="wipe(up)">
                                      <p:cBhvr>
                                        <p:cTn id="73" dur="500"/>
                                        <p:tgtEl>
                                          <p:spTgt spid="20"/>
                                        </p:tgtEl>
                                      </p:cBhvr>
                                    </p:animEffect>
                                  </p:childTnLst>
                                </p:cTn>
                              </p:par>
                            </p:childTnLst>
                          </p:cTn>
                        </p:par>
                        <p:par>
                          <p:cTn id="74" fill="hold">
                            <p:stCondLst>
                              <p:cond delay="2000"/>
                            </p:stCondLst>
                            <p:childTnLst>
                              <p:par>
                                <p:cTn id="75" presetID="22" presetClass="entr" presetSubtype="8" fill="hold" nodeType="afterEffect">
                                  <p:stCondLst>
                                    <p:cond delay="10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500"/>
                                        <p:tgtEl>
                                          <p:spTgt spid="24"/>
                                        </p:tgtEl>
                                      </p:cBhvr>
                                    </p:animEffect>
                                    <p:anim calcmode="lin" valueType="num">
                                      <p:cBhvr>
                                        <p:cTn id="83" dur="500" fill="hold"/>
                                        <p:tgtEl>
                                          <p:spTgt spid="24"/>
                                        </p:tgtEl>
                                        <p:attrNameLst>
                                          <p:attrName>ppt_x</p:attrName>
                                        </p:attrNameLst>
                                      </p:cBhvr>
                                      <p:tavLst>
                                        <p:tav tm="0">
                                          <p:val>
                                            <p:strVal val="#ppt_x"/>
                                          </p:val>
                                        </p:tav>
                                        <p:tav tm="100000">
                                          <p:val>
                                            <p:strVal val="#ppt_x"/>
                                          </p:val>
                                        </p:tav>
                                      </p:tavLst>
                                    </p:anim>
                                    <p:anim calcmode="lin" valueType="num">
                                      <p:cBhvr>
                                        <p:cTn id="84" dur="500" fill="hold"/>
                                        <p:tgtEl>
                                          <p:spTgt spid="24"/>
                                        </p:tgtEl>
                                        <p:attrNameLst>
                                          <p:attrName>ppt_y</p:attrName>
                                        </p:attrNameLst>
                                      </p:cBhvr>
                                      <p:tavLst>
                                        <p:tav tm="0">
                                          <p:val>
                                            <p:strVal val="#ppt_y+.1"/>
                                          </p:val>
                                        </p:tav>
                                        <p:tav tm="100000">
                                          <p:val>
                                            <p:strVal val="#ppt_y"/>
                                          </p:val>
                                        </p:tav>
                                      </p:tavLst>
                                    </p:anim>
                                  </p:childTnLst>
                                </p:cTn>
                              </p:par>
                              <p:par>
                                <p:cTn id="85" presetID="12" presetClass="entr" presetSubtype="4" fill="hold" grpId="0" nodeType="withEffect">
                                  <p:stCondLst>
                                    <p:cond delay="500"/>
                                  </p:stCondLst>
                                  <p:childTnLst>
                                    <p:set>
                                      <p:cBhvr>
                                        <p:cTn id="86" dur="1" fill="hold">
                                          <p:stCondLst>
                                            <p:cond delay="0"/>
                                          </p:stCondLst>
                                        </p:cTn>
                                        <p:tgtEl>
                                          <p:spTgt spid="25"/>
                                        </p:tgtEl>
                                        <p:attrNameLst>
                                          <p:attrName>style.visibility</p:attrName>
                                        </p:attrNameLst>
                                      </p:cBhvr>
                                      <p:to>
                                        <p:strVal val="visible"/>
                                      </p:to>
                                    </p:set>
                                    <p:anim calcmode="lin" valueType="num">
                                      <p:cBhvr additive="base">
                                        <p:cTn id="87" dur="500"/>
                                        <p:tgtEl>
                                          <p:spTgt spid="25"/>
                                        </p:tgtEl>
                                        <p:attrNameLst>
                                          <p:attrName>ppt_y</p:attrName>
                                        </p:attrNameLst>
                                      </p:cBhvr>
                                      <p:tavLst>
                                        <p:tav tm="0">
                                          <p:val>
                                            <p:strVal val="#ppt_y+#ppt_h*1.125000"/>
                                          </p:val>
                                        </p:tav>
                                        <p:tav tm="100000">
                                          <p:val>
                                            <p:strVal val="#ppt_y"/>
                                          </p:val>
                                        </p:tav>
                                      </p:tavLst>
                                    </p:anim>
                                    <p:animEffect transition="in" filter="wipe(up)">
                                      <p:cBhvr>
                                        <p:cTn id="88" dur="500"/>
                                        <p:tgtEl>
                                          <p:spTgt spid="25"/>
                                        </p:tgtEl>
                                      </p:cBhvr>
                                    </p:animEffect>
                                  </p:childTnLst>
                                </p:cTn>
                              </p:par>
                            </p:childTnLst>
                          </p:cTn>
                        </p:par>
                        <p:par>
                          <p:cTn id="89" fill="hold">
                            <p:stCondLst>
                              <p:cond delay="500"/>
                            </p:stCondLst>
                            <p:childTnLst>
                              <p:par>
                                <p:cTn id="90" presetID="22" presetClass="entr" presetSubtype="8" fill="hold" nodeType="afterEffect">
                                  <p:stCondLst>
                                    <p:cond delay="100"/>
                                  </p:stCondLst>
                                  <p:childTnLst>
                                    <p:set>
                                      <p:cBhvr>
                                        <p:cTn id="91" dur="1" fill="hold">
                                          <p:stCondLst>
                                            <p:cond delay="0"/>
                                          </p:stCondLst>
                                        </p:cTn>
                                        <p:tgtEl>
                                          <p:spTgt spid="29"/>
                                        </p:tgtEl>
                                        <p:attrNameLst>
                                          <p:attrName>style.visibility</p:attrName>
                                        </p:attrNameLst>
                                      </p:cBhvr>
                                      <p:to>
                                        <p:strVal val="visible"/>
                                      </p:to>
                                    </p:set>
                                    <p:animEffect transition="in" filter="wipe(left)">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anim calcmode="lin" valueType="num">
                                      <p:cBhvr>
                                        <p:cTn id="98" dur="500" fill="hold"/>
                                        <p:tgtEl>
                                          <p:spTgt spid="32"/>
                                        </p:tgtEl>
                                        <p:attrNameLst>
                                          <p:attrName>ppt_x</p:attrName>
                                        </p:attrNameLst>
                                      </p:cBhvr>
                                      <p:tavLst>
                                        <p:tav tm="0">
                                          <p:val>
                                            <p:strVal val="#ppt_x"/>
                                          </p:val>
                                        </p:tav>
                                        <p:tav tm="100000">
                                          <p:val>
                                            <p:strVal val="#ppt_x"/>
                                          </p:val>
                                        </p:tav>
                                      </p:tavLst>
                                    </p:anim>
                                    <p:anim calcmode="lin" valueType="num">
                                      <p:cBhvr>
                                        <p:cTn id="99" dur="500" fill="hold"/>
                                        <p:tgtEl>
                                          <p:spTgt spid="32"/>
                                        </p:tgtEl>
                                        <p:attrNameLst>
                                          <p:attrName>ppt_y</p:attrName>
                                        </p:attrNameLst>
                                      </p:cBhvr>
                                      <p:tavLst>
                                        <p:tav tm="0">
                                          <p:val>
                                            <p:strVal val="#ppt_y+.1"/>
                                          </p:val>
                                        </p:tav>
                                        <p:tav tm="100000">
                                          <p:val>
                                            <p:strVal val="#ppt_y"/>
                                          </p:val>
                                        </p:tav>
                                      </p:tavLst>
                                    </p:anim>
                                  </p:childTnLst>
                                </p:cTn>
                              </p:par>
                              <p:par>
                                <p:cTn id="100" presetID="12" presetClass="entr" presetSubtype="4" fill="hold" grpId="0" nodeType="withEffect">
                                  <p:stCondLst>
                                    <p:cond delay="500"/>
                                  </p:stCondLst>
                                  <p:childTnLst>
                                    <p:set>
                                      <p:cBhvr>
                                        <p:cTn id="101" dur="1" fill="hold">
                                          <p:stCondLst>
                                            <p:cond delay="0"/>
                                          </p:stCondLst>
                                        </p:cTn>
                                        <p:tgtEl>
                                          <p:spTgt spid="33"/>
                                        </p:tgtEl>
                                        <p:attrNameLst>
                                          <p:attrName>style.visibility</p:attrName>
                                        </p:attrNameLst>
                                      </p:cBhvr>
                                      <p:to>
                                        <p:strVal val="visible"/>
                                      </p:to>
                                    </p:set>
                                    <p:anim calcmode="lin" valueType="num">
                                      <p:cBhvr additive="base">
                                        <p:cTn id="102" dur="500"/>
                                        <p:tgtEl>
                                          <p:spTgt spid="33"/>
                                        </p:tgtEl>
                                        <p:attrNameLst>
                                          <p:attrName>ppt_y</p:attrName>
                                        </p:attrNameLst>
                                      </p:cBhvr>
                                      <p:tavLst>
                                        <p:tav tm="0">
                                          <p:val>
                                            <p:strVal val="#ppt_y+#ppt_h*1.125000"/>
                                          </p:val>
                                        </p:tav>
                                        <p:tav tm="100000">
                                          <p:val>
                                            <p:strVal val="#ppt_y"/>
                                          </p:val>
                                        </p:tav>
                                      </p:tavLst>
                                    </p:anim>
                                    <p:animEffect transition="in" filter="wipe(up)">
                                      <p:cBhvr>
                                        <p:cTn id="103" dur="500"/>
                                        <p:tgtEl>
                                          <p:spTgt spid="33"/>
                                        </p:tgtEl>
                                      </p:cBhvr>
                                    </p:animEffect>
                                  </p:childTnLst>
                                </p:cTn>
                              </p:par>
                            </p:childTnLst>
                          </p:cTn>
                        </p:par>
                        <p:par>
                          <p:cTn id="104" fill="hold">
                            <p:stCondLst>
                              <p:cond delay="500"/>
                            </p:stCondLst>
                            <p:childTnLst>
                              <p:par>
                                <p:cTn id="105" presetID="22" presetClass="entr" presetSubtype="8" fill="hold" nodeType="afterEffect">
                                  <p:stCondLst>
                                    <p:cond delay="100"/>
                                  </p:stCondLst>
                                  <p:childTnLst>
                                    <p:set>
                                      <p:cBhvr>
                                        <p:cTn id="106" dur="1" fill="hold">
                                          <p:stCondLst>
                                            <p:cond delay="0"/>
                                          </p:stCondLst>
                                        </p:cTn>
                                        <p:tgtEl>
                                          <p:spTgt spid="34"/>
                                        </p:tgtEl>
                                        <p:attrNameLst>
                                          <p:attrName>style.visibility</p:attrName>
                                        </p:attrNameLst>
                                      </p:cBhvr>
                                      <p:to>
                                        <p:strVal val="visible"/>
                                      </p:to>
                                    </p:set>
                                    <p:animEffect transition="in" filter="wipe(left)">
                                      <p:cBhvr>
                                        <p:cTn id="107" dur="500"/>
                                        <p:tgtEl>
                                          <p:spTgt spid="34"/>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7"/>
                                        </p:tgtEl>
                                        <p:attrNameLst>
                                          <p:attrName>style.visibility</p:attrName>
                                        </p:attrNameLst>
                                      </p:cBhvr>
                                      <p:to>
                                        <p:strVal val="visible"/>
                                      </p:to>
                                    </p:set>
                                    <p:animEffect transition="in" filter="fade">
                                      <p:cBhvr>
                                        <p:cTn id="112" dur="500"/>
                                        <p:tgtEl>
                                          <p:spTgt spid="37"/>
                                        </p:tgtEl>
                                      </p:cBhvr>
                                    </p:animEffect>
                                    <p:anim calcmode="lin" valueType="num">
                                      <p:cBhvr>
                                        <p:cTn id="113" dur="500" fill="hold"/>
                                        <p:tgtEl>
                                          <p:spTgt spid="37"/>
                                        </p:tgtEl>
                                        <p:attrNameLst>
                                          <p:attrName>ppt_x</p:attrName>
                                        </p:attrNameLst>
                                      </p:cBhvr>
                                      <p:tavLst>
                                        <p:tav tm="0">
                                          <p:val>
                                            <p:strVal val="#ppt_x"/>
                                          </p:val>
                                        </p:tav>
                                        <p:tav tm="100000">
                                          <p:val>
                                            <p:strVal val="#ppt_x"/>
                                          </p:val>
                                        </p:tav>
                                      </p:tavLst>
                                    </p:anim>
                                    <p:anim calcmode="lin" valueType="num">
                                      <p:cBhvr>
                                        <p:cTn id="114" dur="500" fill="hold"/>
                                        <p:tgtEl>
                                          <p:spTgt spid="37"/>
                                        </p:tgtEl>
                                        <p:attrNameLst>
                                          <p:attrName>ppt_y</p:attrName>
                                        </p:attrNameLst>
                                      </p:cBhvr>
                                      <p:tavLst>
                                        <p:tav tm="0">
                                          <p:val>
                                            <p:strVal val="#ppt_y+.1"/>
                                          </p:val>
                                        </p:tav>
                                        <p:tav tm="100000">
                                          <p:val>
                                            <p:strVal val="#ppt_y"/>
                                          </p:val>
                                        </p:tav>
                                      </p:tavLst>
                                    </p:anim>
                                  </p:childTnLst>
                                </p:cTn>
                              </p:par>
                              <p:par>
                                <p:cTn id="115" presetID="12" presetClass="entr" presetSubtype="4" fill="hold" grpId="0" nodeType="withEffect">
                                  <p:stCondLst>
                                    <p:cond delay="50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p:tgtEl>
                                          <p:spTgt spid="38"/>
                                        </p:tgtEl>
                                        <p:attrNameLst>
                                          <p:attrName>ppt_y</p:attrName>
                                        </p:attrNameLst>
                                      </p:cBhvr>
                                      <p:tavLst>
                                        <p:tav tm="0">
                                          <p:val>
                                            <p:strVal val="#ppt_y+#ppt_h*1.125000"/>
                                          </p:val>
                                        </p:tav>
                                        <p:tav tm="100000">
                                          <p:val>
                                            <p:strVal val="#ppt_y"/>
                                          </p:val>
                                        </p:tav>
                                      </p:tavLst>
                                    </p:anim>
                                    <p:animEffect transition="in" filter="wipe(up)">
                                      <p:cBhvr>
                                        <p:cTn id="118" dur="500"/>
                                        <p:tgtEl>
                                          <p:spTgt spid="38"/>
                                        </p:tgtEl>
                                      </p:cBhvr>
                                    </p:animEffect>
                                  </p:childTnLst>
                                </p:cTn>
                              </p:par>
                            </p:childTnLst>
                          </p:cTn>
                        </p:par>
                        <p:par>
                          <p:cTn id="119" fill="hold">
                            <p:stCondLst>
                              <p:cond delay="500"/>
                            </p:stCondLst>
                            <p:childTnLst>
                              <p:par>
                                <p:cTn id="120" presetID="22" presetClass="entr" presetSubtype="8" fill="hold" nodeType="afterEffect">
                                  <p:stCondLst>
                                    <p:cond delay="100"/>
                                  </p:stCondLst>
                                  <p:childTnLst>
                                    <p:set>
                                      <p:cBhvr>
                                        <p:cTn id="121" dur="1" fill="hold">
                                          <p:stCondLst>
                                            <p:cond delay="0"/>
                                          </p:stCondLst>
                                        </p:cTn>
                                        <p:tgtEl>
                                          <p:spTgt spid="39"/>
                                        </p:tgtEl>
                                        <p:attrNameLst>
                                          <p:attrName>style.visibility</p:attrName>
                                        </p:attrNameLst>
                                      </p:cBhvr>
                                      <p:to>
                                        <p:strVal val="visible"/>
                                      </p:to>
                                    </p:set>
                                    <p:animEffect transition="in" filter="wipe(left)">
                                      <p:cBhvr>
                                        <p:cTn id="122" dur="500"/>
                                        <p:tgtEl>
                                          <p:spTgt spid="39"/>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fade">
                                      <p:cBhvr>
                                        <p:cTn id="127" dur="500"/>
                                        <p:tgtEl>
                                          <p:spTgt spid="42"/>
                                        </p:tgtEl>
                                      </p:cBhvr>
                                    </p:animEffect>
                                    <p:anim calcmode="lin" valueType="num">
                                      <p:cBhvr>
                                        <p:cTn id="128" dur="500" fill="hold"/>
                                        <p:tgtEl>
                                          <p:spTgt spid="42"/>
                                        </p:tgtEl>
                                        <p:attrNameLst>
                                          <p:attrName>ppt_x</p:attrName>
                                        </p:attrNameLst>
                                      </p:cBhvr>
                                      <p:tavLst>
                                        <p:tav tm="0">
                                          <p:val>
                                            <p:strVal val="#ppt_x"/>
                                          </p:val>
                                        </p:tav>
                                        <p:tav tm="100000">
                                          <p:val>
                                            <p:strVal val="#ppt_x"/>
                                          </p:val>
                                        </p:tav>
                                      </p:tavLst>
                                    </p:anim>
                                    <p:anim calcmode="lin" valueType="num">
                                      <p:cBhvr>
                                        <p:cTn id="129"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5" grpId="0"/>
      <p:bldP spid="32" grpId="0"/>
      <p:bldP spid="33" grpId="0"/>
      <p:bldP spid="37" grpId="0"/>
      <p:bldP spid="38"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c 3"/>
          <p:cNvSpPr/>
          <p:nvPr/>
        </p:nvSpPr>
        <p:spPr bwMode="auto">
          <a:xfrm rot="7873550">
            <a:off x="5523236" y="4563657"/>
            <a:ext cx="1211263"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Arc 4"/>
          <p:cNvSpPr/>
          <p:nvPr/>
        </p:nvSpPr>
        <p:spPr bwMode="auto">
          <a:xfrm rot="3306815">
            <a:off x="6487629" y="3734941"/>
            <a:ext cx="1276980" cy="127363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Arc 5"/>
          <p:cNvSpPr/>
          <p:nvPr/>
        </p:nvSpPr>
        <p:spPr bwMode="auto">
          <a:xfrm rot="11977892">
            <a:off x="4515173" y="3915956"/>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8" name="Group 6"/>
          <p:cNvGrpSpPr/>
          <p:nvPr/>
        </p:nvGrpSpPr>
        <p:grpSpPr bwMode="auto">
          <a:xfrm>
            <a:off x="4588199" y="2331656"/>
            <a:ext cx="3022600" cy="3022600"/>
            <a:chOff x="3923" y="1888"/>
            <a:chExt cx="1406" cy="1406"/>
          </a:xfrm>
        </p:grpSpPr>
        <p:sp>
          <p:nvSpPr>
            <p:cNvPr id="9" name="Line 7"/>
            <p:cNvSpPr>
              <a:spLocks noChangeShapeType="1"/>
            </p:cNvSpPr>
            <p:nvPr/>
          </p:nvSpPr>
          <p:spPr bwMode="auto">
            <a:xfrm flipH="1">
              <a:off x="4150" y="1888"/>
              <a:ext cx="499" cy="1406"/>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Line 8"/>
            <p:cNvSpPr>
              <a:spLocks noChangeShapeType="1"/>
            </p:cNvSpPr>
            <p:nvPr/>
          </p:nvSpPr>
          <p:spPr bwMode="auto">
            <a:xfrm>
              <a:off x="4649" y="1888"/>
              <a:ext cx="454" cy="1406"/>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Line 9"/>
            <p:cNvSpPr>
              <a:spLocks noChangeShapeType="1"/>
            </p:cNvSpPr>
            <p:nvPr/>
          </p:nvSpPr>
          <p:spPr bwMode="auto">
            <a:xfrm flipH="1">
              <a:off x="4150" y="2432"/>
              <a:ext cx="1179" cy="862"/>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Line 10"/>
            <p:cNvSpPr>
              <a:spLocks noChangeShapeType="1"/>
            </p:cNvSpPr>
            <p:nvPr/>
          </p:nvSpPr>
          <p:spPr bwMode="auto">
            <a:xfrm>
              <a:off x="3923" y="2432"/>
              <a:ext cx="1180" cy="862"/>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Line 11"/>
            <p:cNvSpPr>
              <a:spLocks noChangeShapeType="1"/>
            </p:cNvSpPr>
            <p:nvPr/>
          </p:nvSpPr>
          <p:spPr bwMode="auto">
            <a:xfrm flipV="1">
              <a:off x="3923" y="2432"/>
              <a:ext cx="1391" cy="0"/>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4" name="Arc 12"/>
          <p:cNvSpPr/>
          <p:nvPr/>
        </p:nvSpPr>
        <p:spPr bwMode="auto">
          <a:xfrm rot="16542568">
            <a:off x="4729485" y="2430057"/>
            <a:ext cx="1211263"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Oval 68"/>
          <p:cNvSpPr>
            <a:spLocks noChangeArrowheads="1"/>
          </p:cNvSpPr>
          <p:nvPr/>
        </p:nvSpPr>
        <p:spPr bwMode="gray">
          <a:xfrm>
            <a:off x="7107561" y="3137433"/>
            <a:ext cx="1001291" cy="989012"/>
          </a:xfrm>
          <a:prstGeom prst="ellipse">
            <a:avLst/>
          </a:prstGeom>
          <a:solidFill>
            <a:schemeClr val="tx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2</a:t>
            </a:r>
            <a:endParaRPr kumimoji="0" lang="zh-CN" altLang="en-US" sz="3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Arc 98"/>
          <p:cNvSpPr/>
          <p:nvPr/>
        </p:nvSpPr>
        <p:spPr bwMode="auto">
          <a:xfrm rot="21229832">
            <a:off x="6243961" y="2420531"/>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Oval 68"/>
          <p:cNvSpPr>
            <a:spLocks noChangeArrowheads="1"/>
          </p:cNvSpPr>
          <p:nvPr/>
        </p:nvSpPr>
        <p:spPr bwMode="gray">
          <a:xfrm>
            <a:off x="5630729" y="1937433"/>
            <a:ext cx="1001291" cy="989012"/>
          </a:xfrm>
          <a:prstGeom prst="ellipse">
            <a:avLst/>
          </a:prstGeom>
          <a:solidFill>
            <a:schemeClr val="bg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1</a:t>
            </a:r>
            <a:endParaRPr kumimoji="0" lang="zh-CN" altLang="en-US" sz="3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 name="Oval 68"/>
          <p:cNvSpPr>
            <a:spLocks noChangeArrowheads="1"/>
          </p:cNvSpPr>
          <p:nvPr/>
        </p:nvSpPr>
        <p:spPr bwMode="gray">
          <a:xfrm>
            <a:off x="6665973" y="4891111"/>
            <a:ext cx="1001291" cy="989012"/>
          </a:xfrm>
          <a:prstGeom prst="ellipse">
            <a:avLst/>
          </a:prstGeom>
          <a:solidFill>
            <a:schemeClr val="bg2"/>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3</a:t>
            </a:r>
            <a:endParaRPr kumimoji="0" lang="zh-CN" altLang="en-US" sz="3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Oval 68"/>
          <p:cNvSpPr>
            <a:spLocks noChangeArrowheads="1"/>
          </p:cNvSpPr>
          <p:nvPr/>
        </p:nvSpPr>
        <p:spPr bwMode="gray">
          <a:xfrm>
            <a:off x="4692308" y="4891111"/>
            <a:ext cx="1001291" cy="989012"/>
          </a:xfrm>
          <a:prstGeom prst="ellipse">
            <a:avLst/>
          </a:prstGeom>
          <a:solidFill>
            <a:schemeClr val="tx2"/>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4</a:t>
            </a:r>
            <a:endParaRPr kumimoji="0" lang="zh-CN" altLang="en-US" sz="3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Oval 68"/>
          <p:cNvSpPr>
            <a:spLocks noChangeArrowheads="1"/>
          </p:cNvSpPr>
          <p:nvPr/>
        </p:nvSpPr>
        <p:spPr bwMode="gray">
          <a:xfrm>
            <a:off x="4074909" y="3137433"/>
            <a:ext cx="1001291" cy="989012"/>
          </a:xfrm>
          <a:prstGeom prst="ellipse">
            <a:avLst/>
          </a:prstGeom>
          <a:solidFill>
            <a:schemeClr val="tx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5</a:t>
            </a:r>
            <a:endParaRPr kumimoji="0" lang="zh-CN" altLang="en-US" sz="3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 name="TextBox 42"/>
          <p:cNvSpPr txBox="1"/>
          <p:nvPr/>
        </p:nvSpPr>
        <p:spPr>
          <a:xfrm>
            <a:off x="7417015" y="1965657"/>
            <a:ext cx="3069887" cy="65024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TextBox 43"/>
          <p:cNvSpPr txBox="1"/>
          <p:nvPr/>
        </p:nvSpPr>
        <p:spPr>
          <a:xfrm>
            <a:off x="7376762" y="1609120"/>
            <a:ext cx="1198880" cy="39878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3" name="TextBox 44"/>
          <p:cNvSpPr txBox="1"/>
          <p:nvPr/>
        </p:nvSpPr>
        <p:spPr>
          <a:xfrm>
            <a:off x="8367192" y="3539395"/>
            <a:ext cx="2448272" cy="92964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TextBox 45"/>
          <p:cNvSpPr txBox="1"/>
          <p:nvPr/>
        </p:nvSpPr>
        <p:spPr>
          <a:xfrm>
            <a:off x="8326939" y="3182857"/>
            <a:ext cx="1198880" cy="39878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5" name="TextBox 46"/>
          <p:cNvSpPr txBox="1"/>
          <p:nvPr/>
        </p:nvSpPr>
        <p:spPr>
          <a:xfrm>
            <a:off x="7832591" y="5198519"/>
            <a:ext cx="3069887" cy="65024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TextBox 47"/>
          <p:cNvSpPr txBox="1"/>
          <p:nvPr/>
        </p:nvSpPr>
        <p:spPr>
          <a:xfrm>
            <a:off x="7792338" y="4841981"/>
            <a:ext cx="1198880" cy="39878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30" name="TextBox 48"/>
          <p:cNvSpPr txBox="1"/>
          <p:nvPr/>
        </p:nvSpPr>
        <p:spPr>
          <a:xfrm>
            <a:off x="1407276" y="5198519"/>
            <a:ext cx="3010700" cy="650240"/>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TextBox 49"/>
          <p:cNvSpPr txBox="1"/>
          <p:nvPr/>
        </p:nvSpPr>
        <p:spPr>
          <a:xfrm>
            <a:off x="3214371" y="4841981"/>
            <a:ext cx="1198880" cy="39878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32" name="TextBox 50"/>
          <p:cNvSpPr txBox="1"/>
          <p:nvPr/>
        </p:nvSpPr>
        <p:spPr>
          <a:xfrm>
            <a:off x="816641" y="3176619"/>
            <a:ext cx="3010700" cy="650240"/>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51"/>
          <p:cNvSpPr txBox="1"/>
          <p:nvPr/>
        </p:nvSpPr>
        <p:spPr>
          <a:xfrm>
            <a:off x="2723902" y="2820083"/>
            <a:ext cx="1198880" cy="39878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 calcmode="lin" valueType="num">
                                      <p:cBhvr>
                                        <p:cTn id="14" dur="500" fill="hold"/>
                                        <p:tgtEl>
                                          <p:spTgt spid="17"/>
                                        </p:tgtEl>
                                        <p:attrNameLst>
                                          <p:attrName>style.rotation</p:attrName>
                                        </p:attrNameLst>
                                      </p:cBhvr>
                                      <p:tavLst>
                                        <p:tav tm="0">
                                          <p:val>
                                            <p:fltVal val="360"/>
                                          </p:val>
                                        </p:tav>
                                        <p:tav tm="100000">
                                          <p:val>
                                            <p:fltVal val="0"/>
                                          </p:val>
                                        </p:tav>
                                      </p:tavLst>
                                    </p:anim>
                                    <p:animEffect transition="in" filter="fade">
                                      <p:cBhvr>
                                        <p:cTn id="15" dur="500"/>
                                        <p:tgtEl>
                                          <p:spTgt spid="17"/>
                                        </p:tgtEl>
                                      </p:cBhvr>
                                    </p:animEffect>
                                  </p:childTnLst>
                                </p:cTn>
                              </p:par>
                            </p:childTnLst>
                          </p:cTn>
                        </p:par>
                        <p:par>
                          <p:cTn id="16" fill="hold">
                            <p:stCondLst>
                              <p:cond delay="500"/>
                            </p:stCondLst>
                            <p:childTnLst>
                              <p:par>
                                <p:cTn id="17" presetID="17" presetClass="entr" presetSubtype="1" fill="hold" grpId="0" nodeType="afterEffect">
                                  <p:stCondLst>
                                    <p:cond delay="0"/>
                                  </p:stCondLst>
                                  <p:iterate type="lt">
                                    <p:tmPct val="40000"/>
                                  </p:iterate>
                                  <p:childTnLst>
                                    <p:set>
                                      <p:cBhvr>
                                        <p:cTn id="18" dur="1" fill="hold">
                                          <p:stCondLst>
                                            <p:cond delay="0"/>
                                          </p:stCondLst>
                                        </p:cTn>
                                        <p:tgtEl>
                                          <p:spTgt spid="22"/>
                                        </p:tgtEl>
                                        <p:attrNameLst>
                                          <p:attrName>style.visibility</p:attrName>
                                        </p:attrNameLst>
                                      </p:cBhvr>
                                      <p:to>
                                        <p:strVal val="visible"/>
                                      </p:to>
                                    </p:set>
                                    <p:anim calcmode="lin" valueType="num">
                                      <p:cBhvr>
                                        <p:cTn id="19" dur="250" fill="hold"/>
                                        <p:tgtEl>
                                          <p:spTgt spid="22"/>
                                        </p:tgtEl>
                                        <p:attrNameLst>
                                          <p:attrName>ppt_x</p:attrName>
                                        </p:attrNameLst>
                                      </p:cBhvr>
                                      <p:tavLst>
                                        <p:tav tm="0">
                                          <p:val>
                                            <p:strVal val="#ppt_x"/>
                                          </p:val>
                                        </p:tav>
                                        <p:tav tm="100000">
                                          <p:val>
                                            <p:strVal val="#ppt_x"/>
                                          </p:val>
                                        </p:tav>
                                      </p:tavLst>
                                    </p:anim>
                                    <p:anim calcmode="lin" valueType="num">
                                      <p:cBhvr>
                                        <p:cTn id="20" dur="250" fill="hold"/>
                                        <p:tgtEl>
                                          <p:spTgt spid="22"/>
                                        </p:tgtEl>
                                        <p:attrNameLst>
                                          <p:attrName>ppt_y</p:attrName>
                                        </p:attrNameLst>
                                      </p:cBhvr>
                                      <p:tavLst>
                                        <p:tav tm="0">
                                          <p:val>
                                            <p:strVal val="#ppt_y-#ppt_h/2"/>
                                          </p:val>
                                        </p:tav>
                                        <p:tav tm="100000">
                                          <p:val>
                                            <p:strVal val="#ppt_y"/>
                                          </p:val>
                                        </p:tav>
                                      </p:tavLst>
                                    </p:anim>
                                    <p:anim calcmode="lin" valueType="num">
                                      <p:cBhvr>
                                        <p:cTn id="21" dur="250" fill="hold"/>
                                        <p:tgtEl>
                                          <p:spTgt spid="22"/>
                                        </p:tgtEl>
                                        <p:attrNameLst>
                                          <p:attrName>ppt_w</p:attrName>
                                        </p:attrNameLst>
                                      </p:cBhvr>
                                      <p:tavLst>
                                        <p:tav tm="0">
                                          <p:val>
                                            <p:strVal val="#ppt_w"/>
                                          </p:val>
                                        </p:tav>
                                        <p:tav tm="100000">
                                          <p:val>
                                            <p:strVal val="#ppt_w"/>
                                          </p:val>
                                        </p:tav>
                                      </p:tavLst>
                                    </p:anim>
                                    <p:anim calcmode="lin" valueType="num">
                                      <p:cBhvr>
                                        <p:cTn id="22" dur="250" fill="hold"/>
                                        <p:tgtEl>
                                          <p:spTgt spid="22"/>
                                        </p:tgtEl>
                                        <p:attrNameLst>
                                          <p:attrName>ppt_h</p:attrName>
                                        </p:attrNameLst>
                                      </p:cBhvr>
                                      <p:tavLst>
                                        <p:tav tm="0">
                                          <p:val>
                                            <p:fltVal val="0"/>
                                          </p:val>
                                        </p:tav>
                                        <p:tav tm="100000">
                                          <p:val>
                                            <p:strVal val="#ppt_h"/>
                                          </p:val>
                                        </p:tav>
                                      </p:tavLst>
                                    </p:anim>
                                  </p:childTnLst>
                                </p:cTn>
                              </p:par>
                            </p:childTnLst>
                          </p:cTn>
                        </p:par>
                        <p:par>
                          <p:cTn id="23" fill="hold">
                            <p:stCondLst>
                              <p:cond delay="1049"/>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21"/>
                                        </p:tgtEl>
                                        <p:attrNameLst>
                                          <p:attrName>style.visibility</p:attrName>
                                        </p:attrNameLst>
                                      </p:cBhvr>
                                      <p:to>
                                        <p:strVal val="visible"/>
                                      </p:to>
                                    </p:set>
                                    <p:animEffect transition="in" filter="wipe(left)">
                                      <p:cBhvr>
                                        <p:cTn id="26" dur="100"/>
                                        <p:tgtEl>
                                          <p:spTgt spid="21"/>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21"/>
                                        </p:tgtEl>
                                      </p:cBhvr>
                                      <p:to x="80000" y="100000"/>
                                    </p:animScale>
                                    <p:anim by="(#ppt_w*0.10)" calcmode="lin" valueType="num">
                                      <p:cBhvr>
                                        <p:cTn id="29" dur="50" autoRev="1" fill="hold">
                                          <p:stCondLst>
                                            <p:cond delay="0"/>
                                          </p:stCondLst>
                                        </p:cTn>
                                        <p:tgtEl>
                                          <p:spTgt spid="21"/>
                                        </p:tgtEl>
                                        <p:attrNameLst>
                                          <p:attrName>ppt_x</p:attrName>
                                        </p:attrNameLst>
                                      </p:cBhvr>
                                    </p:anim>
                                    <p:anim by="(-#ppt_w*0.10)" calcmode="lin" valueType="num">
                                      <p:cBhvr>
                                        <p:cTn id="30" dur="50" autoRev="1" fill="hold">
                                          <p:stCondLst>
                                            <p:cond delay="0"/>
                                          </p:stCondLst>
                                        </p:cTn>
                                        <p:tgtEl>
                                          <p:spTgt spid="21"/>
                                        </p:tgtEl>
                                        <p:attrNameLst>
                                          <p:attrName>ppt_y</p:attrName>
                                        </p:attrNameLst>
                                      </p:cBhvr>
                                    </p:anim>
                                    <p:animRot by="-480000">
                                      <p:cBhvr>
                                        <p:cTn id="31" dur="50" autoRev="1" fill="hold">
                                          <p:stCondLst>
                                            <p:cond delay="0"/>
                                          </p:stCondLst>
                                        </p:cTn>
                                        <p:tgtEl>
                                          <p:spTgt spid="21"/>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up)">
                                      <p:cBhvr>
                                        <p:cTn id="36" dur="500"/>
                                        <p:tgtEl>
                                          <p:spTgt spid="16"/>
                                        </p:tgtEl>
                                      </p:cBhvr>
                                    </p:animEffect>
                                  </p:childTnLst>
                                </p:cTn>
                              </p:par>
                            </p:childTnLst>
                          </p:cTn>
                        </p:par>
                        <p:par>
                          <p:cTn id="37" fill="hold">
                            <p:stCondLst>
                              <p:cond delay="500"/>
                            </p:stCondLst>
                            <p:childTnLst>
                              <p:par>
                                <p:cTn id="38" presetID="49" presetClass="entr" presetSubtype="0" decel="10000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 calcmode="lin" valueType="num">
                                      <p:cBhvr>
                                        <p:cTn id="42" dur="500" fill="hold"/>
                                        <p:tgtEl>
                                          <p:spTgt spid="15"/>
                                        </p:tgtEl>
                                        <p:attrNameLst>
                                          <p:attrName>style.rotation</p:attrName>
                                        </p:attrNameLst>
                                      </p:cBhvr>
                                      <p:tavLst>
                                        <p:tav tm="0">
                                          <p:val>
                                            <p:fltVal val="360"/>
                                          </p:val>
                                        </p:tav>
                                        <p:tav tm="100000">
                                          <p:val>
                                            <p:fltVal val="0"/>
                                          </p:val>
                                        </p:tav>
                                      </p:tavLst>
                                    </p:anim>
                                    <p:animEffect transition="in" filter="fade">
                                      <p:cBhvr>
                                        <p:cTn id="43" dur="500"/>
                                        <p:tgtEl>
                                          <p:spTgt spid="15"/>
                                        </p:tgtEl>
                                      </p:cBhvr>
                                    </p:animEffect>
                                  </p:childTnLst>
                                </p:cTn>
                              </p:par>
                            </p:childTnLst>
                          </p:cTn>
                        </p:par>
                        <p:par>
                          <p:cTn id="44" fill="hold">
                            <p:stCondLst>
                              <p:cond delay="10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24"/>
                                        </p:tgtEl>
                                        <p:attrNameLst>
                                          <p:attrName>style.visibility</p:attrName>
                                        </p:attrNameLst>
                                      </p:cBhvr>
                                      <p:to>
                                        <p:strVal val="visible"/>
                                      </p:to>
                                    </p:set>
                                    <p:anim calcmode="lin" valueType="num">
                                      <p:cBhvr>
                                        <p:cTn id="47" dur="250" fill="hold"/>
                                        <p:tgtEl>
                                          <p:spTgt spid="24"/>
                                        </p:tgtEl>
                                        <p:attrNameLst>
                                          <p:attrName>ppt_x</p:attrName>
                                        </p:attrNameLst>
                                      </p:cBhvr>
                                      <p:tavLst>
                                        <p:tav tm="0">
                                          <p:val>
                                            <p:strVal val="#ppt_x"/>
                                          </p:val>
                                        </p:tav>
                                        <p:tav tm="100000">
                                          <p:val>
                                            <p:strVal val="#ppt_x"/>
                                          </p:val>
                                        </p:tav>
                                      </p:tavLst>
                                    </p:anim>
                                    <p:anim calcmode="lin" valueType="num">
                                      <p:cBhvr>
                                        <p:cTn id="48" dur="250" fill="hold"/>
                                        <p:tgtEl>
                                          <p:spTgt spid="24"/>
                                        </p:tgtEl>
                                        <p:attrNameLst>
                                          <p:attrName>ppt_y</p:attrName>
                                        </p:attrNameLst>
                                      </p:cBhvr>
                                      <p:tavLst>
                                        <p:tav tm="0">
                                          <p:val>
                                            <p:strVal val="#ppt_y-#ppt_h/2"/>
                                          </p:val>
                                        </p:tav>
                                        <p:tav tm="100000">
                                          <p:val>
                                            <p:strVal val="#ppt_y"/>
                                          </p:val>
                                        </p:tav>
                                      </p:tavLst>
                                    </p:anim>
                                    <p:anim calcmode="lin" valueType="num">
                                      <p:cBhvr>
                                        <p:cTn id="49" dur="250" fill="hold"/>
                                        <p:tgtEl>
                                          <p:spTgt spid="24"/>
                                        </p:tgtEl>
                                        <p:attrNameLst>
                                          <p:attrName>ppt_w</p:attrName>
                                        </p:attrNameLst>
                                      </p:cBhvr>
                                      <p:tavLst>
                                        <p:tav tm="0">
                                          <p:val>
                                            <p:strVal val="#ppt_w"/>
                                          </p:val>
                                        </p:tav>
                                        <p:tav tm="100000">
                                          <p:val>
                                            <p:strVal val="#ppt_w"/>
                                          </p:val>
                                        </p:tav>
                                      </p:tavLst>
                                    </p:anim>
                                    <p:anim calcmode="lin" valueType="num">
                                      <p:cBhvr>
                                        <p:cTn id="50" dur="250" fill="hold"/>
                                        <p:tgtEl>
                                          <p:spTgt spid="24"/>
                                        </p:tgtEl>
                                        <p:attrNameLst>
                                          <p:attrName>ppt_h</p:attrName>
                                        </p:attrNameLst>
                                      </p:cBhvr>
                                      <p:tavLst>
                                        <p:tav tm="0">
                                          <p:val>
                                            <p:fltVal val="0"/>
                                          </p:val>
                                        </p:tav>
                                        <p:tav tm="100000">
                                          <p:val>
                                            <p:strVal val="#ppt_h"/>
                                          </p:val>
                                        </p:tav>
                                      </p:tavLst>
                                    </p:anim>
                                  </p:childTnLst>
                                </p:cTn>
                              </p:par>
                            </p:childTnLst>
                          </p:cTn>
                        </p:par>
                        <p:par>
                          <p:cTn id="51" fill="hold">
                            <p:stCondLst>
                              <p:cond delay="1549"/>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23"/>
                                        </p:tgtEl>
                                        <p:attrNameLst>
                                          <p:attrName>style.visibility</p:attrName>
                                        </p:attrNameLst>
                                      </p:cBhvr>
                                      <p:to>
                                        <p:strVal val="visible"/>
                                      </p:to>
                                    </p:set>
                                    <p:animEffect transition="in" filter="wipe(left)">
                                      <p:cBhvr>
                                        <p:cTn id="54" dur="100"/>
                                        <p:tgtEl>
                                          <p:spTgt spid="23"/>
                                        </p:tgtEl>
                                      </p:cBhvr>
                                    </p:animEffect>
                                  </p:childTnLst>
                                </p:cTn>
                              </p:par>
                              <p:par>
                                <p:cTn id="55" presetID="36" presetClass="emph" presetSubtype="0" fill="hold" grpId="1" nodeType="withEffect">
                                  <p:stCondLst>
                                    <p:cond delay="0"/>
                                  </p:stCondLst>
                                  <p:iterate type="lt">
                                    <p:tmPct val="30000"/>
                                  </p:iterate>
                                  <p:childTnLst>
                                    <p:animScale>
                                      <p:cBhvr>
                                        <p:cTn id="56" dur="50" autoRev="1" fill="hold">
                                          <p:stCondLst>
                                            <p:cond delay="0"/>
                                          </p:stCondLst>
                                        </p:cTn>
                                        <p:tgtEl>
                                          <p:spTgt spid="23"/>
                                        </p:tgtEl>
                                      </p:cBhvr>
                                      <p:to x="80000" y="100000"/>
                                    </p:animScale>
                                    <p:anim by="(#ppt_w*0.10)" calcmode="lin" valueType="num">
                                      <p:cBhvr>
                                        <p:cTn id="57" dur="50" autoRev="1" fill="hold">
                                          <p:stCondLst>
                                            <p:cond delay="0"/>
                                          </p:stCondLst>
                                        </p:cTn>
                                        <p:tgtEl>
                                          <p:spTgt spid="23"/>
                                        </p:tgtEl>
                                        <p:attrNameLst>
                                          <p:attrName>ppt_x</p:attrName>
                                        </p:attrNameLst>
                                      </p:cBhvr>
                                    </p:anim>
                                    <p:anim by="(-#ppt_w*0.10)" calcmode="lin" valueType="num">
                                      <p:cBhvr>
                                        <p:cTn id="58" dur="50" autoRev="1" fill="hold">
                                          <p:stCondLst>
                                            <p:cond delay="0"/>
                                          </p:stCondLst>
                                        </p:cTn>
                                        <p:tgtEl>
                                          <p:spTgt spid="23"/>
                                        </p:tgtEl>
                                        <p:attrNameLst>
                                          <p:attrName>ppt_y</p:attrName>
                                        </p:attrNameLst>
                                      </p:cBhvr>
                                    </p:anim>
                                    <p:animRot by="-480000">
                                      <p:cBhvr>
                                        <p:cTn id="59" dur="50" autoRev="1" fill="hold">
                                          <p:stCondLst>
                                            <p:cond delay="0"/>
                                          </p:stCondLst>
                                        </p:cTn>
                                        <p:tgtEl>
                                          <p:spTgt spid="23"/>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up)">
                                      <p:cBhvr>
                                        <p:cTn id="64" dur="500"/>
                                        <p:tgtEl>
                                          <p:spTgt spid="6"/>
                                        </p:tgtEl>
                                      </p:cBhvr>
                                    </p:animEffect>
                                  </p:childTnLst>
                                </p:cTn>
                              </p:par>
                            </p:childTnLst>
                          </p:cTn>
                        </p:par>
                        <p:par>
                          <p:cTn id="65" fill="hold">
                            <p:stCondLst>
                              <p:cond delay="500"/>
                            </p:stCondLst>
                            <p:childTnLst>
                              <p:par>
                                <p:cTn id="66" presetID="49" presetClass="entr" presetSubtype="0" decel="10000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 calcmode="lin" valueType="num">
                                      <p:cBhvr>
                                        <p:cTn id="70" dur="500" fill="hold"/>
                                        <p:tgtEl>
                                          <p:spTgt spid="18"/>
                                        </p:tgtEl>
                                        <p:attrNameLst>
                                          <p:attrName>style.rotation</p:attrName>
                                        </p:attrNameLst>
                                      </p:cBhvr>
                                      <p:tavLst>
                                        <p:tav tm="0">
                                          <p:val>
                                            <p:fltVal val="360"/>
                                          </p:val>
                                        </p:tav>
                                        <p:tav tm="100000">
                                          <p:val>
                                            <p:fltVal val="0"/>
                                          </p:val>
                                        </p:tav>
                                      </p:tavLst>
                                    </p:anim>
                                    <p:animEffect transition="in" filter="fade">
                                      <p:cBhvr>
                                        <p:cTn id="71" dur="500"/>
                                        <p:tgtEl>
                                          <p:spTgt spid="18"/>
                                        </p:tgtEl>
                                      </p:cBhvr>
                                    </p:animEffect>
                                  </p:childTnLst>
                                </p:cTn>
                              </p:par>
                            </p:childTnLst>
                          </p:cTn>
                        </p:par>
                        <p:par>
                          <p:cTn id="72" fill="hold">
                            <p:stCondLst>
                              <p:cond delay="1000"/>
                            </p:stCondLst>
                            <p:childTnLst>
                              <p:par>
                                <p:cTn id="73" presetID="17" presetClass="entr" presetSubtype="1" fill="hold" grpId="0" nodeType="afterEffect">
                                  <p:stCondLst>
                                    <p:cond delay="0"/>
                                  </p:stCondLst>
                                  <p:iterate type="lt">
                                    <p:tmPct val="40000"/>
                                  </p:iterate>
                                  <p:childTnLst>
                                    <p:set>
                                      <p:cBhvr>
                                        <p:cTn id="74" dur="1" fill="hold">
                                          <p:stCondLst>
                                            <p:cond delay="0"/>
                                          </p:stCondLst>
                                        </p:cTn>
                                        <p:tgtEl>
                                          <p:spTgt spid="29"/>
                                        </p:tgtEl>
                                        <p:attrNameLst>
                                          <p:attrName>style.visibility</p:attrName>
                                        </p:attrNameLst>
                                      </p:cBhvr>
                                      <p:to>
                                        <p:strVal val="visible"/>
                                      </p:to>
                                    </p:set>
                                    <p:anim calcmode="lin" valueType="num">
                                      <p:cBhvr>
                                        <p:cTn id="75" dur="250" fill="hold"/>
                                        <p:tgtEl>
                                          <p:spTgt spid="29"/>
                                        </p:tgtEl>
                                        <p:attrNameLst>
                                          <p:attrName>ppt_x</p:attrName>
                                        </p:attrNameLst>
                                      </p:cBhvr>
                                      <p:tavLst>
                                        <p:tav tm="0">
                                          <p:val>
                                            <p:strVal val="#ppt_x"/>
                                          </p:val>
                                        </p:tav>
                                        <p:tav tm="100000">
                                          <p:val>
                                            <p:strVal val="#ppt_x"/>
                                          </p:val>
                                        </p:tav>
                                      </p:tavLst>
                                    </p:anim>
                                    <p:anim calcmode="lin" valueType="num">
                                      <p:cBhvr>
                                        <p:cTn id="76" dur="250" fill="hold"/>
                                        <p:tgtEl>
                                          <p:spTgt spid="29"/>
                                        </p:tgtEl>
                                        <p:attrNameLst>
                                          <p:attrName>ppt_y</p:attrName>
                                        </p:attrNameLst>
                                      </p:cBhvr>
                                      <p:tavLst>
                                        <p:tav tm="0">
                                          <p:val>
                                            <p:strVal val="#ppt_y-#ppt_h/2"/>
                                          </p:val>
                                        </p:tav>
                                        <p:tav tm="100000">
                                          <p:val>
                                            <p:strVal val="#ppt_y"/>
                                          </p:val>
                                        </p:tav>
                                      </p:tavLst>
                                    </p:anim>
                                    <p:anim calcmode="lin" valueType="num">
                                      <p:cBhvr>
                                        <p:cTn id="77" dur="250" fill="hold"/>
                                        <p:tgtEl>
                                          <p:spTgt spid="29"/>
                                        </p:tgtEl>
                                        <p:attrNameLst>
                                          <p:attrName>ppt_w</p:attrName>
                                        </p:attrNameLst>
                                      </p:cBhvr>
                                      <p:tavLst>
                                        <p:tav tm="0">
                                          <p:val>
                                            <p:strVal val="#ppt_w"/>
                                          </p:val>
                                        </p:tav>
                                        <p:tav tm="100000">
                                          <p:val>
                                            <p:strVal val="#ppt_w"/>
                                          </p:val>
                                        </p:tav>
                                      </p:tavLst>
                                    </p:anim>
                                    <p:anim calcmode="lin" valueType="num">
                                      <p:cBhvr>
                                        <p:cTn id="78" dur="250" fill="hold"/>
                                        <p:tgtEl>
                                          <p:spTgt spid="29"/>
                                        </p:tgtEl>
                                        <p:attrNameLst>
                                          <p:attrName>ppt_h</p:attrName>
                                        </p:attrNameLst>
                                      </p:cBhvr>
                                      <p:tavLst>
                                        <p:tav tm="0">
                                          <p:val>
                                            <p:fltVal val="0"/>
                                          </p:val>
                                        </p:tav>
                                        <p:tav tm="100000">
                                          <p:val>
                                            <p:strVal val="#ppt_h"/>
                                          </p:val>
                                        </p:tav>
                                      </p:tavLst>
                                    </p:anim>
                                  </p:childTnLst>
                                </p:cTn>
                              </p:par>
                            </p:childTnLst>
                          </p:cTn>
                        </p:par>
                        <p:par>
                          <p:cTn id="79" fill="hold">
                            <p:stCondLst>
                              <p:cond delay="1549"/>
                            </p:stCondLst>
                            <p:childTnLst>
                              <p:par>
                                <p:cTn id="80" presetID="22" presetClass="entr" presetSubtype="8" fill="hold" grpId="0" nodeType="afterEffect">
                                  <p:stCondLst>
                                    <p:cond delay="0"/>
                                  </p:stCondLst>
                                  <p:iterate type="lt">
                                    <p:tmPct val="30000"/>
                                  </p:iterate>
                                  <p:childTnLst>
                                    <p:set>
                                      <p:cBhvr>
                                        <p:cTn id="81" dur="1" fill="hold">
                                          <p:stCondLst>
                                            <p:cond delay="0"/>
                                          </p:stCondLst>
                                        </p:cTn>
                                        <p:tgtEl>
                                          <p:spTgt spid="25"/>
                                        </p:tgtEl>
                                        <p:attrNameLst>
                                          <p:attrName>style.visibility</p:attrName>
                                        </p:attrNameLst>
                                      </p:cBhvr>
                                      <p:to>
                                        <p:strVal val="visible"/>
                                      </p:to>
                                    </p:set>
                                    <p:animEffect transition="in" filter="wipe(left)">
                                      <p:cBhvr>
                                        <p:cTn id="82" dur="100"/>
                                        <p:tgtEl>
                                          <p:spTgt spid="25"/>
                                        </p:tgtEl>
                                      </p:cBhvr>
                                    </p:animEffect>
                                  </p:childTnLst>
                                </p:cTn>
                              </p:par>
                              <p:par>
                                <p:cTn id="83" presetID="36" presetClass="emph" presetSubtype="0" fill="hold" grpId="1" nodeType="withEffect">
                                  <p:stCondLst>
                                    <p:cond delay="0"/>
                                  </p:stCondLst>
                                  <p:iterate type="lt">
                                    <p:tmPct val="30000"/>
                                  </p:iterate>
                                  <p:childTnLst>
                                    <p:animScale>
                                      <p:cBhvr>
                                        <p:cTn id="84" dur="50" autoRev="1" fill="hold">
                                          <p:stCondLst>
                                            <p:cond delay="0"/>
                                          </p:stCondLst>
                                        </p:cTn>
                                        <p:tgtEl>
                                          <p:spTgt spid="25"/>
                                        </p:tgtEl>
                                      </p:cBhvr>
                                      <p:to x="80000" y="100000"/>
                                    </p:animScale>
                                    <p:anim by="(#ppt_w*0.10)" calcmode="lin" valueType="num">
                                      <p:cBhvr>
                                        <p:cTn id="85" dur="50" autoRev="1" fill="hold">
                                          <p:stCondLst>
                                            <p:cond delay="0"/>
                                          </p:stCondLst>
                                        </p:cTn>
                                        <p:tgtEl>
                                          <p:spTgt spid="25"/>
                                        </p:tgtEl>
                                        <p:attrNameLst>
                                          <p:attrName>ppt_x</p:attrName>
                                        </p:attrNameLst>
                                      </p:cBhvr>
                                    </p:anim>
                                    <p:anim by="(-#ppt_w*0.10)" calcmode="lin" valueType="num">
                                      <p:cBhvr>
                                        <p:cTn id="86" dur="50" autoRev="1" fill="hold">
                                          <p:stCondLst>
                                            <p:cond delay="0"/>
                                          </p:stCondLst>
                                        </p:cTn>
                                        <p:tgtEl>
                                          <p:spTgt spid="25"/>
                                        </p:tgtEl>
                                        <p:attrNameLst>
                                          <p:attrName>ppt_y</p:attrName>
                                        </p:attrNameLst>
                                      </p:cBhvr>
                                    </p:anim>
                                    <p:animRot by="-480000">
                                      <p:cBhvr>
                                        <p:cTn id="87" dur="50" autoRev="1" fill="hold">
                                          <p:stCondLst>
                                            <p:cond delay="0"/>
                                          </p:stCondLst>
                                        </p:cTn>
                                        <p:tgtEl>
                                          <p:spTgt spid="25"/>
                                        </p:tgtEl>
                                        <p:attrNameLst>
                                          <p:attrName>r</p:attrName>
                                        </p:attrNameLst>
                                      </p:cBhvr>
                                    </p:animRo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grpId="0" nodeType="click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wipe(right)">
                                      <p:cBhvr>
                                        <p:cTn id="92" dur="500"/>
                                        <p:tgtEl>
                                          <p:spTgt spid="5"/>
                                        </p:tgtEl>
                                      </p:cBhvr>
                                    </p:animEffect>
                                  </p:childTnLst>
                                </p:cTn>
                              </p:par>
                            </p:childTnLst>
                          </p:cTn>
                        </p:par>
                        <p:par>
                          <p:cTn id="93" fill="hold">
                            <p:stCondLst>
                              <p:cond delay="500"/>
                            </p:stCondLst>
                            <p:childTnLst>
                              <p:par>
                                <p:cTn id="94" presetID="49" presetClass="entr" presetSubtype="0" decel="100000"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500" fill="hold"/>
                                        <p:tgtEl>
                                          <p:spTgt spid="19"/>
                                        </p:tgtEl>
                                        <p:attrNameLst>
                                          <p:attrName>ppt_w</p:attrName>
                                        </p:attrNameLst>
                                      </p:cBhvr>
                                      <p:tavLst>
                                        <p:tav tm="0">
                                          <p:val>
                                            <p:fltVal val="0"/>
                                          </p:val>
                                        </p:tav>
                                        <p:tav tm="100000">
                                          <p:val>
                                            <p:strVal val="#ppt_w"/>
                                          </p:val>
                                        </p:tav>
                                      </p:tavLst>
                                    </p:anim>
                                    <p:anim calcmode="lin" valueType="num">
                                      <p:cBhvr>
                                        <p:cTn id="97" dur="500" fill="hold"/>
                                        <p:tgtEl>
                                          <p:spTgt spid="19"/>
                                        </p:tgtEl>
                                        <p:attrNameLst>
                                          <p:attrName>ppt_h</p:attrName>
                                        </p:attrNameLst>
                                      </p:cBhvr>
                                      <p:tavLst>
                                        <p:tav tm="0">
                                          <p:val>
                                            <p:fltVal val="0"/>
                                          </p:val>
                                        </p:tav>
                                        <p:tav tm="100000">
                                          <p:val>
                                            <p:strVal val="#ppt_h"/>
                                          </p:val>
                                        </p:tav>
                                      </p:tavLst>
                                    </p:anim>
                                    <p:anim calcmode="lin" valueType="num">
                                      <p:cBhvr>
                                        <p:cTn id="98" dur="500" fill="hold"/>
                                        <p:tgtEl>
                                          <p:spTgt spid="19"/>
                                        </p:tgtEl>
                                        <p:attrNameLst>
                                          <p:attrName>style.rotation</p:attrName>
                                        </p:attrNameLst>
                                      </p:cBhvr>
                                      <p:tavLst>
                                        <p:tav tm="0">
                                          <p:val>
                                            <p:fltVal val="360"/>
                                          </p:val>
                                        </p:tav>
                                        <p:tav tm="100000">
                                          <p:val>
                                            <p:fltVal val="0"/>
                                          </p:val>
                                        </p:tav>
                                      </p:tavLst>
                                    </p:anim>
                                    <p:animEffect transition="in" filter="fade">
                                      <p:cBhvr>
                                        <p:cTn id="99" dur="500"/>
                                        <p:tgtEl>
                                          <p:spTgt spid="19"/>
                                        </p:tgtEl>
                                      </p:cBhvr>
                                    </p:animEffect>
                                  </p:childTnLst>
                                </p:cTn>
                              </p:par>
                            </p:childTnLst>
                          </p:cTn>
                        </p:par>
                        <p:par>
                          <p:cTn id="100" fill="hold">
                            <p:stCondLst>
                              <p:cond delay="1000"/>
                            </p:stCondLst>
                            <p:childTnLst>
                              <p:par>
                                <p:cTn id="101" presetID="17" presetClass="entr" presetSubtype="1" fill="hold" grpId="0" nodeType="afterEffect">
                                  <p:stCondLst>
                                    <p:cond delay="0"/>
                                  </p:stCondLst>
                                  <p:iterate type="lt">
                                    <p:tmPct val="40000"/>
                                  </p:iterate>
                                  <p:childTnLst>
                                    <p:set>
                                      <p:cBhvr>
                                        <p:cTn id="102" dur="1" fill="hold">
                                          <p:stCondLst>
                                            <p:cond delay="0"/>
                                          </p:stCondLst>
                                        </p:cTn>
                                        <p:tgtEl>
                                          <p:spTgt spid="31"/>
                                        </p:tgtEl>
                                        <p:attrNameLst>
                                          <p:attrName>style.visibility</p:attrName>
                                        </p:attrNameLst>
                                      </p:cBhvr>
                                      <p:to>
                                        <p:strVal val="visible"/>
                                      </p:to>
                                    </p:set>
                                    <p:anim calcmode="lin" valueType="num">
                                      <p:cBhvr>
                                        <p:cTn id="103" dur="250" fill="hold"/>
                                        <p:tgtEl>
                                          <p:spTgt spid="31"/>
                                        </p:tgtEl>
                                        <p:attrNameLst>
                                          <p:attrName>ppt_x</p:attrName>
                                        </p:attrNameLst>
                                      </p:cBhvr>
                                      <p:tavLst>
                                        <p:tav tm="0">
                                          <p:val>
                                            <p:strVal val="#ppt_x"/>
                                          </p:val>
                                        </p:tav>
                                        <p:tav tm="100000">
                                          <p:val>
                                            <p:strVal val="#ppt_x"/>
                                          </p:val>
                                        </p:tav>
                                      </p:tavLst>
                                    </p:anim>
                                    <p:anim calcmode="lin" valueType="num">
                                      <p:cBhvr>
                                        <p:cTn id="104" dur="250" fill="hold"/>
                                        <p:tgtEl>
                                          <p:spTgt spid="31"/>
                                        </p:tgtEl>
                                        <p:attrNameLst>
                                          <p:attrName>ppt_y</p:attrName>
                                        </p:attrNameLst>
                                      </p:cBhvr>
                                      <p:tavLst>
                                        <p:tav tm="0">
                                          <p:val>
                                            <p:strVal val="#ppt_y-#ppt_h/2"/>
                                          </p:val>
                                        </p:tav>
                                        <p:tav tm="100000">
                                          <p:val>
                                            <p:strVal val="#ppt_y"/>
                                          </p:val>
                                        </p:tav>
                                      </p:tavLst>
                                    </p:anim>
                                    <p:anim calcmode="lin" valueType="num">
                                      <p:cBhvr>
                                        <p:cTn id="105" dur="250" fill="hold"/>
                                        <p:tgtEl>
                                          <p:spTgt spid="31"/>
                                        </p:tgtEl>
                                        <p:attrNameLst>
                                          <p:attrName>ppt_w</p:attrName>
                                        </p:attrNameLst>
                                      </p:cBhvr>
                                      <p:tavLst>
                                        <p:tav tm="0">
                                          <p:val>
                                            <p:strVal val="#ppt_w"/>
                                          </p:val>
                                        </p:tav>
                                        <p:tav tm="100000">
                                          <p:val>
                                            <p:strVal val="#ppt_w"/>
                                          </p:val>
                                        </p:tav>
                                      </p:tavLst>
                                    </p:anim>
                                    <p:anim calcmode="lin" valueType="num">
                                      <p:cBhvr>
                                        <p:cTn id="106" dur="250" fill="hold"/>
                                        <p:tgtEl>
                                          <p:spTgt spid="31"/>
                                        </p:tgtEl>
                                        <p:attrNameLst>
                                          <p:attrName>ppt_h</p:attrName>
                                        </p:attrNameLst>
                                      </p:cBhvr>
                                      <p:tavLst>
                                        <p:tav tm="0">
                                          <p:val>
                                            <p:fltVal val="0"/>
                                          </p:val>
                                        </p:tav>
                                        <p:tav tm="100000">
                                          <p:val>
                                            <p:strVal val="#ppt_h"/>
                                          </p:val>
                                        </p:tav>
                                      </p:tavLst>
                                    </p:anim>
                                  </p:childTnLst>
                                </p:cTn>
                              </p:par>
                            </p:childTnLst>
                          </p:cTn>
                        </p:par>
                        <p:par>
                          <p:cTn id="107" fill="hold">
                            <p:stCondLst>
                              <p:cond delay="1549"/>
                            </p:stCondLst>
                            <p:childTnLst>
                              <p:par>
                                <p:cTn id="108" presetID="22" presetClass="entr" presetSubtype="8" fill="hold" grpId="0" nodeType="afterEffect">
                                  <p:stCondLst>
                                    <p:cond delay="0"/>
                                  </p:stCondLst>
                                  <p:iterate type="lt">
                                    <p:tmPct val="30000"/>
                                  </p:iterate>
                                  <p:childTnLst>
                                    <p:set>
                                      <p:cBhvr>
                                        <p:cTn id="109" dur="1" fill="hold">
                                          <p:stCondLst>
                                            <p:cond delay="0"/>
                                          </p:stCondLst>
                                        </p:cTn>
                                        <p:tgtEl>
                                          <p:spTgt spid="30"/>
                                        </p:tgtEl>
                                        <p:attrNameLst>
                                          <p:attrName>style.visibility</p:attrName>
                                        </p:attrNameLst>
                                      </p:cBhvr>
                                      <p:to>
                                        <p:strVal val="visible"/>
                                      </p:to>
                                    </p:set>
                                    <p:animEffect transition="in" filter="wipe(left)">
                                      <p:cBhvr>
                                        <p:cTn id="110" dur="100"/>
                                        <p:tgtEl>
                                          <p:spTgt spid="30"/>
                                        </p:tgtEl>
                                      </p:cBhvr>
                                    </p:animEffect>
                                  </p:childTnLst>
                                </p:cTn>
                              </p:par>
                              <p:par>
                                <p:cTn id="111" presetID="36" presetClass="emph" presetSubtype="0" fill="hold" grpId="1" nodeType="withEffect">
                                  <p:stCondLst>
                                    <p:cond delay="0"/>
                                  </p:stCondLst>
                                  <p:iterate type="lt">
                                    <p:tmPct val="30000"/>
                                  </p:iterate>
                                  <p:childTnLst>
                                    <p:animScale>
                                      <p:cBhvr>
                                        <p:cTn id="112" dur="50" autoRev="1" fill="hold">
                                          <p:stCondLst>
                                            <p:cond delay="0"/>
                                          </p:stCondLst>
                                        </p:cTn>
                                        <p:tgtEl>
                                          <p:spTgt spid="30"/>
                                        </p:tgtEl>
                                      </p:cBhvr>
                                      <p:to x="80000" y="100000"/>
                                    </p:animScale>
                                    <p:anim by="(#ppt_w*0.10)" calcmode="lin" valueType="num">
                                      <p:cBhvr>
                                        <p:cTn id="113" dur="50" autoRev="1" fill="hold">
                                          <p:stCondLst>
                                            <p:cond delay="0"/>
                                          </p:stCondLst>
                                        </p:cTn>
                                        <p:tgtEl>
                                          <p:spTgt spid="30"/>
                                        </p:tgtEl>
                                        <p:attrNameLst>
                                          <p:attrName>ppt_x</p:attrName>
                                        </p:attrNameLst>
                                      </p:cBhvr>
                                    </p:anim>
                                    <p:anim by="(-#ppt_w*0.10)" calcmode="lin" valueType="num">
                                      <p:cBhvr>
                                        <p:cTn id="114" dur="50" autoRev="1" fill="hold">
                                          <p:stCondLst>
                                            <p:cond delay="0"/>
                                          </p:stCondLst>
                                        </p:cTn>
                                        <p:tgtEl>
                                          <p:spTgt spid="30"/>
                                        </p:tgtEl>
                                        <p:attrNameLst>
                                          <p:attrName>ppt_y</p:attrName>
                                        </p:attrNameLst>
                                      </p:cBhvr>
                                    </p:anim>
                                    <p:animRot by="-480000">
                                      <p:cBhvr>
                                        <p:cTn id="115" dur="50" autoRev="1" fill="hold">
                                          <p:stCondLst>
                                            <p:cond delay="0"/>
                                          </p:stCondLst>
                                        </p:cTn>
                                        <p:tgtEl>
                                          <p:spTgt spid="30"/>
                                        </p:tgtEl>
                                        <p:attrNameLst>
                                          <p:attrName>r</p:attrName>
                                        </p:attrNameLst>
                                      </p:cBhvr>
                                    </p:animRo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7"/>
                                        </p:tgtEl>
                                        <p:attrNameLst>
                                          <p:attrName>style.visibility</p:attrName>
                                        </p:attrNameLst>
                                      </p:cBhvr>
                                      <p:to>
                                        <p:strVal val="visible"/>
                                      </p:to>
                                    </p:set>
                                    <p:animEffect transition="in" filter="wipe(down)">
                                      <p:cBhvr>
                                        <p:cTn id="120" dur="500"/>
                                        <p:tgtEl>
                                          <p:spTgt spid="7"/>
                                        </p:tgtEl>
                                      </p:cBhvr>
                                    </p:animEffect>
                                  </p:childTnLst>
                                </p:cTn>
                              </p:par>
                            </p:childTnLst>
                          </p:cTn>
                        </p:par>
                        <p:par>
                          <p:cTn id="121" fill="hold">
                            <p:stCondLst>
                              <p:cond delay="500"/>
                            </p:stCondLst>
                            <p:childTnLst>
                              <p:par>
                                <p:cTn id="122" presetID="49" presetClass="entr" presetSubtype="0" decel="100000" fill="hold" grpId="0" nodeType="afterEffect">
                                  <p:stCondLst>
                                    <p:cond delay="0"/>
                                  </p:stCondLst>
                                  <p:childTnLst>
                                    <p:set>
                                      <p:cBhvr>
                                        <p:cTn id="123" dur="1" fill="hold">
                                          <p:stCondLst>
                                            <p:cond delay="0"/>
                                          </p:stCondLst>
                                        </p:cTn>
                                        <p:tgtEl>
                                          <p:spTgt spid="20"/>
                                        </p:tgtEl>
                                        <p:attrNameLst>
                                          <p:attrName>style.visibility</p:attrName>
                                        </p:attrNameLst>
                                      </p:cBhvr>
                                      <p:to>
                                        <p:strVal val="visible"/>
                                      </p:to>
                                    </p:set>
                                    <p:anim calcmode="lin" valueType="num">
                                      <p:cBhvr>
                                        <p:cTn id="124" dur="500" fill="hold"/>
                                        <p:tgtEl>
                                          <p:spTgt spid="20"/>
                                        </p:tgtEl>
                                        <p:attrNameLst>
                                          <p:attrName>ppt_w</p:attrName>
                                        </p:attrNameLst>
                                      </p:cBhvr>
                                      <p:tavLst>
                                        <p:tav tm="0">
                                          <p:val>
                                            <p:fltVal val="0"/>
                                          </p:val>
                                        </p:tav>
                                        <p:tav tm="100000">
                                          <p:val>
                                            <p:strVal val="#ppt_w"/>
                                          </p:val>
                                        </p:tav>
                                      </p:tavLst>
                                    </p:anim>
                                    <p:anim calcmode="lin" valueType="num">
                                      <p:cBhvr>
                                        <p:cTn id="125" dur="500" fill="hold"/>
                                        <p:tgtEl>
                                          <p:spTgt spid="20"/>
                                        </p:tgtEl>
                                        <p:attrNameLst>
                                          <p:attrName>ppt_h</p:attrName>
                                        </p:attrNameLst>
                                      </p:cBhvr>
                                      <p:tavLst>
                                        <p:tav tm="0">
                                          <p:val>
                                            <p:fltVal val="0"/>
                                          </p:val>
                                        </p:tav>
                                        <p:tav tm="100000">
                                          <p:val>
                                            <p:strVal val="#ppt_h"/>
                                          </p:val>
                                        </p:tav>
                                      </p:tavLst>
                                    </p:anim>
                                    <p:anim calcmode="lin" valueType="num">
                                      <p:cBhvr>
                                        <p:cTn id="126" dur="500" fill="hold"/>
                                        <p:tgtEl>
                                          <p:spTgt spid="20"/>
                                        </p:tgtEl>
                                        <p:attrNameLst>
                                          <p:attrName>style.rotation</p:attrName>
                                        </p:attrNameLst>
                                      </p:cBhvr>
                                      <p:tavLst>
                                        <p:tav tm="0">
                                          <p:val>
                                            <p:fltVal val="360"/>
                                          </p:val>
                                        </p:tav>
                                        <p:tav tm="100000">
                                          <p:val>
                                            <p:fltVal val="0"/>
                                          </p:val>
                                        </p:tav>
                                      </p:tavLst>
                                    </p:anim>
                                    <p:animEffect transition="in" filter="fade">
                                      <p:cBhvr>
                                        <p:cTn id="127" dur="500"/>
                                        <p:tgtEl>
                                          <p:spTgt spid="20"/>
                                        </p:tgtEl>
                                      </p:cBhvr>
                                    </p:animEffect>
                                  </p:childTnLst>
                                </p:cTn>
                              </p:par>
                            </p:childTnLst>
                          </p:cTn>
                        </p:par>
                        <p:par>
                          <p:cTn id="128" fill="hold">
                            <p:stCondLst>
                              <p:cond delay="1000"/>
                            </p:stCondLst>
                            <p:childTnLst>
                              <p:par>
                                <p:cTn id="129" presetID="17" presetClass="entr" presetSubtype="1" fill="hold" grpId="0" nodeType="afterEffect">
                                  <p:stCondLst>
                                    <p:cond delay="0"/>
                                  </p:stCondLst>
                                  <p:iterate type="lt">
                                    <p:tmPct val="40000"/>
                                  </p:iterate>
                                  <p:childTnLst>
                                    <p:set>
                                      <p:cBhvr>
                                        <p:cTn id="130" dur="1" fill="hold">
                                          <p:stCondLst>
                                            <p:cond delay="0"/>
                                          </p:stCondLst>
                                        </p:cTn>
                                        <p:tgtEl>
                                          <p:spTgt spid="33"/>
                                        </p:tgtEl>
                                        <p:attrNameLst>
                                          <p:attrName>style.visibility</p:attrName>
                                        </p:attrNameLst>
                                      </p:cBhvr>
                                      <p:to>
                                        <p:strVal val="visible"/>
                                      </p:to>
                                    </p:set>
                                    <p:anim calcmode="lin" valueType="num">
                                      <p:cBhvr>
                                        <p:cTn id="131" dur="250" fill="hold"/>
                                        <p:tgtEl>
                                          <p:spTgt spid="33"/>
                                        </p:tgtEl>
                                        <p:attrNameLst>
                                          <p:attrName>ppt_x</p:attrName>
                                        </p:attrNameLst>
                                      </p:cBhvr>
                                      <p:tavLst>
                                        <p:tav tm="0">
                                          <p:val>
                                            <p:strVal val="#ppt_x"/>
                                          </p:val>
                                        </p:tav>
                                        <p:tav tm="100000">
                                          <p:val>
                                            <p:strVal val="#ppt_x"/>
                                          </p:val>
                                        </p:tav>
                                      </p:tavLst>
                                    </p:anim>
                                    <p:anim calcmode="lin" valueType="num">
                                      <p:cBhvr>
                                        <p:cTn id="132" dur="250" fill="hold"/>
                                        <p:tgtEl>
                                          <p:spTgt spid="33"/>
                                        </p:tgtEl>
                                        <p:attrNameLst>
                                          <p:attrName>ppt_y</p:attrName>
                                        </p:attrNameLst>
                                      </p:cBhvr>
                                      <p:tavLst>
                                        <p:tav tm="0">
                                          <p:val>
                                            <p:strVal val="#ppt_y-#ppt_h/2"/>
                                          </p:val>
                                        </p:tav>
                                        <p:tav tm="100000">
                                          <p:val>
                                            <p:strVal val="#ppt_y"/>
                                          </p:val>
                                        </p:tav>
                                      </p:tavLst>
                                    </p:anim>
                                    <p:anim calcmode="lin" valueType="num">
                                      <p:cBhvr>
                                        <p:cTn id="133" dur="250" fill="hold"/>
                                        <p:tgtEl>
                                          <p:spTgt spid="33"/>
                                        </p:tgtEl>
                                        <p:attrNameLst>
                                          <p:attrName>ppt_w</p:attrName>
                                        </p:attrNameLst>
                                      </p:cBhvr>
                                      <p:tavLst>
                                        <p:tav tm="0">
                                          <p:val>
                                            <p:strVal val="#ppt_w"/>
                                          </p:val>
                                        </p:tav>
                                        <p:tav tm="100000">
                                          <p:val>
                                            <p:strVal val="#ppt_w"/>
                                          </p:val>
                                        </p:tav>
                                      </p:tavLst>
                                    </p:anim>
                                    <p:anim calcmode="lin" valueType="num">
                                      <p:cBhvr>
                                        <p:cTn id="134" dur="250" fill="hold"/>
                                        <p:tgtEl>
                                          <p:spTgt spid="33"/>
                                        </p:tgtEl>
                                        <p:attrNameLst>
                                          <p:attrName>ppt_h</p:attrName>
                                        </p:attrNameLst>
                                      </p:cBhvr>
                                      <p:tavLst>
                                        <p:tav tm="0">
                                          <p:val>
                                            <p:fltVal val="0"/>
                                          </p:val>
                                        </p:tav>
                                        <p:tav tm="100000">
                                          <p:val>
                                            <p:strVal val="#ppt_h"/>
                                          </p:val>
                                        </p:tav>
                                      </p:tavLst>
                                    </p:anim>
                                  </p:childTnLst>
                                </p:cTn>
                              </p:par>
                            </p:childTnLst>
                          </p:cTn>
                        </p:par>
                        <p:par>
                          <p:cTn id="135" fill="hold">
                            <p:stCondLst>
                              <p:cond delay="1549"/>
                            </p:stCondLst>
                            <p:childTnLst>
                              <p:par>
                                <p:cTn id="136" presetID="22" presetClass="entr" presetSubtype="8" fill="hold" grpId="0" nodeType="afterEffect">
                                  <p:stCondLst>
                                    <p:cond delay="0"/>
                                  </p:stCondLst>
                                  <p:iterate type="lt">
                                    <p:tmPct val="30000"/>
                                  </p:iterate>
                                  <p:childTnLst>
                                    <p:set>
                                      <p:cBhvr>
                                        <p:cTn id="137" dur="1" fill="hold">
                                          <p:stCondLst>
                                            <p:cond delay="0"/>
                                          </p:stCondLst>
                                        </p:cTn>
                                        <p:tgtEl>
                                          <p:spTgt spid="32"/>
                                        </p:tgtEl>
                                        <p:attrNameLst>
                                          <p:attrName>style.visibility</p:attrName>
                                        </p:attrNameLst>
                                      </p:cBhvr>
                                      <p:to>
                                        <p:strVal val="visible"/>
                                      </p:to>
                                    </p:set>
                                    <p:animEffect transition="in" filter="wipe(left)">
                                      <p:cBhvr>
                                        <p:cTn id="138" dur="100"/>
                                        <p:tgtEl>
                                          <p:spTgt spid="32"/>
                                        </p:tgtEl>
                                      </p:cBhvr>
                                    </p:animEffect>
                                  </p:childTnLst>
                                </p:cTn>
                              </p:par>
                              <p:par>
                                <p:cTn id="139" presetID="36" presetClass="emph" presetSubtype="0" fill="hold" grpId="1" nodeType="withEffect">
                                  <p:stCondLst>
                                    <p:cond delay="0"/>
                                  </p:stCondLst>
                                  <p:iterate type="lt">
                                    <p:tmPct val="30000"/>
                                  </p:iterate>
                                  <p:childTnLst>
                                    <p:animScale>
                                      <p:cBhvr>
                                        <p:cTn id="140" dur="50" autoRev="1" fill="hold">
                                          <p:stCondLst>
                                            <p:cond delay="0"/>
                                          </p:stCondLst>
                                        </p:cTn>
                                        <p:tgtEl>
                                          <p:spTgt spid="32"/>
                                        </p:tgtEl>
                                      </p:cBhvr>
                                      <p:to x="80000" y="100000"/>
                                    </p:animScale>
                                    <p:anim by="(#ppt_w*0.10)" calcmode="lin" valueType="num">
                                      <p:cBhvr>
                                        <p:cTn id="141" dur="50" autoRev="1" fill="hold">
                                          <p:stCondLst>
                                            <p:cond delay="0"/>
                                          </p:stCondLst>
                                        </p:cTn>
                                        <p:tgtEl>
                                          <p:spTgt spid="32"/>
                                        </p:tgtEl>
                                        <p:attrNameLst>
                                          <p:attrName>ppt_x</p:attrName>
                                        </p:attrNameLst>
                                      </p:cBhvr>
                                    </p:anim>
                                    <p:anim by="(-#ppt_w*0.10)" calcmode="lin" valueType="num">
                                      <p:cBhvr>
                                        <p:cTn id="142" dur="50" autoRev="1" fill="hold">
                                          <p:stCondLst>
                                            <p:cond delay="0"/>
                                          </p:stCondLst>
                                        </p:cTn>
                                        <p:tgtEl>
                                          <p:spTgt spid="32"/>
                                        </p:tgtEl>
                                        <p:attrNameLst>
                                          <p:attrName>ppt_y</p:attrName>
                                        </p:attrNameLst>
                                      </p:cBhvr>
                                    </p:anim>
                                    <p:animRot by="-480000">
                                      <p:cBhvr>
                                        <p:cTn id="143" dur="50" autoRev="1" fill="hold">
                                          <p:stCondLst>
                                            <p:cond delay="0"/>
                                          </p:stCondLst>
                                        </p:cTn>
                                        <p:tgtEl>
                                          <p:spTgt spid="32"/>
                                        </p:tgtEl>
                                        <p:attrNameLst>
                                          <p:attrName>r</p:attrName>
                                        </p:attrNameLst>
                                      </p:cBhvr>
                                    </p:animRot>
                                  </p:childTnLst>
                                </p:cTn>
                              </p:par>
                            </p:childTnLst>
                          </p:cTn>
                        </p:par>
                        <p:par>
                          <p:cTn id="144" fill="hold">
                            <p:stCondLst>
                              <p:cond delay="2519"/>
                            </p:stCondLst>
                            <p:childTnLst>
                              <p:par>
                                <p:cTn id="145" presetID="22" presetClass="entr" presetSubtype="4" fill="hold" grpId="0" nodeType="afterEffect">
                                  <p:stCondLst>
                                    <p:cond delay="0"/>
                                  </p:stCondLst>
                                  <p:childTnLst>
                                    <p:set>
                                      <p:cBhvr>
                                        <p:cTn id="146" dur="1" fill="hold">
                                          <p:stCondLst>
                                            <p:cond delay="0"/>
                                          </p:stCondLst>
                                        </p:cTn>
                                        <p:tgtEl>
                                          <p:spTgt spid="14"/>
                                        </p:tgtEl>
                                        <p:attrNameLst>
                                          <p:attrName>style.visibility</p:attrName>
                                        </p:attrNameLst>
                                      </p:cBhvr>
                                      <p:to>
                                        <p:strVal val="visible"/>
                                      </p:to>
                                    </p:set>
                                    <p:animEffect transition="in" filter="wipe(down)">
                                      <p:cBhvr>
                                        <p:cTn id="1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p:bldP spid="21" grpId="1"/>
      <p:bldP spid="22" grpId="0"/>
      <p:bldP spid="23" grpId="0"/>
      <p:bldP spid="23" grpId="1"/>
      <p:bldP spid="24" grpId="0"/>
      <p:bldP spid="25" grpId="0"/>
      <p:bldP spid="25" grpId="1"/>
      <p:bldP spid="29" grpId="0"/>
      <p:bldP spid="30" grpId="0"/>
      <p:bldP spid="30" grpId="1"/>
      <p:bldP spid="31" grpId="0"/>
      <p:bldP spid="32" grpId="0"/>
      <p:bldP spid="32" grpId="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bwMode="auto">
          <a:xfrm>
            <a:off x="8731" y="2943473"/>
            <a:ext cx="12179303" cy="2213719"/>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rgbClr val="909090"/>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6" name="组合 5"/>
          <p:cNvGrpSpPr/>
          <p:nvPr/>
        </p:nvGrpSpPr>
        <p:grpSpPr>
          <a:xfrm>
            <a:off x="5447928" y="3868363"/>
            <a:ext cx="1294661" cy="1294660"/>
            <a:chOff x="6953364" y="3507721"/>
            <a:chExt cx="1294661" cy="1294660"/>
          </a:xfrm>
        </p:grpSpPr>
        <p:sp>
          <p:nvSpPr>
            <p:cNvPr id="7"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
          <p:cNvGrpSpPr/>
          <p:nvPr/>
        </p:nvGrpSpPr>
        <p:grpSpPr>
          <a:xfrm>
            <a:off x="1559495" y="3302701"/>
            <a:ext cx="1294661" cy="1294660"/>
            <a:chOff x="5699164" y="2802817"/>
            <a:chExt cx="1294661" cy="1294660"/>
          </a:xfrm>
        </p:grpSpPr>
        <p:sp>
          <p:nvSpPr>
            <p:cNvPr id="10" name="椭圆 3"/>
            <p:cNvSpPr/>
            <p:nvPr/>
          </p:nvSpPr>
          <p:spPr>
            <a:xfrm>
              <a:off x="5699164"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Freeform 25"/>
            <p:cNvSpPr>
              <a:spLocks noEditPoints="1"/>
            </p:cNvSpPr>
            <p:nvPr/>
          </p:nvSpPr>
          <p:spPr bwMode="auto">
            <a:xfrm>
              <a:off x="5941683" y="3063591"/>
              <a:ext cx="809625" cy="773113"/>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2" name="组合 11"/>
          <p:cNvGrpSpPr/>
          <p:nvPr/>
        </p:nvGrpSpPr>
        <p:grpSpPr>
          <a:xfrm>
            <a:off x="3791744" y="2304347"/>
            <a:ext cx="1294661" cy="1294660"/>
            <a:chOff x="6953364" y="2097915"/>
            <a:chExt cx="1294661" cy="1294660"/>
          </a:xfrm>
        </p:grpSpPr>
        <p:sp>
          <p:nvSpPr>
            <p:cNvPr id="13"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4"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5" name="组合 14"/>
          <p:cNvGrpSpPr/>
          <p:nvPr/>
        </p:nvGrpSpPr>
        <p:grpSpPr>
          <a:xfrm>
            <a:off x="7290376" y="2712945"/>
            <a:ext cx="1294661" cy="1294660"/>
            <a:chOff x="8328938" y="2097915"/>
            <a:chExt cx="1294661" cy="1294660"/>
          </a:xfrm>
        </p:grpSpPr>
        <p:sp>
          <p:nvSpPr>
            <p:cNvPr id="16" name="椭圆 3"/>
            <p:cNvSpPr/>
            <p:nvPr/>
          </p:nvSpPr>
          <p:spPr>
            <a:xfrm>
              <a:off x="8328938"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7" name="Freeform 27"/>
            <p:cNvSpPr>
              <a:spLocks noEditPoints="1"/>
            </p:cNvSpPr>
            <p:nvPr/>
          </p:nvSpPr>
          <p:spPr bwMode="auto">
            <a:xfrm>
              <a:off x="8535132" y="2404254"/>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8" name="组合 17"/>
          <p:cNvGrpSpPr/>
          <p:nvPr/>
        </p:nvGrpSpPr>
        <p:grpSpPr>
          <a:xfrm>
            <a:off x="8938116" y="3907259"/>
            <a:ext cx="1294661" cy="1294660"/>
            <a:chOff x="8328938" y="3507721"/>
            <a:chExt cx="1294661" cy="1294660"/>
          </a:xfrm>
        </p:grpSpPr>
        <p:sp>
          <p:nvSpPr>
            <p:cNvPr id="19" name="椭圆 3"/>
            <p:cNvSpPr/>
            <p:nvPr/>
          </p:nvSpPr>
          <p:spPr>
            <a:xfrm>
              <a:off x="8328938"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Freeform 28"/>
            <p:cNvSpPr>
              <a:spLocks noEditPoints="1"/>
            </p:cNvSpPr>
            <p:nvPr/>
          </p:nvSpPr>
          <p:spPr bwMode="auto">
            <a:xfrm>
              <a:off x="8538912" y="3718489"/>
              <a:ext cx="874713" cy="873125"/>
            </a:xfrm>
            <a:custGeom>
              <a:avLst/>
              <a:gdLst>
                <a:gd name="T0" fmla="*/ 0 w 233"/>
                <a:gd name="T1" fmla="*/ 117 h 233"/>
                <a:gd name="T2" fmla="*/ 233 w 233"/>
                <a:gd name="T3" fmla="*/ 117 h 233"/>
                <a:gd name="T4" fmla="*/ 25 w 233"/>
                <a:gd name="T5" fmla="*/ 107 h 233"/>
                <a:gd name="T6" fmla="*/ 41 w 233"/>
                <a:gd name="T7" fmla="*/ 51 h 233"/>
                <a:gd name="T8" fmla="*/ 51 w 233"/>
                <a:gd name="T9" fmla="*/ 61 h 233"/>
                <a:gd name="T10" fmla="*/ 43 w 233"/>
                <a:gd name="T11" fmla="*/ 94 h 233"/>
                <a:gd name="T12" fmla="*/ 33 w 233"/>
                <a:gd name="T13" fmla="*/ 103 h 233"/>
                <a:gd name="T14" fmla="*/ 43 w 233"/>
                <a:gd name="T15" fmla="*/ 123 h 233"/>
                <a:gd name="T16" fmla="*/ 74 w 233"/>
                <a:gd name="T17" fmla="*/ 162 h 233"/>
                <a:gd name="T18" fmla="*/ 51 w 233"/>
                <a:gd name="T19" fmla="*/ 193 h 233"/>
                <a:gd name="T20" fmla="*/ 47 w 233"/>
                <a:gd name="T21" fmla="*/ 148 h 233"/>
                <a:gd name="T22" fmla="*/ 52 w 233"/>
                <a:gd name="T23" fmla="*/ 120 h 233"/>
                <a:gd name="T24" fmla="*/ 74 w 233"/>
                <a:gd name="T25" fmla="*/ 162 h 233"/>
                <a:gd name="T26" fmla="*/ 68 w 233"/>
                <a:gd name="T27" fmla="*/ 58 h 233"/>
                <a:gd name="T28" fmla="*/ 66 w 233"/>
                <a:gd name="T29" fmla="*/ 31 h 233"/>
                <a:gd name="T30" fmla="*/ 84 w 233"/>
                <a:gd name="T31" fmla="*/ 49 h 233"/>
                <a:gd name="T32" fmla="*/ 164 w 233"/>
                <a:gd name="T33" fmla="*/ 110 h 233"/>
                <a:gd name="T34" fmla="*/ 158 w 233"/>
                <a:gd name="T35" fmla="*/ 115 h 233"/>
                <a:gd name="T36" fmla="*/ 147 w 233"/>
                <a:gd name="T37" fmla="*/ 101 h 233"/>
                <a:gd name="T38" fmla="*/ 139 w 233"/>
                <a:gd name="T39" fmla="*/ 114 h 233"/>
                <a:gd name="T40" fmla="*/ 135 w 233"/>
                <a:gd name="T41" fmla="*/ 118 h 233"/>
                <a:gd name="T42" fmla="*/ 123 w 233"/>
                <a:gd name="T43" fmla="*/ 178 h 233"/>
                <a:gd name="T44" fmla="*/ 110 w 233"/>
                <a:gd name="T45" fmla="*/ 128 h 233"/>
                <a:gd name="T46" fmla="*/ 94 w 233"/>
                <a:gd name="T47" fmla="*/ 107 h 233"/>
                <a:gd name="T48" fmla="*/ 123 w 233"/>
                <a:gd name="T49" fmla="*/ 92 h 233"/>
                <a:gd name="T50" fmla="*/ 111 w 233"/>
                <a:gd name="T51" fmla="*/ 78 h 233"/>
                <a:gd name="T52" fmla="*/ 99 w 233"/>
                <a:gd name="T53" fmla="*/ 80 h 233"/>
                <a:gd name="T54" fmla="*/ 124 w 233"/>
                <a:gd name="T55" fmla="*/ 60 h 233"/>
                <a:gd name="T56" fmla="*/ 126 w 233"/>
                <a:gd name="T57" fmla="*/ 44 h 233"/>
                <a:gd name="T58" fmla="*/ 177 w 233"/>
                <a:gd name="T59" fmla="*/ 37 h 233"/>
                <a:gd name="T60" fmla="*/ 198 w 233"/>
                <a:gd name="T61" fmla="*/ 83 h 233"/>
                <a:gd name="T62" fmla="*/ 192 w 233"/>
                <a:gd name="T63" fmla="*/ 98 h 233"/>
                <a:gd name="T64" fmla="*/ 184 w 233"/>
                <a:gd name="T65" fmla="*/ 118 h 233"/>
                <a:gd name="T66" fmla="*/ 172 w 233"/>
                <a:gd name="T67" fmla="*/ 108 h 233"/>
                <a:gd name="T68" fmla="*/ 193 w 233"/>
                <a:gd name="T69" fmla="*/ 128 h 233"/>
                <a:gd name="T70" fmla="*/ 184 w 233"/>
                <a:gd name="T71" fmla="*/ 138 h 233"/>
                <a:gd name="T72" fmla="*/ 198 w 233"/>
                <a:gd name="T73" fmla="*/ 175 h 233"/>
                <a:gd name="T74" fmla="*/ 186 w 233"/>
                <a:gd name="T75" fmla="*/ 177 h 233"/>
                <a:gd name="T76" fmla="*/ 199 w 233"/>
                <a:gd name="T77" fmla="*/ 149 h 233"/>
                <a:gd name="T78" fmla="*/ 208 w 233"/>
                <a:gd name="T79" fmla="*/ 151 h 233"/>
                <a:gd name="T80" fmla="*/ 198 w 233"/>
                <a:gd name="T81" fmla="*/ 175 h 233"/>
                <a:gd name="T82" fmla="*/ 200 w 233"/>
                <a:gd name="T83" fmla="*/ 133 h 233"/>
                <a:gd name="T84" fmla="*/ 210 w 233"/>
                <a:gd name="T85" fmla="*/ 14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33">
                  <a:moveTo>
                    <a:pt x="116" y="0"/>
                  </a:moveTo>
                  <a:cubicBezTo>
                    <a:pt x="52" y="0"/>
                    <a:pt x="0" y="52"/>
                    <a:pt x="0" y="117"/>
                  </a:cubicBezTo>
                  <a:cubicBezTo>
                    <a:pt x="0" y="181"/>
                    <a:pt x="52" y="233"/>
                    <a:pt x="116" y="233"/>
                  </a:cubicBezTo>
                  <a:cubicBezTo>
                    <a:pt x="181" y="233"/>
                    <a:pt x="233" y="181"/>
                    <a:pt x="233" y="117"/>
                  </a:cubicBezTo>
                  <a:cubicBezTo>
                    <a:pt x="233" y="52"/>
                    <a:pt x="181" y="0"/>
                    <a:pt x="116" y="0"/>
                  </a:cubicBezTo>
                  <a:close/>
                  <a:moveTo>
                    <a:pt x="25" y="107"/>
                  </a:moveTo>
                  <a:cubicBezTo>
                    <a:pt x="19" y="92"/>
                    <a:pt x="19" y="92"/>
                    <a:pt x="19" y="92"/>
                  </a:cubicBezTo>
                  <a:cubicBezTo>
                    <a:pt x="23" y="76"/>
                    <a:pt x="31" y="62"/>
                    <a:pt x="41" y="51"/>
                  </a:cubicBezTo>
                  <a:cubicBezTo>
                    <a:pt x="44" y="68"/>
                    <a:pt x="44" y="68"/>
                    <a:pt x="44" y="68"/>
                  </a:cubicBezTo>
                  <a:cubicBezTo>
                    <a:pt x="51" y="61"/>
                    <a:pt x="51" y="61"/>
                    <a:pt x="51" y="61"/>
                  </a:cubicBezTo>
                  <a:cubicBezTo>
                    <a:pt x="64" y="68"/>
                    <a:pt x="64" y="68"/>
                    <a:pt x="64" y="68"/>
                  </a:cubicBezTo>
                  <a:cubicBezTo>
                    <a:pt x="43" y="94"/>
                    <a:pt x="43" y="94"/>
                    <a:pt x="43" y="94"/>
                  </a:cubicBezTo>
                  <a:cubicBezTo>
                    <a:pt x="33" y="94"/>
                    <a:pt x="33" y="94"/>
                    <a:pt x="33" y="94"/>
                  </a:cubicBezTo>
                  <a:cubicBezTo>
                    <a:pt x="33" y="103"/>
                    <a:pt x="33" y="103"/>
                    <a:pt x="33" y="103"/>
                  </a:cubicBezTo>
                  <a:cubicBezTo>
                    <a:pt x="43" y="113"/>
                    <a:pt x="43" y="113"/>
                    <a:pt x="43" y="113"/>
                  </a:cubicBezTo>
                  <a:cubicBezTo>
                    <a:pt x="43" y="123"/>
                    <a:pt x="43" y="123"/>
                    <a:pt x="43" y="123"/>
                  </a:cubicBezTo>
                  <a:lnTo>
                    <a:pt x="25" y="107"/>
                  </a:lnTo>
                  <a:close/>
                  <a:moveTo>
                    <a:pt x="74" y="162"/>
                  </a:moveTo>
                  <a:cubicBezTo>
                    <a:pt x="57" y="198"/>
                    <a:pt x="57" y="198"/>
                    <a:pt x="57" y="198"/>
                  </a:cubicBezTo>
                  <a:cubicBezTo>
                    <a:pt x="55" y="196"/>
                    <a:pt x="53" y="194"/>
                    <a:pt x="51" y="193"/>
                  </a:cubicBezTo>
                  <a:cubicBezTo>
                    <a:pt x="52" y="159"/>
                    <a:pt x="52" y="159"/>
                    <a:pt x="52" y="159"/>
                  </a:cubicBezTo>
                  <a:cubicBezTo>
                    <a:pt x="47" y="148"/>
                    <a:pt x="47" y="148"/>
                    <a:pt x="47" y="148"/>
                  </a:cubicBezTo>
                  <a:cubicBezTo>
                    <a:pt x="47" y="126"/>
                    <a:pt x="47" y="126"/>
                    <a:pt x="47" y="126"/>
                  </a:cubicBezTo>
                  <a:cubicBezTo>
                    <a:pt x="52" y="120"/>
                    <a:pt x="52" y="120"/>
                    <a:pt x="52" y="120"/>
                  </a:cubicBezTo>
                  <a:cubicBezTo>
                    <a:pt x="78" y="138"/>
                    <a:pt x="78" y="138"/>
                    <a:pt x="78" y="138"/>
                  </a:cubicBezTo>
                  <a:lnTo>
                    <a:pt x="74" y="162"/>
                  </a:lnTo>
                  <a:close/>
                  <a:moveTo>
                    <a:pt x="84" y="49"/>
                  </a:moveTo>
                  <a:cubicBezTo>
                    <a:pt x="68" y="58"/>
                    <a:pt x="68" y="58"/>
                    <a:pt x="68" y="58"/>
                  </a:cubicBezTo>
                  <a:cubicBezTo>
                    <a:pt x="59" y="36"/>
                    <a:pt x="59" y="36"/>
                    <a:pt x="59" y="36"/>
                  </a:cubicBezTo>
                  <a:cubicBezTo>
                    <a:pt x="66" y="31"/>
                    <a:pt x="66" y="31"/>
                    <a:pt x="66" y="31"/>
                  </a:cubicBezTo>
                  <a:cubicBezTo>
                    <a:pt x="89" y="33"/>
                    <a:pt x="89" y="33"/>
                    <a:pt x="89" y="33"/>
                  </a:cubicBezTo>
                  <a:lnTo>
                    <a:pt x="84" y="49"/>
                  </a:lnTo>
                  <a:close/>
                  <a:moveTo>
                    <a:pt x="172" y="108"/>
                  </a:moveTo>
                  <a:cubicBezTo>
                    <a:pt x="164" y="110"/>
                    <a:pt x="164" y="110"/>
                    <a:pt x="164" y="110"/>
                  </a:cubicBezTo>
                  <a:cubicBezTo>
                    <a:pt x="161" y="120"/>
                    <a:pt x="161" y="120"/>
                    <a:pt x="161" y="120"/>
                  </a:cubicBezTo>
                  <a:cubicBezTo>
                    <a:pt x="158" y="115"/>
                    <a:pt x="158" y="115"/>
                    <a:pt x="158" y="115"/>
                  </a:cubicBezTo>
                  <a:cubicBezTo>
                    <a:pt x="153" y="104"/>
                    <a:pt x="153" y="104"/>
                    <a:pt x="153" y="104"/>
                  </a:cubicBezTo>
                  <a:cubicBezTo>
                    <a:pt x="147" y="101"/>
                    <a:pt x="147" y="101"/>
                    <a:pt x="147" y="101"/>
                  </a:cubicBezTo>
                  <a:cubicBezTo>
                    <a:pt x="145" y="110"/>
                    <a:pt x="145" y="110"/>
                    <a:pt x="145" y="110"/>
                  </a:cubicBezTo>
                  <a:cubicBezTo>
                    <a:pt x="139" y="114"/>
                    <a:pt x="139" y="114"/>
                    <a:pt x="139" y="114"/>
                  </a:cubicBezTo>
                  <a:cubicBezTo>
                    <a:pt x="126" y="99"/>
                    <a:pt x="126" y="99"/>
                    <a:pt x="126" y="99"/>
                  </a:cubicBezTo>
                  <a:cubicBezTo>
                    <a:pt x="135" y="118"/>
                    <a:pt x="135" y="118"/>
                    <a:pt x="135" y="118"/>
                  </a:cubicBezTo>
                  <a:cubicBezTo>
                    <a:pt x="131" y="144"/>
                    <a:pt x="131" y="144"/>
                    <a:pt x="131" y="144"/>
                  </a:cubicBezTo>
                  <a:cubicBezTo>
                    <a:pt x="123" y="178"/>
                    <a:pt x="123" y="178"/>
                    <a:pt x="123" y="178"/>
                  </a:cubicBezTo>
                  <a:cubicBezTo>
                    <a:pt x="116" y="174"/>
                    <a:pt x="116" y="174"/>
                    <a:pt x="116" y="174"/>
                  </a:cubicBezTo>
                  <a:cubicBezTo>
                    <a:pt x="110" y="128"/>
                    <a:pt x="110" y="128"/>
                    <a:pt x="110" y="128"/>
                  </a:cubicBezTo>
                  <a:cubicBezTo>
                    <a:pt x="97" y="128"/>
                    <a:pt x="97" y="128"/>
                    <a:pt x="97" y="128"/>
                  </a:cubicBezTo>
                  <a:cubicBezTo>
                    <a:pt x="94" y="107"/>
                    <a:pt x="94" y="107"/>
                    <a:pt x="94" y="107"/>
                  </a:cubicBezTo>
                  <a:cubicBezTo>
                    <a:pt x="103" y="91"/>
                    <a:pt x="103" y="91"/>
                    <a:pt x="103" y="91"/>
                  </a:cubicBezTo>
                  <a:cubicBezTo>
                    <a:pt x="123" y="92"/>
                    <a:pt x="123" y="92"/>
                    <a:pt x="123" y="92"/>
                  </a:cubicBezTo>
                  <a:cubicBezTo>
                    <a:pt x="122" y="86"/>
                    <a:pt x="122" y="86"/>
                    <a:pt x="122" y="86"/>
                  </a:cubicBezTo>
                  <a:cubicBezTo>
                    <a:pt x="111" y="78"/>
                    <a:pt x="111" y="78"/>
                    <a:pt x="111" y="78"/>
                  </a:cubicBezTo>
                  <a:cubicBezTo>
                    <a:pt x="101" y="86"/>
                    <a:pt x="101" y="86"/>
                    <a:pt x="101" y="86"/>
                  </a:cubicBezTo>
                  <a:cubicBezTo>
                    <a:pt x="99" y="80"/>
                    <a:pt x="99" y="80"/>
                    <a:pt x="99" y="80"/>
                  </a:cubicBezTo>
                  <a:cubicBezTo>
                    <a:pt x="106" y="69"/>
                    <a:pt x="106" y="69"/>
                    <a:pt x="106" y="69"/>
                  </a:cubicBezTo>
                  <a:cubicBezTo>
                    <a:pt x="124" y="60"/>
                    <a:pt x="124" y="60"/>
                    <a:pt x="124" y="60"/>
                  </a:cubicBezTo>
                  <a:cubicBezTo>
                    <a:pt x="112" y="50"/>
                    <a:pt x="112" y="50"/>
                    <a:pt x="112" y="50"/>
                  </a:cubicBezTo>
                  <a:cubicBezTo>
                    <a:pt x="126" y="44"/>
                    <a:pt x="126" y="44"/>
                    <a:pt x="126" y="44"/>
                  </a:cubicBezTo>
                  <a:cubicBezTo>
                    <a:pt x="139" y="48"/>
                    <a:pt x="139" y="48"/>
                    <a:pt x="139" y="48"/>
                  </a:cubicBezTo>
                  <a:cubicBezTo>
                    <a:pt x="177" y="37"/>
                    <a:pt x="177" y="37"/>
                    <a:pt x="177" y="37"/>
                  </a:cubicBezTo>
                  <a:cubicBezTo>
                    <a:pt x="188" y="45"/>
                    <a:pt x="198" y="56"/>
                    <a:pt x="205" y="69"/>
                  </a:cubicBezTo>
                  <a:cubicBezTo>
                    <a:pt x="198" y="83"/>
                    <a:pt x="198" y="83"/>
                    <a:pt x="198" y="83"/>
                  </a:cubicBezTo>
                  <a:cubicBezTo>
                    <a:pt x="190" y="83"/>
                    <a:pt x="190" y="83"/>
                    <a:pt x="190" y="83"/>
                  </a:cubicBezTo>
                  <a:cubicBezTo>
                    <a:pt x="192" y="98"/>
                    <a:pt x="192" y="98"/>
                    <a:pt x="192" y="98"/>
                  </a:cubicBezTo>
                  <a:cubicBezTo>
                    <a:pt x="184" y="105"/>
                    <a:pt x="184" y="105"/>
                    <a:pt x="184" y="105"/>
                  </a:cubicBezTo>
                  <a:cubicBezTo>
                    <a:pt x="184" y="118"/>
                    <a:pt x="184" y="118"/>
                    <a:pt x="184" y="118"/>
                  </a:cubicBezTo>
                  <a:cubicBezTo>
                    <a:pt x="180" y="121"/>
                    <a:pt x="180" y="121"/>
                    <a:pt x="180" y="121"/>
                  </a:cubicBezTo>
                  <a:lnTo>
                    <a:pt x="172" y="108"/>
                  </a:lnTo>
                  <a:close/>
                  <a:moveTo>
                    <a:pt x="190" y="123"/>
                  </a:moveTo>
                  <a:cubicBezTo>
                    <a:pt x="193" y="128"/>
                    <a:pt x="193" y="128"/>
                    <a:pt x="193" y="128"/>
                  </a:cubicBezTo>
                  <a:cubicBezTo>
                    <a:pt x="189" y="139"/>
                    <a:pt x="189" y="139"/>
                    <a:pt x="189" y="139"/>
                  </a:cubicBezTo>
                  <a:cubicBezTo>
                    <a:pt x="184" y="138"/>
                    <a:pt x="184" y="138"/>
                    <a:pt x="184" y="138"/>
                  </a:cubicBezTo>
                  <a:lnTo>
                    <a:pt x="190" y="123"/>
                  </a:lnTo>
                  <a:close/>
                  <a:moveTo>
                    <a:pt x="198" y="175"/>
                  </a:moveTo>
                  <a:cubicBezTo>
                    <a:pt x="198" y="175"/>
                    <a:pt x="198" y="175"/>
                    <a:pt x="198" y="175"/>
                  </a:cubicBezTo>
                  <a:cubicBezTo>
                    <a:pt x="186" y="177"/>
                    <a:pt x="186" y="177"/>
                    <a:pt x="186" y="177"/>
                  </a:cubicBezTo>
                  <a:cubicBezTo>
                    <a:pt x="186" y="163"/>
                    <a:pt x="186" y="163"/>
                    <a:pt x="186" y="163"/>
                  </a:cubicBezTo>
                  <a:cubicBezTo>
                    <a:pt x="199" y="149"/>
                    <a:pt x="199" y="149"/>
                    <a:pt x="199" y="149"/>
                  </a:cubicBezTo>
                  <a:cubicBezTo>
                    <a:pt x="203" y="152"/>
                    <a:pt x="203" y="152"/>
                    <a:pt x="203" y="152"/>
                  </a:cubicBezTo>
                  <a:cubicBezTo>
                    <a:pt x="208" y="151"/>
                    <a:pt x="208" y="151"/>
                    <a:pt x="208" y="151"/>
                  </a:cubicBezTo>
                  <a:cubicBezTo>
                    <a:pt x="209" y="155"/>
                    <a:pt x="209" y="155"/>
                    <a:pt x="209" y="155"/>
                  </a:cubicBezTo>
                  <a:cubicBezTo>
                    <a:pt x="207" y="162"/>
                    <a:pt x="203" y="169"/>
                    <a:pt x="198" y="175"/>
                  </a:cubicBezTo>
                  <a:close/>
                  <a:moveTo>
                    <a:pt x="200" y="139"/>
                  </a:moveTo>
                  <a:cubicBezTo>
                    <a:pt x="200" y="133"/>
                    <a:pt x="200" y="133"/>
                    <a:pt x="200" y="133"/>
                  </a:cubicBezTo>
                  <a:cubicBezTo>
                    <a:pt x="211" y="141"/>
                    <a:pt x="211" y="141"/>
                    <a:pt x="211" y="141"/>
                  </a:cubicBezTo>
                  <a:cubicBezTo>
                    <a:pt x="210" y="145"/>
                    <a:pt x="210" y="145"/>
                    <a:pt x="210" y="145"/>
                  </a:cubicBezTo>
                  <a:lnTo>
                    <a:pt x="200" y="139"/>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
        <p:nvSpPr>
          <p:cNvPr id="21" name="TextBox 18"/>
          <p:cNvSpPr txBox="1"/>
          <p:nvPr/>
        </p:nvSpPr>
        <p:spPr>
          <a:xfrm>
            <a:off x="983433" y="2125100"/>
            <a:ext cx="1628207" cy="3003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35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22" name="TextBox 19"/>
          <p:cNvSpPr txBox="1"/>
          <p:nvPr/>
        </p:nvSpPr>
        <p:spPr>
          <a:xfrm>
            <a:off x="986583" y="2441712"/>
            <a:ext cx="2660603" cy="57086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endPar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TextBox 20"/>
          <p:cNvSpPr txBox="1"/>
          <p:nvPr/>
        </p:nvSpPr>
        <p:spPr>
          <a:xfrm>
            <a:off x="4971877" y="1705104"/>
            <a:ext cx="1628207" cy="3003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35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24" name="TextBox 21"/>
          <p:cNvSpPr txBox="1"/>
          <p:nvPr/>
        </p:nvSpPr>
        <p:spPr>
          <a:xfrm>
            <a:off x="4975028" y="2035236"/>
            <a:ext cx="2665411" cy="57086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endPar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TextBox 22"/>
          <p:cNvSpPr txBox="1"/>
          <p:nvPr/>
        </p:nvSpPr>
        <p:spPr>
          <a:xfrm>
            <a:off x="8585037" y="1835532"/>
            <a:ext cx="1628207" cy="3003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35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29" name="TextBox 23"/>
          <p:cNvSpPr txBox="1"/>
          <p:nvPr/>
        </p:nvSpPr>
        <p:spPr>
          <a:xfrm>
            <a:off x="8588187" y="2186051"/>
            <a:ext cx="2106973" cy="81026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endPar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TextBox 24"/>
          <p:cNvSpPr txBox="1"/>
          <p:nvPr/>
        </p:nvSpPr>
        <p:spPr>
          <a:xfrm>
            <a:off x="3027904" y="4827124"/>
            <a:ext cx="1628207" cy="3003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35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31" name="TextBox 25"/>
          <p:cNvSpPr txBox="1"/>
          <p:nvPr/>
        </p:nvSpPr>
        <p:spPr>
          <a:xfrm>
            <a:off x="3031053" y="5187544"/>
            <a:ext cx="2590473" cy="57086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endPar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TextBox 26"/>
          <p:cNvSpPr txBox="1"/>
          <p:nvPr/>
        </p:nvSpPr>
        <p:spPr>
          <a:xfrm>
            <a:off x="7010456" y="5063788"/>
            <a:ext cx="1628207" cy="3003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endParaRPr kumimoji="0" lang="zh-CN" altLang="en-US" sz="135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33" name="TextBox 27"/>
          <p:cNvSpPr txBox="1"/>
          <p:nvPr/>
        </p:nvSpPr>
        <p:spPr>
          <a:xfrm>
            <a:off x="7013605" y="5441905"/>
            <a:ext cx="2531644" cy="57086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endPar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par>
                                <p:cTn id="15" presetID="49" presetClass="entr" presetSubtype="0" decel="100000" fill="hold" nodeType="withEffect">
                                  <p:stCondLst>
                                    <p:cond delay="4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 calcmode="lin" valueType="num">
                                      <p:cBhvr>
                                        <p:cTn id="19" dur="500" fill="hold"/>
                                        <p:tgtEl>
                                          <p:spTgt spid="12"/>
                                        </p:tgtEl>
                                        <p:attrNameLst>
                                          <p:attrName>style.rotation</p:attrName>
                                        </p:attrNameLst>
                                      </p:cBhvr>
                                      <p:tavLst>
                                        <p:tav tm="0">
                                          <p:val>
                                            <p:fltVal val="360"/>
                                          </p:val>
                                        </p:tav>
                                        <p:tav tm="100000">
                                          <p:val>
                                            <p:fltVal val="0"/>
                                          </p:val>
                                        </p:tav>
                                      </p:tavLst>
                                    </p:anim>
                                    <p:animEffect transition="in" filter="fade">
                                      <p:cBhvr>
                                        <p:cTn id="20" dur="500"/>
                                        <p:tgtEl>
                                          <p:spTgt spid="12"/>
                                        </p:tgtEl>
                                      </p:cBhvr>
                                    </p:animEffect>
                                  </p:childTnLst>
                                </p:cTn>
                              </p:par>
                              <p:par>
                                <p:cTn id="21" presetID="49" presetClass="entr" presetSubtype="0" decel="100000" fill="hold"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par>
                                <p:cTn id="27" presetID="49" presetClass="entr" presetSubtype="0" decel="100000" fill="hold" nodeType="withEffect">
                                  <p:stCondLst>
                                    <p:cond delay="1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 calcmode="lin" valueType="num">
                                      <p:cBhvr>
                                        <p:cTn id="31" dur="500" fill="hold"/>
                                        <p:tgtEl>
                                          <p:spTgt spid="18"/>
                                        </p:tgtEl>
                                        <p:attrNameLst>
                                          <p:attrName>style.rotation</p:attrName>
                                        </p:attrNameLst>
                                      </p:cBhvr>
                                      <p:tavLst>
                                        <p:tav tm="0">
                                          <p:val>
                                            <p:fltVal val="360"/>
                                          </p:val>
                                        </p:tav>
                                        <p:tav tm="100000">
                                          <p:val>
                                            <p:fltVal val="0"/>
                                          </p:val>
                                        </p:tav>
                                      </p:tavLst>
                                    </p:anim>
                                    <p:animEffect transition="in" filter="fade">
                                      <p:cBhvr>
                                        <p:cTn id="32" dur="500"/>
                                        <p:tgtEl>
                                          <p:spTgt spid="18"/>
                                        </p:tgtEl>
                                      </p:cBhvr>
                                    </p:animEffect>
                                  </p:childTnLst>
                                </p:cTn>
                              </p:par>
                              <p:par>
                                <p:cTn id="33" presetID="49" presetClass="entr" presetSubtype="0" decel="100000" fill="hold" nodeType="withEffect">
                                  <p:stCondLst>
                                    <p:cond delay="30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 calcmode="lin" valueType="num">
                                      <p:cBhvr>
                                        <p:cTn id="37" dur="500" fill="hold"/>
                                        <p:tgtEl>
                                          <p:spTgt spid="15"/>
                                        </p:tgtEl>
                                        <p:attrNameLst>
                                          <p:attrName>style.rotation</p:attrName>
                                        </p:attrNameLst>
                                      </p:cBhvr>
                                      <p:tavLst>
                                        <p:tav tm="0">
                                          <p:val>
                                            <p:fltVal val="360"/>
                                          </p:val>
                                        </p:tav>
                                        <p:tav tm="100000">
                                          <p:val>
                                            <p:fltVal val="0"/>
                                          </p:val>
                                        </p:tav>
                                      </p:tavLst>
                                    </p:anim>
                                    <p:animEffect transition="in" filter="fade">
                                      <p:cBhvr>
                                        <p:cTn id="38" dur="500"/>
                                        <p:tgtEl>
                                          <p:spTgt spid="15"/>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1" grpId="0"/>
      <p:bldP spid="22" grpId="0"/>
      <p:bldP spid="23" grpId="0"/>
      <p:bldP spid="24" grpId="0"/>
      <p:bldP spid="25" grpId="0"/>
      <p:bldP spid="29"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25055" y="2596521"/>
            <a:ext cx="9281832" cy="2399155"/>
            <a:chOff x="1260022" y="2163164"/>
            <a:chExt cx="6960165" cy="1748634"/>
          </a:xfrm>
          <a:noFill/>
          <a:effectLst>
            <a:outerShdw blurRad="76200" dist="38100" dir="5400000" algn="t" rotWithShape="0">
              <a:prstClr val="black">
                <a:alpha val="28000"/>
              </a:prstClr>
            </a:outerShdw>
          </a:effectLst>
        </p:grpSpPr>
        <p:sp>
          <p:nvSpPr>
            <p:cNvPr id="6" name="Arc 54"/>
            <p:cNvSpPr/>
            <p:nvPr/>
          </p:nvSpPr>
          <p:spPr bwMode="auto">
            <a:xfrm>
              <a:off x="4740104" y="2171757"/>
              <a:ext cx="1740042"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accent1"/>
                </a:solidFill>
                <a:latin typeface="Roboto" panose="02000000000000000000" pitchFamily="2" charset="0"/>
                <a:ea typeface="Roboto" panose="02000000000000000000" pitchFamily="2" charset="0"/>
              </a:endParaRPr>
            </a:p>
          </p:txBody>
        </p:sp>
        <p:sp>
          <p:nvSpPr>
            <p:cNvPr id="7" name="Arc 42"/>
            <p:cNvSpPr/>
            <p:nvPr/>
          </p:nvSpPr>
          <p:spPr bwMode="auto">
            <a:xfrm>
              <a:off x="1260022" y="2171757"/>
              <a:ext cx="1740042"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accent1"/>
                </a:solidFill>
                <a:latin typeface="Roboto" panose="02000000000000000000" pitchFamily="2" charset="0"/>
                <a:ea typeface="Roboto" panose="02000000000000000000" pitchFamily="2" charset="0"/>
              </a:endParaRPr>
            </a:p>
          </p:txBody>
        </p:sp>
        <p:sp>
          <p:nvSpPr>
            <p:cNvPr id="8" name="Arc 40"/>
            <p:cNvSpPr/>
            <p:nvPr/>
          </p:nvSpPr>
          <p:spPr bwMode="auto">
            <a:xfrm rot="10800000">
              <a:off x="3000064" y="2163164"/>
              <a:ext cx="1740041"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accent1"/>
                </a:solidFill>
                <a:latin typeface="Roboto" panose="02000000000000000000" pitchFamily="2" charset="0"/>
                <a:ea typeface="Roboto" panose="02000000000000000000" pitchFamily="2" charset="0"/>
              </a:endParaRPr>
            </a:p>
          </p:txBody>
        </p:sp>
        <p:sp>
          <p:nvSpPr>
            <p:cNvPr id="9" name="Arc 52"/>
            <p:cNvSpPr/>
            <p:nvPr/>
          </p:nvSpPr>
          <p:spPr bwMode="auto">
            <a:xfrm rot="10800000">
              <a:off x="6480146" y="2163164"/>
              <a:ext cx="1740041"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accent1"/>
                </a:solidFill>
                <a:latin typeface="Roboto" panose="02000000000000000000" pitchFamily="2" charset="0"/>
                <a:ea typeface="Roboto" panose="02000000000000000000" pitchFamily="2" charset="0"/>
              </a:endParaRPr>
            </a:p>
          </p:txBody>
        </p:sp>
      </p:grpSp>
      <p:grpSp>
        <p:nvGrpSpPr>
          <p:cNvPr id="10" name="组合 9"/>
          <p:cNvGrpSpPr/>
          <p:nvPr/>
        </p:nvGrpSpPr>
        <p:grpSpPr>
          <a:xfrm>
            <a:off x="1689249" y="1796481"/>
            <a:ext cx="2226437" cy="1090162"/>
            <a:chOff x="6084168" y="1274556"/>
            <a:chExt cx="1669538" cy="794570"/>
          </a:xfrm>
        </p:grpSpPr>
        <p:sp>
          <p:nvSpPr>
            <p:cNvPr id="11" name="TextBox 8"/>
            <p:cNvSpPr txBox="1"/>
            <p:nvPr/>
          </p:nvSpPr>
          <p:spPr>
            <a:xfrm>
              <a:off x="6084168" y="1514664"/>
              <a:ext cx="1669538" cy="554462"/>
            </a:xfrm>
            <a:prstGeom prst="rect">
              <a:avLst/>
            </a:prstGeom>
            <a:noFill/>
          </p:spPr>
          <p:txBody>
            <a:bodyPr wrap="square" lIns="121908" tIns="60953" rIns="121908" bIns="60953" rtlCol="0">
              <a:spAutoFit/>
            </a:bodyPr>
            <a:lstStyle/>
            <a:p>
              <a:pPr>
                <a:lnSpc>
                  <a:spcPct val="130000"/>
                </a:lnSpc>
              </a:pPr>
              <a:r>
                <a:rPr lang="zh-CN" altLang="en-US" sz="1065"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065" dirty="0">
                <a:solidFill>
                  <a:schemeClr val="accent1"/>
                </a:solidFill>
                <a:latin typeface="微软雅黑" panose="020B0503020204020204" pitchFamily="34" charset="-122"/>
                <a:ea typeface="微软雅黑" panose="020B0503020204020204" pitchFamily="34" charset="-122"/>
              </a:endParaRPr>
            </a:p>
          </p:txBody>
        </p:sp>
        <p:sp>
          <p:nvSpPr>
            <p:cNvPr id="12" name="TextBox 9"/>
            <p:cNvSpPr txBox="1"/>
            <p:nvPr/>
          </p:nvSpPr>
          <p:spPr>
            <a:xfrm>
              <a:off x="6532344" y="1274556"/>
              <a:ext cx="1008112" cy="268900"/>
            </a:xfrm>
            <a:prstGeom prst="rect">
              <a:avLst/>
            </a:prstGeom>
            <a:noFill/>
          </p:spPr>
          <p:txBody>
            <a:bodyPr wrap="square" lIns="121908" tIns="0" rIns="121908" bIns="0" rtlCol="0" anchor="t">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3" name="组合 12"/>
          <p:cNvGrpSpPr/>
          <p:nvPr/>
        </p:nvGrpSpPr>
        <p:grpSpPr>
          <a:xfrm>
            <a:off x="4020427" y="4976999"/>
            <a:ext cx="2226437" cy="1090162"/>
            <a:chOff x="6084168" y="1274556"/>
            <a:chExt cx="1669538" cy="794570"/>
          </a:xfrm>
        </p:grpSpPr>
        <p:sp>
          <p:nvSpPr>
            <p:cNvPr id="14" name="TextBox 11"/>
            <p:cNvSpPr txBox="1"/>
            <p:nvPr/>
          </p:nvSpPr>
          <p:spPr>
            <a:xfrm>
              <a:off x="6084168" y="1514664"/>
              <a:ext cx="1669538" cy="554462"/>
            </a:xfrm>
            <a:prstGeom prst="rect">
              <a:avLst/>
            </a:prstGeom>
            <a:noFill/>
          </p:spPr>
          <p:txBody>
            <a:bodyPr wrap="square" lIns="121908" tIns="60953" rIns="121908" bIns="60953" rtlCol="0">
              <a:spAutoFit/>
            </a:bodyPr>
            <a:lstStyle/>
            <a:p>
              <a:pPr>
                <a:lnSpc>
                  <a:spcPct val="130000"/>
                </a:lnSpc>
              </a:pPr>
              <a:r>
                <a:rPr lang="zh-CN" altLang="en-US" sz="1065"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065" dirty="0">
                <a:solidFill>
                  <a:schemeClr val="accent1"/>
                </a:solidFill>
                <a:latin typeface="微软雅黑" panose="020B0503020204020204" pitchFamily="34" charset="-122"/>
                <a:ea typeface="微软雅黑" panose="020B0503020204020204" pitchFamily="34" charset="-122"/>
              </a:endParaRPr>
            </a:p>
          </p:txBody>
        </p:sp>
        <p:sp>
          <p:nvSpPr>
            <p:cNvPr id="15" name="TextBox 12"/>
            <p:cNvSpPr txBox="1"/>
            <p:nvPr/>
          </p:nvSpPr>
          <p:spPr>
            <a:xfrm>
              <a:off x="6532344" y="1274556"/>
              <a:ext cx="1008112" cy="268900"/>
            </a:xfrm>
            <a:prstGeom prst="rect">
              <a:avLst/>
            </a:prstGeom>
            <a:noFill/>
          </p:spPr>
          <p:txBody>
            <a:bodyPr wrap="square" lIns="121908" tIns="0" rIns="121908" bIns="0" rtlCol="0" anchor="t">
              <a:spAutoFit/>
            </a:bodyPr>
            <a:lstStyle/>
            <a:p>
              <a:pPr>
                <a:lnSpc>
                  <a:spcPct val="150000"/>
                </a:lnSpc>
              </a:pPr>
              <a:r>
                <a:rPr lang="zh-CN" altLang="en-US" sz="1600" dirty="0">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latin typeface="微软雅黑" panose="020B0503020204020204" pitchFamily="34" charset="-122"/>
                <a:ea typeface="微软雅黑" panose="020B0503020204020204" pitchFamily="34" charset="-122"/>
                <a:cs typeface="华文黑体" pitchFamily="2" charset="-122"/>
              </a:endParaRPr>
            </a:p>
          </p:txBody>
        </p:sp>
      </p:grpSp>
      <p:grpSp>
        <p:nvGrpSpPr>
          <p:cNvPr id="16" name="组合 15"/>
          <p:cNvGrpSpPr/>
          <p:nvPr/>
        </p:nvGrpSpPr>
        <p:grpSpPr>
          <a:xfrm>
            <a:off x="6265968" y="1796481"/>
            <a:ext cx="2226437" cy="1090162"/>
            <a:chOff x="6084168" y="1274556"/>
            <a:chExt cx="1669538" cy="794570"/>
          </a:xfrm>
        </p:grpSpPr>
        <p:sp>
          <p:nvSpPr>
            <p:cNvPr id="17" name="TextBox 14"/>
            <p:cNvSpPr txBox="1"/>
            <p:nvPr/>
          </p:nvSpPr>
          <p:spPr>
            <a:xfrm>
              <a:off x="6084168" y="1514664"/>
              <a:ext cx="1669538" cy="554462"/>
            </a:xfrm>
            <a:prstGeom prst="rect">
              <a:avLst/>
            </a:prstGeom>
            <a:noFill/>
          </p:spPr>
          <p:txBody>
            <a:bodyPr wrap="square" lIns="121908" tIns="60953" rIns="121908" bIns="60953" rtlCol="0">
              <a:spAutoFit/>
            </a:bodyPr>
            <a:lstStyle/>
            <a:p>
              <a:pPr>
                <a:lnSpc>
                  <a:spcPct val="130000"/>
                </a:lnSpc>
              </a:pPr>
              <a:r>
                <a:rPr lang="zh-CN" altLang="en-US" sz="1065"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065" dirty="0">
                <a:solidFill>
                  <a:schemeClr val="accent1"/>
                </a:solidFill>
                <a:latin typeface="微软雅黑" panose="020B0503020204020204" pitchFamily="34" charset="-122"/>
                <a:ea typeface="微软雅黑" panose="020B0503020204020204" pitchFamily="34" charset="-122"/>
              </a:endParaRPr>
            </a:p>
          </p:txBody>
        </p:sp>
        <p:sp>
          <p:nvSpPr>
            <p:cNvPr id="18" name="TextBox 15"/>
            <p:cNvSpPr txBox="1"/>
            <p:nvPr/>
          </p:nvSpPr>
          <p:spPr>
            <a:xfrm>
              <a:off x="6532344" y="1274556"/>
              <a:ext cx="1008112" cy="268900"/>
            </a:xfrm>
            <a:prstGeom prst="rect">
              <a:avLst/>
            </a:prstGeom>
            <a:noFill/>
          </p:spPr>
          <p:txBody>
            <a:bodyPr wrap="square" lIns="121908" tIns="0" rIns="121908" bIns="0" rtlCol="0" anchor="t">
              <a:spAutoFit/>
            </a:bodyPr>
            <a:lstStyle/>
            <a:p>
              <a:pPr>
                <a:lnSpc>
                  <a:spcPct val="150000"/>
                </a:lnSpc>
              </a:pPr>
              <a:r>
                <a:rPr lang="zh-CN" altLang="en-US" sz="1600" dirty="0">
                  <a:solidFill>
                    <a:schemeClr val="bg2"/>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bg2"/>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9" name="组合 18"/>
          <p:cNvGrpSpPr/>
          <p:nvPr/>
        </p:nvGrpSpPr>
        <p:grpSpPr>
          <a:xfrm>
            <a:off x="8684245" y="4977000"/>
            <a:ext cx="2226437" cy="1090162"/>
            <a:chOff x="6084168" y="1274556"/>
            <a:chExt cx="1669538" cy="794569"/>
          </a:xfrm>
        </p:grpSpPr>
        <p:sp>
          <p:nvSpPr>
            <p:cNvPr id="20" name="TextBox 17"/>
            <p:cNvSpPr txBox="1"/>
            <p:nvPr/>
          </p:nvSpPr>
          <p:spPr>
            <a:xfrm>
              <a:off x="6084168" y="1514664"/>
              <a:ext cx="1669538" cy="554461"/>
            </a:xfrm>
            <a:prstGeom prst="rect">
              <a:avLst/>
            </a:prstGeom>
            <a:noFill/>
          </p:spPr>
          <p:txBody>
            <a:bodyPr wrap="square" lIns="121908" tIns="60953" rIns="121908" bIns="60953" rtlCol="0">
              <a:spAutoFit/>
            </a:bodyPr>
            <a:lstStyle/>
            <a:p>
              <a:pPr>
                <a:lnSpc>
                  <a:spcPct val="130000"/>
                </a:lnSpc>
              </a:pPr>
              <a:r>
                <a:rPr lang="zh-CN" altLang="en-US" sz="1065"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065" dirty="0">
                <a:solidFill>
                  <a:schemeClr val="accent1"/>
                </a:solidFill>
                <a:latin typeface="微软雅黑" panose="020B0503020204020204" pitchFamily="34" charset="-122"/>
                <a:ea typeface="微软雅黑" panose="020B0503020204020204" pitchFamily="34" charset="-122"/>
              </a:endParaRPr>
            </a:p>
          </p:txBody>
        </p:sp>
        <p:sp>
          <p:nvSpPr>
            <p:cNvPr id="21" name="TextBox 18"/>
            <p:cNvSpPr txBox="1"/>
            <p:nvPr/>
          </p:nvSpPr>
          <p:spPr>
            <a:xfrm>
              <a:off x="6532344" y="1274556"/>
              <a:ext cx="1008112" cy="268900"/>
            </a:xfrm>
            <a:prstGeom prst="rect">
              <a:avLst/>
            </a:prstGeom>
            <a:noFill/>
          </p:spPr>
          <p:txBody>
            <a:bodyPr wrap="square" lIns="121908" tIns="0" rIns="121908" bIns="0" rtlCol="0" anchor="t">
              <a:spAutoFit/>
            </a:bodyPr>
            <a:lstStyle/>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2"/>
                </a:solidFill>
                <a:latin typeface="微软雅黑" panose="020B0503020204020204" pitchFamily="34" charset="-122"/>
                <a:ea typeface="微软雅黑" panose="020B0503020204020204" pitchFamily="34" charset="-122"/>
                <a:cs typeface="华文黑体" pitchFamily="2" charset="-122"/>
              </a:endParaRPr>
            </a:p>
          </p:txBody>
        </p:sp>
      </p:grpSp>
      <p:grpSp>
        <p:nvGrpSpPr>
          <p:cNvPr id="22" name="组合 21"/>
          <p:cNvGrpSpPr/>
          <p:nvPr/>
        </p:nvGrpSpPr>
        <p:grpSpPr>
          <a:xfrm>
            <a:off x="2043972" y="3019324"/>
            <a:ext cx="1565588" cy="1565336"/>
            <a:chOff x="2225465" y="3430445"/>
            <a:chExt cx="1756496" cy="1757129"/>
          </a:xfrm>
        </p:grpSpPr>
        <p:grpSp>
          <p:nvGrpSpPr>
            <p:cNvPr id="23" name="组合 22"/>
            <p:cNvGrpSpPr/>
            <p:nvPr/>
          </p:nvGrpSpPr>
          <p:grpSpPr>
            <a:xfrm>
              <a:off x="2225465" y="3430445"/>
              <a:ext cx="1756496" cy="1757129"/>
              <a:chOff x="4369910" y="2567335"/>
              <a:chExt cx="1761618" cy="1762254"/>
            </a:xfrm>
          </p:grpSpPr>
          <p:sp>
            <p:nvSpPr>
              <p:cNvPr id="25" name="椭圆 24"/>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sp>
            <p:nvSpPr>
              <p:cNvPr id="29" name="椭圆 28"/>
              <p:cNvSpPr/>
              <p:nvPr/>
            </p:nvSpPr>
            <p:spPr>
              <a:xfrm>
                <a:off x="4565570" y="2763062"/>
                <a:ext cx="1370298" cy="137079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grpSp>
        <p:sp>
          <p:nvSpPr>
            <p:cNvPr id="24" name="TextBox 21"/>
            <p:cNvSpPr txBox="1"/>
            <p:nvPr/>
          </p:nvSpPr>
          <p:spPr>
            <a:xfrm>
              <a:off x="2623254" y="3841220"/>
              <a:ext cx="1023613" cy="931634"/>
            </a:xfrm>
            <a:prstGeom prst="rect">
              <a:avLst/>
            </a:prstGeom>
            <a:noFill/>
          </p:spPr>
          <p:txBody>
            <a:bodyPr wrap="square" rtlCol="0">
              <a:spAutoFit/>
            </a:bodyPr>
            <a:lstStyle/>
            <a:p>
              <a:r>
                <a:rPr lang="zh-CN" altLang="en-US" sz="2400" dirty="0">
                  <a:solidFill>
                    <a:schemeClr val="accent2"/>
                  </a:solidFill>
                  <a:latin typeface="微软雅黑" panose="020B0503020204020204" pitchFamily="34" charset="-122"/>
                  <a:ea typeface="微软雅黑" panose="020B0503020204020204" pitchFamily="34" charset="-122"/>
                </a:rPr>
                <a:t>添加</a:t>
              </a:r>
              <a:endParaRPr lang="en-US" altLang="zh-CN" sz="2400" dirty="0">
                <a:solidFill>
                  <a:schemeClr val="accent2"/>
                </a:solidFill>
                <a:latin typeface="微软雅黑" panose="020B0503020204020204" pitchFamily="34" charset="-122"/>
                <a:ea typeface="微软雅黑" panose="020B0503020204020204" pitchFamily="34" charset="-122"/>
              </a:endParaRPr>
            </a:p>
            <a:p>
              <a:r>
                <a:rPr lang="zh-CN" altLang="en-US" sz="2400" dirty="0">
                  <a:solidFill>
                    <a:schemeClr val="accent2"/>
                  </a:solidFill>
                  <a:latin typeface="微软雅黑" panose="020B0503020204020204" pitchFamily="34" charset="-122"/>
                  <a:ea typeface="微软雅黑" panose="020B0503020204020204" pitchFamily="34" charset="-122"/>
                </a:rPr>
                <a:t>内容</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350851" y="3019324"/>
            <a:ext cx="1565588" cy="1565336"/>
            <a:chOff x="2225465" y="3430445"/>
            <a:chExt cx="1756496" cy="1757129"/>
          </a:xfrm>
        </p:grpSpPr>
        <p:grpSp>
          <p:nvGrpSpPr>
            <p:cNvPr id="31" name="组合 30"/>
            <p:cNvGrpSpPr/>
            <p:nvPr/>
          </p:nvGrpSpPr>
          <p:grpSpPr>
            <a:xfrm>
              <a:off x="2225465" y="3430445"/>
              <a:ext cx="1756496" cy="1757129"/>
              <a:chOff x="4369910" y="2567335"/>
              <a:chExt cx="1761618" cy="1762254"/>
            </a:xfrm>
          </p:grpSpPr>
          <p:sp>
            <p:nvSpPr>
              <p:cNvPr id="33" name="椭圆 32"/>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sp>
            <p:nvSpPr>
              <p:cNvPr id="34" name="椭圆 33"/>
              <p:cNvSpPr/>
              <p:nvPr/>
            </p:nvSpPr>
            <p:spPr>
              <a:xfrm>
                <a:off x="4565570" y="2763062"/>
                <a:ext cx="1370298" cy="1370793"/>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grpSp>
        <p:sp>
          <p:nvSpPr>
            <p:cNvPr id="32" name="TextBox 21"/>
            <p:cNvSpPr txBox="1"/>
            <p:nvPr/>
          </p:nvSpPr>
          <p:spPr>
            <a:xfrm>
              <a:off x="2623254" y="3841220"/>
              <a:ext cx="1023613" cy="931634"/>
            </a:xfrm>
            <a:prstGeom prst="rect">
              <a:avLst/>
            </a:prstGeom>
            <a:noFill/>
          </p:spPr>
          <p:txBody>
            <a:bodyPr wrap="square" rtlCol="0">
              <a:spAutoFit/>
            </a:bodyPr>
            <a:lstStyle/>
            <a:p>
              <a:r>
                <a:rPr lang="zh-CN" altLang="en-US" sz="2400" dirty="0">
                  <a:solidFill>
                    <a:schemeClr val="accent2"/>
                  </a:solidFill>
                  <a:latin typeface="微软雅黑" panose="020B0503020204020204" pitchFamily="34" charset="-122"/>
                  <a:ea typeface="微软雅黑" panose="020B0503020204020204" pitchFamily="34" charset="-122"/>
                </a:rPr>
                <a:t>添加</a:t>
              </a:r>
              <a:endParaRPr lang="en-US" altLang="zh-CN" sz="2400" dirty="0">
                <a:solidFill>
                  <a:schemeClr val="accent2"/>
                </a:solidFill>
                <a:latin typeface="微软雅黑" panose="020B0503020204020204" pitchFamily="34" charset="-122"/>
                <a:ea typeface="微软雅黑" panose="020B0503020204020204" pitchFamily="34" charset="-122"/>
              </a:endParaRPr>
            </a:p>
            <a:p>
              <a:r>
                <a:rPr lang="zh-CN" altLang="en-US" sz="2400" dirty="0">
                  <a:solidFill>
                    <a:schemeClr val="accent2"/>
                  </a:solidFill>
                  <a:latin typeface="微软雅黑" panose="020B0503020204020204" pitchFamily="34" charset="-122"/>
                  <a:ea typeface="微软雅黑" panose="020B0503020204020204" pitchFamily="34" charset="-122"/>
                </a:rPr>
                <a:t>内容</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642435" y="3019324"/>
            <a:ext cx="1565588" cy="1565336"/>
            <a:chOff x="2225465" y="3430445"/>
            <a:chExt cx="1756496" cy="1757129"/>
          </a:xfrm>
        </p:grpSpPr>
        <p:grpSp>
          <p:nvGrpSpPr>
            <p:cNvPr id="36" name="组合 35"/>
            <p:cNvGrpSpPr/>
            <p:nvPr/>
          </p:nvGrpSpPr>
          <p:grpSpPr>
            <a:xfrm>
              <a:off x="2225465" y="3430445"/>
              <a:ext cx="1756496" cy="1757129"/>
              <a:chOff x="4369910" y="2567335"/>
              <a:chExt cx="1761618" cy="1762254"/>
            </a:xfrm>
          </p:grpSpPr>
          <p:sp>
            <p:nvSpPr>
              <p:cNvPr id="38" name="椭圆 37"/>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sp>
            <p:nvSpPr>
              <p:cNvPr id="39" name="椭圆 38"/>
              <p:cNvSpPr/>
              <p:nvPr/>
            </p:nvSpPr>
            <p:spPr>
              <a:xfrm>
                <a:off x="4565570" y="2763062"/>
                <a:ext cx="1370298" cy="137079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grpSp>
        <p:sp>
          <p:nvSpPr>
            <p:cNvPr id="37" name="TextBox 21"/>
            <p:cNvSpPr txBox="1"/>
            <p:nvPr/>
          </p:nvSpPr>
          <p:spPr>
            <a:xfrm>
              <a:off x="2623254" y="3841220"/>
              <a:ext cx="1023613" cy="931634"/>
            </a:xfrm>
            <a:prstGeom prst="rect">
              <a:avLst/>
            </a:prstGeom>
            <a:noFill/>
          </p:spPr>
          <p:txBody>
            <a:bodyPr wrap="square" rtlCol="0">
              <a:spAutoFit/>
            </a:bodyPr>
            <a:lstStyle/>
            <a:p>
              <a:r>
                <a:rPr lang="zh-CN" altLang="en-US" sz="2400" dirty="0">
                  <a:solidFill>
                    <a:schemeClr val="accent2"/>
                  </a:solidFill>
                  <a:latin typeface="微软雅黑" panose="020B0503020204020204" pitchFamily="34" charset="-122"/>
                  <a:ea typeface="微软雅黑" panose="020B0503020204020204" pitchFamily="34" charset="-122"/>
                </a:rPr>
                <a:t>添加</a:t>
              </a:r>
              <a:endParaRPr lang="en-US" altLang="zh-CN" sz="2400" dirty="0">
                <a:solidFill>
                  <a:schemeClr val="accent2"/>
                </a:solidFill>
                <a:latin typeface="微软雅黑" panose="020B0503020204020204" pitchFamily="34" charset="-122"/>
                <a:ea typeface="微软雅黑" panose="020B0503020204020204" pitchFamily="34" charset="-122"/>
              </a:endParaRPr>
            </a:p>
            <a:p>
              <a:r>
                <a:rPr lang="zh-CN" altLang="en-US" sz="2400" dirty="0">
                  <a:solidFill>
                    <a:schemeClr val="accent2"/>
                  </a:solidFill>
                  <a:latin typeface="微软雅黑" panose="020B0503020204020204" pitchFamily="34" charset="-122"/>
                  <a:ea typeface="微软雅黑" panose="020B0503020204020204" pitchFamily="34" charset="-122"/>
                </a:rPr>
                <a:t>内容</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8963863" y="3019324"/>
            <a:ext cx="1565588" cy="1565336"/>
            <a:chOff x="2225465" y="3430445"/>
            <a:chExt cx="1756496" cy="1757129"/>
          </a:xfrm>
        </p:grpSpPr>
        <p:grpSp>
          <p:nvGrpSpPr>
            <p:cNvPr id="41" name="组合 40"/>
            <p:cNvGrpSpPr/>
            <p:nvPr/>
          </p:nvGrpSpPr>
          <p:grpSpPr>
            <a:xfrm>
              <a:off x="2225465" y="3430445"/>
              <a:ext cx="1756496" cy="1757129"/>
              <a:chOff x="4369910" y="2567335"/>
              <a:chExt cx="1761618" cy="1762254"/>
            </a:xfrm>
          </p:grpSpPr>
          <p:sp>
            <p:nvSpPr>
              <p:cNvPr id="43" name="椭圆 42"/>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sp>
            <p:nvSpPr>
              <p:cNvPr id="44" name="椭圆 43"/>
              <p:cNvSpPr/>
              <p:nvPr/>
            </p:nvSpPr>
            <p:spPr>
              <a:xfrm>
                <a:off x="4565570" y="2763062"/>
                <a:ext cx="1370298" cy="1370793"/>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grpSp>
        <p:sp>
          <p:nvSpPr>
            <p:cNvPr id="42" name="TextBox 21"/>
            <p:cNvSpPr txBox="1"/>
            <p:nvPr/>
          </p:nvSpPr>
          <p:spPr>
            <a:xfrm>
              <a:off x="2623254" y="3841220"/>
              <a:ext cx="1023613" cy="931634"/>
            </a:xfrm>
            <a:prstGeom prst="rect">
              <a:avLst/>
            </a:prstGeom>
            <a:noFill/>
          </p:spPr>
          <p:txBody>
            <a:bodyPr wrap="square" rtlCol="0">
              <a:spAutoFit/>
            </a:bodyPr>
            <a:lstStyle/>
            <a:p>
              <a:r>
                <a:rPr lang="zh-CN" altLang="en-US" sz="2400" dirty="0">
                  <a:solidFill>
                    <a:schemeClr val="accent2"/>
                  </a:solidFill>
                  <a:latin typeface="微软雅黑" panose="020B0503020204020204" pitchFamily="34" charset="-122"/>
                  <a:ea typeface="微软雅黑" panose="020B0503020204020204" pitchFamily="34" charset="-122"/>
                </a:rPr>
                <a:t>添加</a:t>
              </a:r>
              <a:endParaRPr lang="en-US" altLang="zh-CN" sz="2400" dirty="0">
                <a:solidFill>
                  <a:schemeClr val="accent2"/>
                </a:solidFill>
                <a:latin typeface="微软雅黑" panose="020B0503020204020204" pitchFamily="34" charset="-122"/>
                <a:ea typeface="微软雅黑" panose="020B0503020204020204" pitchFamily="34" charset="-122"/>
              </a:endParaRPr>
            </a:p>
            <a:p>
              <a:r>
                <a:rPr lang="zh-CN" altLang="en-US" sz="2400" dirty="0">
                  <a:solidFill>
                    <a:schemeClr val="accent2"/>
                  </a:solidFill>
                  <a:latin typeface="微软雅黑" panose="020B0503020204020204" pitchFamily="34" charset="-122"/>
                  <a:ea typeface="微软雅黑" panose="020B0503020204020204" pitchFamily="34" charset="-122"/>
                </a:rPr>
                <a:t>内容</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58000">
                                          <p:cBhvr additive="base">
                                            <p:cTn id="11" dur="2000" fill="hold"/>
                                            <p:tgtEl>
                                              <p:spTgt spid="22"/>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3000"/>
                                </p:stCondLst>
                                <p:childTnLst>
                                  <p:par>
                                    <p:cTn id="14" presetID="2" presetClass="entr" presetSubtype="12" accel="58000" fill="hold" nodeType="afterEffect" p14:presetBounceEnd="58000">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14:bounceEnd="58000">
                                          <p:cBhvr additive="base">
                                            <p:cTn id="16" dur="20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7" dur="200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5000"/>
                                </p:stCondLst>
                                <p:childTnLst>
                                  <p:par>
                                    <p:cTn id="19" presetID="2" presetClass="entr" presetSubtype="12" accel="58000" fill="hold" nodeType="afterEffect" p14:presetBounceEnd="58000">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14:bounceEnd="58000">
                                          <p:cBhvr additive="base">
                                            <p:cTn id="21" dur="2000" fill="hold"/>
                                            <p:tgtEl>
                                              <p:spTgt spid="35"/>
                                            </p:tgtEl>
                                            <p:attrNameLst>
                                              <p:attrName>ppt_x</p:attrName>
                                            </p:attrNameLst>
                                          </p:cBhvr>
                                          <p:tavLst>
                                            <p:tav tm="0">
                                              <p:val>
                                                <p:strVal val="0-#ppt_w/2"/>
                                              </p:val>
                                            </p:tav>
                                            <p:tav tm="100000">
                                              <p:val>
                                                <p:strVal val="#ppt_x"/>
                                              </p:val>
                                            </p:tav>
                                          </p:tavLst>
                                        </p:anim>
                                        <p:anim calcmode="lin" valueType="num" p14:bounceEnd="58000">
                                          <p:cBhvr additive="base">
                                            <p:cTn id="22" dur="2000" fill="hold"/>
                                            <p:tgtEl>
                                              <p:spTgt spid="35"/>
                                            </p:tgtEl>
                                            <p:attrNameLst>
                                              <p:attrName>ppt_y</p:attrName>
                                            </p:attrNameLst>
                                          </p:cBhvr>
                                          <p:tavLst>
                                            <p:tav tm="0">
                                              <p:val>
                                                <p:strVal val="1+#ppt_h/2"/>
                                              </p:val>
                                            </p:tav>
                                            <p:tav tm="100000">
                                              <p:val>
                                                <p:strVal val="#ppt_y"/>
                                              </p:val>
                                            </p:tav>
                                          </p:tavLst>
                                        </p:anim>
                                      </p:childTnLst>
                                    </p:cTn>
                                  </p:par>
                                </p:childTnLst>
                              </p:cTn>
                            </p:par>
                            <p:par>
                              <p:cTn id="23" fill="hold">
                                <p:stCondLst>
                                  <p:cond delay="7000"/>
                                </p:stCondLst>
                                <p:childTnLst>
                                  <p:par>
                                    <p:cTn id="24" presetID="2" presetClass="entr" presetSubtype="12" accel="58000" fill="hold" nodeType="afterEffect" p14:presetBounceEnd="58000">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14:bounceEnd="58000">
                                          <p:cBhvr additive="base">
                                            <p:cTn id="26" dur="20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27" dur="2000" fill="hold"/>
                                            <p:tgtEl>
                                              <p:spTgt spid="40"/>
                                            </p:tgtEl>
                                            <p:attrNameLst>
                                              <p:attrName>ppt_y</p:attrName>
                                            </p:attrNameLst>
                                          </p:cBhvr>
                                          <p:tavLst>
                                            <p:tav tm="0">
                                              <p:val>
                                                <p:strVal val="1+#ppt_h/2"/>
                                              </p:val>
                                            </p:tav>
                                            <p:tav tm="100000">
                                              <p:val>
                                                <p:strVal val="#ppt_y"/>
                                              </p:val>
                                            </p:tav>
                                          </p:tavLst>
                                        </p:anim>
                                      </p:childTnLst>
                                    </p:cTn>
                                  </p:par>
                                </p:childTnLst>
                              </p:cTn>
                            </p:par>
                            <p:par>
                              <p:cTn id="28" fill="hold">
                                <p:stCondLst>
                                  <p:cond delay="9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000" fill="hold"/>
                                            <p:tgtEl>
                                              <p:spTgt spid="22"/>
                                            </p:tgtEl>
                                            <p:attrNameLst>
                                              <p:attrName>ppt_x</p:attrName>
                                            </p:attrNameLst>
                                          </p:cBhvr>
                                          <p:tavLst>
                                            <p:tav tm="0">
                                              <p:val>
                                                <p:strVal val="0-#ppt_w/2"/>
                                              </p:val>
                                            </p:tav>
                                            <p:tav tm="100000">
                                              <p:val>
                                                <p:strVal val="#ppt_x"/>
                                              </p:val>
                                            </p:tav>
                                          </p:tavLst>
                                        </p:anim>
                                        <p:anim calcmode="lin" valueType="num">
                                          <p:cBhvr additive="base">
                                            <p:cTn id="12" dur="20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3000"/>
                                </p:stCondLst>
                                <p:childTnLst>
                                  <p:par>
                                    <p:cTn id="14" presetID="2" presetClass="entr" presetSubtype="12" accel="5800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2000" fill="hold"/>
                                            <p:tgtEl>
                                              <p:spTgt spid="30"/>
                                            </p:tgtEl>
                                            <p:attrNameLst>
                                              <p:attrName>ppt_x</p:attrName>
                                            </p:attrNameLst>
                                          </p:cBhvr>
                                          <p:tavLst>
                                            <p:tav tm="0">
                                              <p:val>
                                                <p:strVal val="0-#ppt_w/2"/>
                                              </p:val>
                                            </p:tav>
                                            <p:tav tm="100000">
                                              <p:val>
                                                <p:strVal val="#ppt_x"/>
                                              </p:val>
                                            </p:tav>
                                          </p:tavLst>
                                        </p:anim>
                                        <p:anim calcmode="lin" valueType="num">
                                          <p:cBhvr additive="base">
                                            <p:cTn id="17" dur="200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5000"/>
                                </p:stCondLst>
                                <p:childTnLst>
                                  <p:par>
                                    <p:cTn id="19" presetID="2" presetClass="entr" presetSubtype="12" accel="5800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2000" fill="hold"/>
                                            <p:tgtEl>
                                              <p:spTgt spid="35"/>
                                            </p:tgtEl>
                                            <p:attrNameLst>
                                              <p:attrName>ppt_x</p:attrName>
                                            </p:attrNameLst>
                                          </p:cBhvr>
                                          <p:tavLst>
                                            <p:tav tm="0">
                                              <p:val>
                                                <p:strVal val="0-#ppt_w/2"/>
                                              </p:val>
                                            </p:tav>
                                            <p:tav tm="100000">
                                              <p:val>
                                                <p:strVal val="#ppt_x"/>
                                              </p:val>
                                            </p:tav>
                                          </p:tavLst>
                                        </p:anim>
                                        <p:anim calcmode="lin" valueType="num">
                                          <p:cBhvr additive="base">
                                            <p:cTn id="22" dur="2000" fill="hold"/>
                                            <p:tgtEl>
                                              <p:spTgt spid="35"/>
                                            </p:tgtEl>
                                            <p:attrNameLst>
                                              <p:attrName>ppt_y</p:attrName>
                                            </p:attrNameLst>
                                          </p:cBhvr>
                                          <p:tavLst>
                                            <p:tav tm="0">
                                              <p:val>
                                                <p:strVal val="1+#ppt_h/2"/>
                                              </p:val>
                                            </p:tav>
                                            <p:tav tm="100000">
                                              <p:val>
                                                <p:strVal val="#ppt_y"/>
                                              </p:val>
                                            </p:tav>
                                          </p:tavLst>
                                        </p:anim>
                                      </p:childTnLst>
                                    </p:cTn>
                                  </p:par>
                                </p:childTnLst>
                              </p:cTn>
                            </p:par>
                            <p:par>
                              <p:cTn id="23" fill="hold">
                                <p:stCondLst>
                                  <p:cond delay="7000"/>
                                </p:stCondLst>
                                <p:childTnLst>
                                  <p:par>
                                    <p:cTn id="24" presetID="2" presetClass="entr" presetSubtype="12" accel="58000"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2000" fill="hold"/>
                                            <p:tgtEl>
                                              <p:spTgt spid="40"/>
                                            </p:tgtEl>
                                            <p:attrNameLst>
                                              <p:attrName>ppt_x</p:attrName>
                                            </p:attrNameLst>
                                          </p:cBhvr>
                                          <p:tavLst>
                                            <p:tav tm="0">
                                              <p:val>
                                                <p:strVal val="0-#ppt_w/2"/>
                                              </p:val>
                                            </p:tav>
                                            <p:tav tm="100000">
                                              <p:val>
                                                <p:strVal val="#ppt_x"/>
                                              </p:val>
                                            </p:tav>
                                          </p:tavLst>
                                        </p:anim>
                                        <p:anim calcmode="lin" valueType="num">
                                          <p:cBhvr additive="base">
                                            <p:cTn id="27" dur="2000" fill="hold"/>
                                            <p:tgtEl>
                                              <p:spTgt spid="40"/>
                                            </p:tgtEl>
                                            <p:attrNameLst>
                                              <p:attrName>ppt_y</p:attrName>
                                            </p:attrNameLst>
                                          </p:cBhvr>
                                          <p:tavLst>
                                            <p:tav tm="0">
                                              <p:val>
                                                <p:strVal val="1+#ppt_h/2"/>
                                              </p:val>
                                            </p:tav>
                                            <p:tav tm="100000">
                                              <p:val>
                                                <p:strVal val="#ppt_y"/>
                                              </p:val>
                                            </p:tav>
                                          </p:tavLst>
                                        </p:anim>
                                      </p:childTnLst>
                                    </p:cTn>
                                  </p:par>
                                </p:childTnLst>
                              </p:cTn>
                            </p:par>
                            <p:par>
                              <p:cTn id="28" fill="hold">
                                <p:stCondLst>
                                  <p:cond delay="9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3426</Words>
  <Application>WPS 演示</Application>
  <PresentationFormat>宽屏</PresentationFormat>
  <Paragraphs>489</Paragraphs>
  <Slides>27</Slides>
  <Notes>4</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27</vt:i4>
      </vt:variant>
    </vt:vector>
  </HeadingPairs>
  <TitlesOfParts>
    <vt:vector size="51" baseType="lpstr">
      <vt:lpstr>Arial</vt:lpstr>
      <vt:lpstr>宋体</vt:lpstr>
      <vt:lpstr>Wingdings</vt:lpstr>
      <vt:lpstr>微软雅黑</vt:lpstr>
      <vt:lpstr>Wingdings</vt:lpstr>
      <vt:lpstr>Arial Unicode MS</vt:lpstr>
      <vt:lpstr>Calibri</vt:lpstr>
      <vt:lpstr>方正正黑简体</vt:lpstr>
      <vt:lpstr>黑体</vt:lpstr>
      <vt:lpstr>Calibri</vt:lpstr>
      <vt:lpstr>华文黑体</vt:lpstr>
      <vt:lpstr>Roboto</vt:lpstr>
      <vt:lpstr>方正兰亭细黑_GBK</vt:lpstr>
      <vt:lpstr>Microsoft Sans Serif</vt:lpstr>
      <vt:lpstr>Yoon 윤고딕 550_TT</vt:lpstr>
      <vt:lpstr>Malgun Gothic</vt:lpstr>
      <vt:lpstr>Tahoma</vt:lpstr>
      <vt:lpstr>Arial</vt:lpstr>
      <vt:lpstr>Impact MT Std</vt:lpstr>
      <vt:lpstr>Marlett</vt:lpstr>
      <vt:lpstr>Gulim</vt:lpstr>
      <vt:lpstr>Segoe</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mayn</cp:lastModifiedBy>
  <cp:revision>172</cp:revision>
  <dcterms:created xsi:type="dcterms:W3CDTF">2019-06-19T02:08:00Z</dcterms:created>
  <dcterms:modified xsi:type="dcterms:W3CDTF">2020-04-24T00:23:45Z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