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3086" r:id="rId3"/>
    <p:sldId id="3113" r:id="rId5"/>
    <p:sldId id="3114" r:id="rId6"/>
    <p:sldId id="3100" r:id="rId7"/>
    <p:sldId id="3091" r:id="rId8"/>
    <p:sldId id="3087" r:id="rId9"/>
    <p:sldId id="3094" r:id="rId10"/>
    <p:sldId id="3115" r:id="rId11"/>
    <p:sldId id="3093" r:id="rId12"/>
    <p:sldId id="3097" r:id="rId13"/>
    <p:sldId id="3090" r:id="rId14"/>
    <p:sldId id="3088" r:id="rId15"/>
    <p:sldId id="3116" r:id="rId16"/>
    <p:sldId id="3092" r:id="rId17"/>
    <p:sldId id="3098" r:id="rId18"/>
    <p:sldId id="3096" r:id="rId19"/>
    <p:sldId id="3095" r:id="rId20"/>
    <p:sldId id="3117" r:id="rId21"/>
    <p:sldId id="3099" r:id="rId22"/>
    <p:sldId id="3101" r:id="rId23"/>
    <p:sldId id="3089" r:id="rId24"/>
    <p:sldId id="3118" r:id="rId25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69"/>
    <a:srgbClr val="1A8CE1"/>
    <a:srgbClr val="FFFFFF"/>
    <a:srgbClr val="A78357"/>
    <a:srgbClr val="28C7D4"/>
    <a:srgbClr val="F94D4D"/>
    <a:srgbClr val="FEFEFE"/>
    <a:srgbClr val="8F1A12"/>
    <a:srgbClr val="F84E4B"/>
    <a:srgbClr val="26C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35" autoAdjust="0"/>
    <p:restoredTop sz="96292" autoAdjust="0"/>
  </p:normalViewPr>
  <p:slideViewPr>
    <p:cSldViewPr>
      <p:cViewPr>
        <p:scale>
          <a:sx n="50" d="100"/>
          <a:sy n="50" d="100"/>
        </p:scale>
        <p:origin x="-390" y="-1596"/>
      </p:cViewPr>
      <p:guideLst>
        <p:guide orient="horz" pos="328"/>
        <p:guide orient="horz" pos="4183"/>
        <p:guide pos="4050"/>
        <p:guide pos="557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96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7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8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9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Lbls>
            <c:delete val="1"/>
          </c:dLbls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6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7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8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9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Lbls>
            <c:delete val="1"/>
          </c:dLbls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6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7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8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9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Lbls>
            <c:delete val="1"/>
          </c:dLbls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7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8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9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Lbls>
            <c:delete val="1"/>
          </c:dLbls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25400" y="0"/>
            <a:ext cx="12895483" cy="7243762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177317" y="3752503"/>
            <a:ext cx="45041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CLASS TEACHER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3693071" y="4177983"/>
            <a:ext cx="5472608" cy="56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1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add related title </a:t>
            </a:r>
            <a:r>
              <a:rPr lang="en-US" altLang="zh-CN" sz="1100" cap="all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wordsClick</a:t>
            </a:r>
            <a:r>
              <a:rPr lang="en-US" altLang="zh-CN" sz="11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add related title </a:t>
            </a:r>
            <a:r>
              <a:rPr lang="en-US" altLang="zh-CN" sz="1100" cap="all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wordsClick</a:t>
            </a:r>
            <a:r>
              <a:rPr lang="en-US" altLang="zh-CN" sz="11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add related title words</a:t>
            </a:r>
            <a:endParaRPr lang="zh-CN" altLang="en-US" sz="11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846977" y="2752229"/>
            <a:ext cx="716479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毕业论文答辩</a:t>
            </a:r>
            <a:endParaRPr lang="zh-CN" altLang="en-US" sz="72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fractur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449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216106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391694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/>
          <p:nvPr/>
        </p:nvSpPr>
        <p:spPr bwMode="auto">
          <a:xfrm>
            <a:off x="1596919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/>
          <p:nvPr/>
        </p:nvSpPr>
        <p:spPr bwMode="auto">
          <a:xfrm>
            <a:off x="2985576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4847477" y="2410127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/>
          <p:nvPr/>
        </p:nvSpPr>
        <p:spPr bwMode="auto">
          <a:xfrm>
            <a:off x="570922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/>
          <p:nvPr/>
        </p:nvSpPr>
        <p:spPr bwMode="auto">
          <a:xfrm>
            <a:off x="6837046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/>
          <p:nvPr/>
        </p:nvSpPr>
        <p:spPr bwMode="auto">
          <a:xfrm>
            <a:off x="754909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/>
          <p:nvPr/>
        </p:nvSpPr>
        <p:spPr bwMode="auto">
          <a:xfrm>
            <a:off x="9427238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/>
          <p:nvPr/>
        </p:nvSpPr>
        <p:spPr bwMode="auto">
          <a:xfrm>
            <a:off x="8410018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136"/>
          <p:cNvGrpSpPr/>
          <p:nvPr/>
        </p:nvGrpSpPr>
        <p:grpSpPr>
          <a:xfrm>
            <a:off x="1868586" y="4690312"/>
            <a:ext cx="769442" cy="850779"/>
            <a:chOff x="922980" y="3281022"/>
            <a:chExt cx="630089" cy="6966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2770796" y="4690307"/>
            <a:ext cx="769442" cy="1247802"/>
            <a:chOff x="1580321" y="3281022"/>
            <a:chExt cx="630089" cy="1021813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3673005" y="4690312"/>
            <a:ext cx="769442" cy="850779"/>
            <a:chOff x="922980" y="3281022"/>
            <a:chExt cx="630089" cy="6966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4575214" y="4690307"/>
            <a:ext cx="769442" cy="1247802"/>
            <a:chOff x="1580321" y="3281022"/>
            <a:chExt cx="630089" cy="1021813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5477423" y="4690312"/>
            <a:ext cx="769442" cy="850779"/>
            <a:chOff x="922980" y="3281022"/>
            <a:chExt cx="630089" cy="6966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6379632" y="4690307"/>
            <a:ext cx="769442" cy="1247802"/>
            <a:chOff x="1580321" y="3281022"/>
            <a:chExt cx="630089" cy="102181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7281842" y="4690312"/>
            <a:ext cx="769442" cy="850779"/>
            <a:chOff x="922980" y="3281022"/>
            <a:chExt cx="630089" cy="696693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8184050" y="4690307"/>
            <a:ext cx="769442" cy="1247802"/>
            <a:chOff x="1580321" y="3281022"/>
            <a:chExt cx="630089" cy="1021813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6"/>
          <p:cNvGrpSpPr/>
          <p:nvPr/>
        </p:nvGrpSpPr>
        <p:grpSpPr>
          <a:xfrm>
            <a:off x="9086260" y="4690312"/>
            <a:ext cx="769442" cy="850779"/>
            <a:chOff x="922980" y="3281022"/>
            <a:chExt cx="630089" cy="696693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37"/>
          <p:cNvGrpSpPr/>
          <p:nvPr/>
        </p:nvGrpSpPr>
        <p:grpSpPr>
          <a:xfrm>
            <a:off x="9988465" y="4690307"/>
            <a:ext cx="769442" cy="1247802"/>
            <a:chOff x="1580321" y="3281022"/>
            <a:chExt cx="630089" cy="1021813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2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/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/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5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549393" y="3544317"/>
            <a:ext cx="1801497" cy="1553016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549393" y="1903433"/>
            <a:ext cx="1801497" cy="1553016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44549" y="3588824"/>
            <a:ext cx="1801497" cy="1553016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554236" y="3588824"/>
            <a:ext cx="1801497" cy="1553016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945759" y="5466744"/>
            <a:ext cx="474391" cy="33798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4637360" y="5466744"/>
            <a:ext cx="474391" cy="33798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7328961" y="5466744"/>
            <a:ext cx="474391" cy="3379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0020563" y="5466744"/>
            <a:ext cx="474391" cy="33798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8157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3468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78779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64091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74936" y="35197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74936" y="3818320"/>
            <a:ext cx="558956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椭圆 3079"/>
          <p:cNvSpPr>
            <a:spLocks noChangeArrowheads="1"/>
          </p:cNvSpPr>
          <p:nvPr/>
        </p:nvSpPr>
        <p:spPr bwMode="auto">
          <a:xfrm>
            <a:off x="2535725" y="2503742"/>
            <a:ext cx="2222943" cy="22229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8" name="文本框 3080"/>
          <p:cNvSpPr txBox="1">
            <a:spLocks noChangeArrowheads="1"/>
          </p:cNvSpPr>
          <p:nvPr/>
        </p:nvSpPr>
        <p:spPr bwMode="auto">
          <a:xfrm>
            <a:off x="4758667" y="3117205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843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1" name="直接连接符 3084"/>
          <p:cNvSpPr>
            <a:spLocks noChangeShapeType="1"/>
          </p:cNvSpPr>
          <p:nvPr/>
        </p:nvSpPr>
        <p:spPr bwMode="auto">
          <a:xfrm>
            <a:off x="6314280" y="3427435"/>
            <a:ext cx="0" cy="810168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67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2" name="椭圆 3088"/>
          <p:cNvSpPr>
            <a:spLocks noChangeArrowheads="1"/>
          </p:cNvSpPr>
          <p:nvPr/>
        </p:nvSpPr>
        <p:spPr bwMode="auto">
          <a:xfrm>
            <a:off x="1627352" y="4324947"/>
            <a:ext cx="169622" cy="1696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3" name="椭圆 3087"/>
          <p:cNvSpPr>
            <a:spLocks noChangeArrowheads="1"/>
          </p:cNvSpPr>
          <p:nvPr/>
        </p:nvSpPr>
        <p:spPr bwMode="auto">
          <a:xfrm>
            <a:off x="4946147" y="2238149"/>
            <a:ext cx="482083" cy="4820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5950" y="3279600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55949" y="3830966"/>
            <a:ext cx="3978695" cy="434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8" grpId="0"/>
      <p:bldP spid="6152" grpId="0" animBg="1"/>
      <p:bldP spid="6153" grpId="0" animBg="1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/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/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/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/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/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/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Chart 61"/>
          <p:cNvGraphicFramePr/>
          <p:nvPr/>
        </p:nvGraphicFramePr>
        <p:xfrm>
          <a:off x="167829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2325817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481407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2001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36" name="Chart 35"/>
          <p:cNvGraphicFramePr/>
          <p:nvPr/>
        </p:nvGraphicFramePr>
        <p:xfrm>
          <a:off x="416085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808378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US" sz="1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70170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US" sz="1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43" name="Chart 42"/>
          <p:cNvGraphicFramePr/>
          <p:nvPr/>
        </p:nvGraphicFramePr>
        <p:xfrm>
          <a:off x="661987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7267401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US" sz="14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58931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US" sz="14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54" name="Chart 53"/>
          <p:cNvGraphicFramePr/>
          <p:nvPr/>
        </p:nvGraphicFramePr>
        <p:xfrm>
          <a:off x="910816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9755692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US" sz="14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947694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US" sz="14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9"/>
          <p:cNvGrpSpPr/>
          <p:nvPr/>
        </p:nvGrpSpPr>
        <p:grpSpPr>
          <a:xfrm>
            <a:off x="1812053" y="4538583"/>
            <a:ext cx="4094328" cy="722185"/>
            <a:chOff x="648100" y="3562350"/>
            <a:chExt cx="3771500" cy="914400"/>
          </a:xfrm>
        </p:grpSpPr>
        <p:sp>
          <p:nvSpPr>
            <p:cNvPr id="29" name="Rectangle 28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2"/>
          <p:cNvGrpSpPr/>
          <p:nvPr/>
        </p:nvGrpSpPr>
        <p:grpSpPr>
          <a:xfrm>
            <a:off x="1812053" y="5332321"/>
            <a:ext cx="4094328" cy="722185"/>
            <a:chOff x="648100" y="3562350"/>
            <a:chExt cx="3771500" cy="914400"/>
          </a:xfrm>
        </p:grpSpPr>
        <p:sp>
          <p:nvSpPr>
            <p:cNvPr id="32" name="Rectangle 31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5"/>
          <p:cNvGrpSpPr/>
          <p:nvPr/>
        </p:nvGrpSpPr>
        <p:grpSpPr>
          <a:xfrm>
            <a:off x="6987693" y="4534718"/>
            <a:ext cx="4094328" cy="722185"/>
            <a:chOff x="648100" y="3562350"/>
            <a:chExt cx="3771500" cy="914400"/>
          </a:xfrm>
        </p:grpSpPr>
        <p:sp>
          <p:nvSpPr>
            <p:cNvPr id="40" name="Rectangle 39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113453" y="4598841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113453" y="53975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289093" y="45932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6987693" y="5325668"/>
            <a:ext cx="4094328" cy="722185"/>
            <a:chOff x="648100" y="3562350"/>
            <a:chExt cx="3771500" cy="914400"/>
          </a:xfrm>
        </p:grpSpPr>
        <p:sp>
          <p:nvSpPr>
            <p:cNvPr id="55" name="Rectangle 54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7289093" y="538416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>
        <p:bldAsOne/>
      </p:bldGraphic>
      <p:bldP spid="68" grpId="0"/>
      <p:bldP spid="50" grpId="0"/>
      <p:bldGraphic spid="36" grpId="0">
        <p:bldAsOne/>
      </p:bldGraphic>
      <p:bldP spid="37" grpId="0"/>
      <p:bldP spid="38" grpId="0"/>
      <p:bldGraphic spid="43" grpId="0">
        <p:bldAsOne/>
      </p:bldGraphic>
      <p:bldP spid="44" grpId="0"/>
      <p:bldP spid="45" grpId="0"/>
      <p:bldGraphic spid="54" grpId="0">
        <p:bldAsOne/>
      </p:bldGraphic>
      <p:bldP spid="56" grpId="0"/>
      <p:bldP spid="59" grpId="0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059455" y="2464197"/>
            <a:ext cx="2183543" cy="686389"/>
            <a:chOff x="897773" y="2357290"/>
            <a:chExt cx="2384237" cy="749476"/>
          </a:xfrm>
        </p:grpSpPr>
        <p:sp>
          <p:nvSpPr>
            <p:cNvPr id="154" name="TextBox 153"/>
            <p:cNvSpPr txBox="1"/>
            <p:nvPr/>
          </p:nvSpPr>
          <p:spPr>
            <a:xfrm>
              <a:off x="1403756" y="2357290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897773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024087" y="2054325"/>
            <a:ext cx="254276" cy="2535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059455" y="3871296"/>
            <a:ext cx="2183543" cy="693353"/>
            <a:chOff x="897773" y="3893722"/>
            <a:chExt cx="2384237" cy="757081"/>
          </a:xfrm>
        </p:grpSpPr>
        <p:sp>
          <p:nvSpPr>
            <p:cNvPr id="159" name="TextBox 158"/>
            <p:cNvSpPr txBox="1"/>
            <p:nvPr/>
          </p:nvSpPr>
          <p:spPr>
            <a:xfrm>
              <a:off x="1403762" y="3893722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897773" y="4181712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024087" y="3468393"/>
            <a:ext cx="254276" cy="253518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62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059455" y="5252265"/>
            <a:ext cx="2183543" cy="725132"/>
            <a:chOff x="897773" y="5401618"/>
            <a:chExt cx="2384237" cy="791781"/>
          </a:xfrm>
        </p:grpSpPr>
        <p:sp>
          <p:nvSpPr>
            <p:cNvPr id="164" name="TextBox 163"/>
            <p:cNvSpPr txBox="1"/>
            <p:nvPr/>
          </p:nvSpPr>
          <p:spPr>
            <a:xfrm>
              <a:off x="1403762" y="5401618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897773" y="5724308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024087" y="4881139"/>
            <a:ext cx="254276" cy="253518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67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07702" y="5021843"/>
            <a:ext cx="294728" cy="2207531"/>
            <a:chOff x="4980416" y="5038865"/>
            <a:chExt cx="321817" cy="1816442"/>
          </a:xfrm>
        </p:grpSpPr>
        <p:sp>
          <p:nvSpPr>
            <p:cNvPr id="175" name="Freeform 11"/>
            <p:cNvSpPr/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2"/>
            <p:cNvSpPr/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3"/>
            <p:cNvSpPr/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4"/>
            <p:cNvSpPr/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"/>
            <p:cNvSpPr/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"/>
            <p:cNvSpPr/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36"/>
            <p:cNvSpPr/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37"/>
            <p:cNvSpPr/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38"/>
            <p:cNvSpPr/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39"/>
            <p:cNvSpPr/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886169" y="5313816"/>
            <a:ext cx="294727" cy="1911955"/>
            <a:chOff x="5502862" y="5357314"/>
            <a:chExt cx="321816" cy="1497993"/>
          </a:xfrm>
        </p:grpSpPr>
        <p:sp>
          <p:nvSpPr>
            <p:cNvPr id="187" name="Freeform 23"/>
            <p:cNvSpPr/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Freeform 24"/>
            <p:cNvSpPr/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25"/>
            <p:cNvSpPr/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26"/>
            <p:cNvSpPr/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27"/>
            <p:cNvSpPr/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8"/>
            <p:cNvSpPr/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41"/>
            <p:cNvSpPr/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42"/>
            <p:cNvSpPr/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43"/>
            <p:cNvSpPr/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44"/>
            <p:cNvSpPr/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220445" y="5313820"/>
            <a:ext cx="294727" cy="1915388"/>
            <a:chOff x="6959786" y="5357314"/>
            <a:chExt cx="321816" cy="1497993"/>
          </a:xfrm>
        </p:grpSpPr>
        <p:sp>
          <p:nvSpPr>
            <p:cNvPr id="181" name="Freeform 17"/>
            <p:cNvSpPr/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8"/>
            <p:cNvSpPr/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Freeform 19"/>
            <p:cNvSpPr/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0"/>
            <p:cNvSpPr/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21"/>
            <p:cNvSpPr/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22"/>
            <p:cNvSpPr/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46"/>
            <p:cNvSpPr/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47"/>
            <p:cNvSpPr/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48"/>
            <p:cNvSpPr/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49"/>
            <p:cNvSpPr/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48611" y="4316489"/>
            <a:ext cx="294110" cy="2907935"/>
            <a:chOff x="6007804" y="4268661"/>
            <a:chExt cx="321142" cy="2586646"/>
          </a:xfrm>
        </p:grpSpPr>
        <p:sp>
          <p:nvSpPr>
            <p:cNvPr id="193" name="Freeform 29"/>
            <p:cNvSpPr/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Freeform 30"/>
            <p:cNvSpPr/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31"/>
            <p:cNvSpPr/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32"/>
            <p:cNvSpPr/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Freeform 33"/>
            <p:cNvSpPr/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Freeform 34"/>
            <p:cNvSpPr/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51"/>
            <p:cNvSpPr/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52"/>
            <p:cNvSpPr/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53"/>
            <p:cNvSpPr/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54"/>
            <p:cNvSpPr/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781442" y="3808853"/>
            <a:ext cx="294727" cy="3417770"/>
            <a:chOff x="6480429" y="3714572"/>
            <a:chExt cx="321816" cy="3140735"/>
          </a:xfrm>
        </p:grpSpPr>
        <p:sp>
          <p:nvSpPr>
            <p:cNvPr id="169" name="Freeform 5"/>
            <p:cNvSpPr/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"/>
            <p:cNvSpPr/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7"/>
            <p:cNvSpPr/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8"/>
            <p:cNvSpPr/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9"/>
            <p:cNvSpPr/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0"/>
            <p:cNvSpPr/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56"/>
            <p:cNvSpPr/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57"/>
            <p:cNvSpPr/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58"/>
            <p:cNvSpPr/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59"/>
            <p:cNvSpPr/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318909" y="2976232"/>
            <a:ext cx="1035243" cy="1079022"/>
            <a:chOff x="4883468" y="2805677"/>
            <a:chExt cx="1130395" cy="1178197"/>
          </a:xfrm>
        </p:grpSpPr>
        <p:sp>
          <p:nvSpPr>
            <p:cNvPr id="239" name="Freeform 75"/>
            <p:cNvSpPr/>
            <p:nvPr/>
          </p:nvSpPr>
          <p:spPr bwMode="auto">
            <a:xfrm>
              <a:off x="4883468" y="2805677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8"/>
            <p:cNvSpPr>
              <a:spLocks noEditPoints="1"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9"/>
            <p:cNvSpPr>
              <a:spLocks noEditPoints="1"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517446" y="4164392"/>
            <a:ext cx="652961" cy="763948"/>
            <a:chOff x="5100256" y="4103040"/>
            <a:chExt cx="712977" cy="834163"/>
          </a:xfrm>
        </p:grpSpPr>
        <p:sp>
          <p:nvSpPr>
            <p:cNvPr id="233" name="Freeform 69"/>
            <p:cNvSpPr/>
            <p:nvPr/>
          </p:nvSpPr>
          <p:spPr bwMode="auto">
            <a:xfrm>
              <a:off x="5100256" y="4103040"/>
              <a:ext cx="712977" cy="834163"/>
            </a:xfrm>
            <a:custGeom>
              <a:avLst/>
              <a:gdLst>
                <a:gd name="T0" fmla="*/ 448 w 448"/>
                <a:gd name="T1" fmla="*/ 224 h 524"/>
                <a:gd name="T2" fmla="*/ 224 w 448"/>
                <a:gd name="T3" fmla="*/ 0 h 524"/>
                <a:gd name="T4" fmla="*/ 0 w 448"/>
                <a:gd name="T5" fmla="*/ 224 h 524"/>
                <a:gd name="T6" fmla="*/ 224 w 448"/>
                <a:gd name="T7" fmla="*/ 448 h 524"/>
                <a:gd name="T8" fmla="*/ 234 w 448"/>
                <a:gd name="T9" fmla="*/ 448 h 524"/>
                <a:gd name="T10" fmla="*/ 324 w 448"/>
                <a:gd name="T11" fmla="*/ 524 h 524"/>
                <a:gd name="T12" fmla="*/ 334 w 448"/>
                <a:gd name="T13" fmla="*/ 419 h 524"/>
                <a:gd name="T14" fmla="*/ 448 w 448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448" y="224"/>
                  </a:moveTo>
                  <a:cubicBezTo>
                    <a:pt x="448" y="100"/>
                    <a:pt x="348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80"/>
            <p:cNvSpPr/>
            <p:nvPr/>
          </p:nvSpPr>
          <p:spPr bwMode="auto">
            <a:xfrm>
              <a:off x="5361479" y="4274720"/>
              <a:ext cx="205343" cy="388468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Freeform 81"/>
            <p:cNvSpPr/>
            <p:nvPr/>
          </p:nvSpPr>
          <p:spPr bwMode="auto">
            <a:xfrm>
              <a:off x="5359459" y="4274720"/>
              <a:ext cx="205343" cy="388468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82"/>
            <p:cNvSpPr/>
            <p:nvPr/>
          </p:nvSpPr>
          <p:spPr bwMode="auto">
            <a:xfrm>
              <a:off x="5407260" y="4301650"/>
              <a:ext cx="116473" cy="19524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Freeform 83"/>
            <p:cNvSpPr/>
            <p:nvPr/>
          </p:nvSpPr>
          <p:spPr bwMode="auto">
            <a:xfrm>
              <a:off x="5407260" y="4614041"/>
              <a:ext cx="116473" cy="12792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84"/>
            <p:cNvSpPr/>
            <p:nvPr/>
          </p:nvSpPr>
          <p:spPr bwMode="auto">
            <a:xfrm>
              <a:off x="5407260" y="4429569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85"/>
            <p:cNvSpPr/>
            <p:nvPr/>
          </p:nvSpPr>
          <p:spPr bwMode="auto">
            <a:xfrm>
              <a:off x="5407260" y="4474003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13054" y="2630944"/>
            <a:ext cx="1210354" cy="1294210"/>
            <a:chOff x="6951707" y="2428654"/>
            <a:chExt cx="1321600" cy="1413163"/>
          </a:xfrm>
        </p:grpSpPr>
        <p:sp>
          <p:nvSpPr>
            <p:cNvPr id="241" name="Freeform 77"/>
            <p:cNvSpPr/>
            <p:nvPr/>
          </p:nvSpPr>
          <p:spPr bwMode="auto">
            <a:xfrm>
              <a:off x="6951707" y="2428654"/>
              <a:ext cx="1321600" cy="1413163"/>
            </a:xfrm>
            <a:custGeom>
              <a:avLst/>
              <a:gdLst>
                <a:gd name="T0" fmla="*/ 492 w 830"/>
                <a:gd name="T1" fmla="*/ 46 h 888"/>
                <a:gd name="T2" fmla="*/ 32 w 830"/>
                <a:gd name="T3" fmla="*/ 338 h 888"/>
                <a:gd name="T4" fmla="*/ 149 w 830"/>
                <a:gd name="T5" fmla="*/ 708 h 888"/>
                <a:gd name="T6" fmla="*/ 126 w 830"/>
                <a:gd name="T7" fmla="*/ 888 h 888"/>
                <a:gd name="T8" fmla="*/ 306 w 830"/>
                <a:gd name="T9" fmla="*/ 793 h 888"/>
                <a:gd name="T10" fmla="*/ 323 w 830"/>
                <a:gd name="T11" fmla="*/ 798 h 888"/>
                <a:gd name="T12" fmla="*/ 783 w 830"/>
                <a:gd name="T13" fmla="*/ 506 h 888"/>
                <a:gd name="T14" fmla="*/ 492 w 830"/>
                <a:gd name="T15" fmla="*/ 4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888">
                  <a:moveTo>
                    <a:pt x="492" y="46"/>
                  </a:moveTo>
                  <a:cubicBezTo>
                    <a:pt x="284" y="0"/>
                    <a:pt x="78" y="130"/>
                    <a:pt x="32" y="338"/>
                  </a:cubicBezTo>
                  <a:cubicBezTo>
                    <a:pt x="0" y="478"/>
                    <a:pt x="50" y="618"/>
                    <a:pt x="149" y="708"/>
                  </a:cubicBezTo>
                  <a:cubicBezTo>
                    <a:pt x="126" y="888"/>
                    <a:pt x="126" y="888"/>
                    <a:pt x="126" y="888"/>
                  </a:cubicBezTo>
                  <a:cubicBezTo>
                    <a:pt x="306" y="793"/>
                    <a:pt x="306" y="793"/>
                    <a:pt x="306" y="793"/>
                  </a:cubicBezTo>
                  <a:cubicBezTo>
                    <a:pt x="312" y="795"/>
                    <a:pt x="317" y="796"/>
                    <a:pt x="323" y="798"/>
                  </a:cubicBezTo>
                  <a:cubicBezTo>
                    <a:pt x="531" y="844"/>
                    <a:pt x="737" y="714"/>
                    <a:pt x="783" y="506"/>
                  </a:cubicBezTo>
                  <a:cubicBezTo>
                    <a:pt x="830" y="299"/>
                    <a:pt x="699" y="93"/>
                    <a:pt x="492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86"/>
            <p:cNvSpPr/>
            <p:nvPr/>
          </p:nvSpPr>
          <p:spPr bwMode="auto">
            <a:xfrm>
              <a:off x="7359700" y="2754510"/>
              <a:ext cx="493496" cy="681334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Oval 87"/>
            <p:cNvSpPr>
              <a:spLocks noChangeArrowheads="1"/>
            </p:cNvSpPr>
            <p:nvPr/>
          </p:nvSpPr>
          <p:spPr bwMode="auto">
            <a:xfrm>
              <a:off x="7588607" y="3060168"/>
              <a:ext cx="66652" cy="673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Freeform 88"/>
            <p:cNvSpPr>
              <a:spLocks noEditPoints="1"/>
            </p:cNvSpPr>
            <p:nvPr/>
          </p:nvSpPr>
          <p:spPr bwMode="auto">
            <a:xfrm>
              <a:off x="7429718" y="3157116"/>
              <a:ext cx="350093" cy="229580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61144" y="4196452"/>
            <a:ext cx="749765" cy="877400"/>
            <a:chOff x="7004221" y="4138049"/>
            <a:chExt cx="818678" cy="958042"/>
          </a:xfrm>
        </p:grpSpPr>
        <p:sp>
          <p:nvSpPr>
            <p:cNvPr id="232" name="Freeform 68"/>
            <p:cNvSpPr/>
            <p:nvPr/>
          </p:nvSpPr>
          <p:spPr bwMode="auto">
            <a:xfrm>
              <a:off x="7004221" y="4138049"/>
              <a:ext cx="818678" cy="958042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1 w 514"/>
                <a:gd name="T5" fmla="*/ 481 h 602"/>
                <a:gd name="T6" fmla="*/ 142 w 514"/>
                <a:gd name="T7" fmla="*/ 602 h 602"/>
                <a:gd name="T8" fmla="*/ 246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9"/>
            <p:cNvSpPr/>
            <p:nvPr/>
          </p:nvSpPr>
          <p:spPr bwMode="auto">
            <a:xfrm>
              <a:off x="7138199" y="4430915"/>
              <a:ext cx="154175" cy="216115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90"/>
            <p:cNvSpPr/>
            <p:nvPr/>
          </p:nvSpPr>
          <p:spPr bwMode="auto">
            <a:xfrm>
              <a:off x="7335463" y="4476697"/>
              <a:ext cx="159561" cy="157542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91"/>
            <p:cNvSpPr/>
            <p:nvPr/>
          </p:nvSpPr>
          <p:spPr bwMode="auto">
            <a:xfrm>
              <a:off x="7528014" y="4430915"/>
              <a:ext cx="156195" cy="216115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216039" y="2301072"/>
            <a:ext cx="895279" cy="1048192"/>
            <a:chOff x="5863054" y="2068463"/>
            <a:chExt cx="977566" cy="1144534"/>
          </a:xfrm>
        </p:grpSpPr>
        <p:sp>
          <p:nvSpPr>
            <p:cNvPr id="227" name="Freeform 63"/>
            <p:cNvSpPr/>
            <p:nvPr/>
          </p:nvSpPr>
          <p:spPr bwMode="auto">
            <a:xfrm>
              <a:off x="5863054" y="2068463"/>
              <a:ext cx="977566" cy="1144534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Freeform 92"/>
            <p:cNvSpPr>
              <a:spLocks noEditPoints="1"/>
            </p:cNvSpPr>
            <p:nvPr/>
          </p:nvSpPr>
          <p:spPr bwMode="auto">
            <a:xfrm>
              <a:off x="6063684" y="2215232"/>
              <a:ext cx="486763" cy="55543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93"/>
            <p:cNvSpPr/>
            <p:nvPr/>
          </p:nvSpPr>
          <p:spPr bwMode="auto">
            <a:xfrm>
              <a:off x="6383480" y="2531662"/>
              <a:ext cx="200630" cy="207363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Freeform 94"/>
            <p:cNvSpPr/>
            <p:nvPr/>
          </p:nvSpPr>
          <p:spPr bwMode="auto">
            <a:xfrm>
              <a:off x="6351837" y="2675066"/>
              <a:ext cx="94929" cy="87523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95"/>
            <p:cNvSpPr/>
            <p:nvPr/>
          </p:nvSpPr>
          <p:spPr bwMode="auto">
            <a:xfrm>
              <a:off x="6502646" y="2476455"/>
              <a:ext cx="135324" cy="133305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Rectangle 96"/>
            <p:cNvSpPr>
              <a:spLocks noChangeArrowheads="1"/>
            </p:cNvSpPr>
            <p:nvPr/>
          </p:nvSpPr>
          <p:spPr bwMode="auto">
            <a:xfrm>
              <a:off x="6200355" y="2799618"/>
              <a:ext cx="311717" cy="3164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599972" y="4316070"/>
            <a:ext cx="813891" cy="952006"/>
            <a:chOff x="4098452" y="4268661"/>
            <a:chExt cx="888697" cy="1039506"/>
          </a:xfrm>
        </p:grpSpPr>
        <p:sp>
          <p:nvSpPr>
            <p:cNvPr id="224" name="Freeform 60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Freeform 65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Freeform 66"/>
            <p:cNvSpPr/>
            <p:nvPr/>
          </p:nvSpPr>
          <p:spPr bwMode="auto">
            <a:xfrm>
              <a:off x="4098452" y="4268661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97"/>
            <p:cNvSpPr>
              <a:spLocks noEditPoints="1"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Freeform 98"/>
            <p:cNvSpPr>
              <a:spLocks noEditPoints="1"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9"/>
            <p:cNvSpPr/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435345" y="3037274"/>
            <a:ext cx="722020" cy="842870"/>
            <a:chOff x="3918693" y="2872329"/>
            <a:chExt cx="788382" cy="920340"/>
          </a:xfrm>
        </p:grpSpPr>
        <p:sp>
          <p:nvSpPr>
            <p:cNvPr id="237" name="Freeform 73"/>
            <p:cNvSpPr/>
            <p:nvPr/>
          </p:nvSpPr>
          <p:spPr bwMode="auto">
            <a:xfrm>
              <a:off x="3918693" y="2872329"/>
              <a:ext cx="788382" cy="920340"/>
            </a:xfrm>
            <a:custGeom>
              <a:avLst/>
              <a:gdLst>
                <a:gd name="T0" fmla="*/ 495 w 495"/>
                <a:gd name="T1" fmla="*/ 247 h 578"/>
                <a:gd name="T2" fmla="*/ 248 w 495"/>
                <a:gd name="T3" fmla="*/ 0 h 578"/>
                <a:gd name="T4" fmla="*/ 0 w 495"/>
                <a:gd name="T5" fmla="*/ 247 h 578"/>
                <a:gd name="T6" fmla="*/ 248 w 495"/>
                <a:gd name="T7" fmla="*/ 494 h 578"/>
                <a:gd name="T8" fmla="*/ 259 w 495"/>
                <a:gd name="T9" fmla="*/ 494 h 578"/>
                <a:gd name="T10" fmla="*/ 359 w 495"/>
                <a:gd name="T11" fmla="*/ 578 h 578"/>
                <a:gd name="T12" fmla="*/ 369 w 495"/>
                <a:gd name="T13" fmla="*/ 462 h 578"/>
                <a:gd name="T14" fmla="*/ 495 w 495"/>
                <a:gd name="T15" fmla="*/ 24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78">
                  <a:moveTo>
                    <a:pt x="495" y="247"/>
                  </a:moveTo>
                  <a:cubicBezTo>
                    <a:pt x="495" y="110"/>
                    <a:pt x="384" y="0"/>
                    <a:pt x="248" y="0"/>
                  </a:cubicBez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8" y="494"/>
                  </a:cubicBezTo>
                  <a:cubicBezTo>
                    <a:pt x="251" y="494"/>
                    <a:pt x="255" y="494"/>
                    <a:pt x="259" y="494"/>
                  </a:cubicBezTo>
                  <a:cubicBezTo>
                    <a:pt x="359" y="578"/>
                    <a:pt x="359" y="578"/>
                    <a:pt x="359" y="578"/>
                  </a:cubicBezTo>
                  <a:cubicBezTo>
                    <a:pt x="369" y="462"/>
                    <a:pt x="369" y="462"/>
                    <a:pt x="369" y="462"/>
                  </a:cubicBezTo>
                  <a:cubicBezTo>
                    <a:pt x="444" y="419"/>
                    <a:pt x="495" y="339"/>
                    <a:pt x="495" y="2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100"/>
            <p:cNvSpPr>
              <a:spLocks noEditPoints="1"/>
            </p:cNvSpPr>
            <p:nvPr/>
          </p:nvSpPr>
          <p:spPr bwMode="auto">
            <a:xfrm>
              <a:off x="4149620" y="3238580"/>
              <a:ext cx="235639" cy="235639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101"/>
            <p:cNvSpPr/>
            <p:nvPr/>
          </p:nvSpPr>
          <p:spPr bwMode="auto">
            <a:xfrm>
              <a:off x="4152986" y="3154423"/>
              <a:ext cx="316430" cy="93582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102"/>
            <p:cNvSpPr/>
            <p:nvPr/>
          </p:nvSpPr>
          <p:spPr bwMode="auto">
            <a:xfrm>
              <a:off x="4379199" y="3155770"/>
              <a:ext cx="93582" cy="318450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103"/>
            <p:cNvSpPr/>
            <p:nvPr/>
          </p:nvSpPr>
          <p:spPr bwMode="auto">
            <a:xfrm>
              <a:off x="4235796" y="3154423"/>
              <a:ext cx="9426" cy="20198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104"/>
            <p:cNvSpPr>
              <a:spLocks noEditPoints="1"/>
            </p:cNvSpPr>
            <p:nvPr/>
          </p:nvSpPr>
          <p:spPr bwMode="auto">
            <a:xfrm>
              <a:off x="4171837" y="3180007"/>
              <a:ext cx="74731" cy="273342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105"/>
            <p:cNvSpPr/>
            <p:nvPr/>
          </p:nvSpPr>
          <p:spPr bwMode="auto">
            <a:xfrm>
              <a:off x="4154332" y="3456715"/>
              <a:ext cx="14138" cy="16158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Freeform 106"/>
            <p:cNvSpPr/>
            <p:nvPr/>
          </p:nvSpPr>
          <p:spPr bwMode="auto">
            <a:xfrm>
              <a:off x="4238489" y="3372558"/>
              <a:ext cx="17505" cy="6059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107"/>
            <p:cNvSpPr>
              <a:spLocks noEditPoints="1"/>
            </p:cNvSpPr>
            <p:nvPr/>
          </p:nvSpPr>
          <p:spPr bwMode="auto">
            <a:xfrm>
              <a:off x="4266093" y="3365826"/>
              <a:ext cx="175046" cy="14138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8"/>
            <p:cNvSpPr/>
            <p:nvPr/>
          </p:nvSpPr>
          <p:spPr bwMode="auto">
            <a:xfrm>
              <a:off x="4450565" y="3372558"/>
              <a:ext cx="17505" cy="7406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Freeform 109"/>
            <p:cNvSpPr>
              <a:spLocks noEditPoints="1"/>
            </p:cNvSpPr>
            <p:nvPr/>
          </p:nvSpPr>
          <p:spPr bwMode="auto">
            <a:xfrm>
              <a:off x="4085660" y="3155770"/>
              <a:ext cx="65306" cy="53860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10"/>
            <p:cNvSpPr>
              <a:spLocks noEditPoints="1"/>
            </p:cNvSpPr>
            <p:nvPr/>
          </p:nvSpPr>
          <p:spPr bwMode="auto">
            <a:xfrm>
              <a:off x="4219638" y="3041317"/>
              <a:ext cx="66652" cy="71365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11"/>
            <p:cNvSpPr/>
            <p:nvPr/>
          </p:nvSpPr>
          <p:spPr bwMode="auto">
            <a:xfrm>
              <a:off x="4469416" y="3076326"/>
              <a:ext cx="65306" cy="55880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01371" y="2202421"/>
            <a:ext cx="654196" cy="763331"/>
            <a:chOff x="4536741" y="1960742"/>
            <a:chExt cx="714324" cy="833490"/>
          </a:xfrm>
        </p:grpSpPr>
        <p:sp>
          <p:nvSpPr>
            <p:cNvPr id="235" name="Freeform 71"/>
            <p:cNvSpPr/>
            <p:nvPr/>
          </p:nvSpPr>
          <p:spPr bwMode="auto">
            <a:xfrm>
              <a:off x="4536741" y="1960742"/>
              <a:ext cx="714324" cy="833490"/>
            </a:xfrm>
            <a:custGeom>
              <a:avLst/>
              <a:gdLst>
                <a:gd name="T0" fmla="*/ 449 w 449"/>
                <a:gd name="T1" fmla="*/ 224 h 524"/>
                <a:gd name="T2" fmla="*/ 225 w 449"/>
                <a:gd name="T3" fmla="*/ 0 h 524"/>
                <a:gd name="T4" fmla="*/ 0 w 449"/>
                <a:gd name="T5" fmla="*/ 224 h 524"/>
                <a:gd name="T6" fmla="*/ 225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5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12"/>
            <p:cNvSpPr>
              <a:spLocks noEditPoints="1"/>
            </p:cNvSpPr>
            <p:nvPr/>
          </p:nvSpPr>
          <p:spPr bwMode="auto">
            <a:xfrm>
              <a:off x="4649848" y="2145214"/>
              <a:ext cx="508981" cy="379043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13"/>
            <p:cNvSpPr/>
            <p:nvPr/>
          </p:nvSpPr>
          <p:spPr bwMode="auto">
            <a:xfrm>
              <a:off x="4698996" y="2358636"/>
              <a:ext cx="45781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Freeform 114"/>
            <p:cNvSpPr/>
            <p:nvPr/>
          </p:nvSpPr>
          <p:spPr bwMode="auto">
            <a:xfrm>
              <a:off x="4765648" y="2321607"/>
              <a:ext cx="46455" cy="70019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Freeform 115"/>
            <p:cNvSpPr/>
            <p:nvPr/>
          </p:nvSpPr>
          <p:spPr bwMode="auto">
            <a:xfrm>
              <a:off x="4840379" y="2285251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16"/>
            <p:cNvSpPr/>
            <p:nvPr/>
          </p:nvSpPr>
          <p:spPr bwMode="auto">
            <a:xfrm>
              <a:off x="4732658" y="2339111"/>
              <a:ext cx="55207" cy="87523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Freeform 117"/>
            <p:cNvSpPr/>
            <p:nvPr/>
          </p:nvSpPr>
          <p:spPr bwMode="auto">
            <a:xfrm>
              <a:off x="4802677" y="2307468"/>
              <a:ext cx="53860" cy="87523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8"/>
            <p:cNvSpPr/>
            <p:nvPr/>
          </p:nvSpPr>
          <p:spPr bwMode="auto">
            <a:xfrm>
              <a:off x="4918477" y="2242163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9"/>
            <p:cNvSpPr/>
            <p:nvPr/>
          </p:nvSpPr>
          <p:spPr bwMode="auto">
            <a:xfrm>
              <a:off x="4878755" y="2264380"/>
              <a:ext cx="55880" cy="86177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20"/>
            <p:cNvSpPr/>
            <p:nvPr/>
          </p:nvSpPr>
          <p:spPr bwMode="auto">
            <a:xfrm>
              <a:off x="4996574" y="2197728"/>
              <a:ext cx="44435" cy="70019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Freeform 121"/>
            <p:cNvSpPr/>
            <p:nvPr/>
          </p:nvSpPr>
          <p:spPr bwMode="auto">
            <a:xfrm>
              <a:off x="4956852" y="2219945"/>
              <a:ext cx="55880" cy="87523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Freeform 122"/>
            <p:cNvSpPr/>
            <p:nvPr/>
          </p:nvSpPr>
          <p:spPr bwMode="auto">
            <a:xfrm>
              <a:off x="5034950" y="2176857"/>
              <a:ext cx="55880" cy="86177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609655" y="2455132"/>
            <a:ext cx="2183543" cy="695451"/>
            <a:chOff x="8854418" y="2347395"/>
            <a:chExt cx="2384237" cy="759371"/>
          </a:xfrm>
        </p:grpSpPr>
        <p:sp>
          <p:nvSpPr>
            <p:cNvPr id="287" name="TextBox 286"/>
            <p:cNvSpPr txBox="1"/>
            <p:nvPr/>
          </p:nvSpPr>
          <p:spPr>
            <a:xfrm>
              <a:off x="9360407" y="2347395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8854418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9574287" y="2054325"/>
            <a:ext cx="254276" cy="253518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290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609655" y="3839220"/>
            <a:ext cx="2183543" cy="725430"/>
            <a:chOff x="8854418" y="3858698"/>
            <a:chExt cx="2384237" cy="792106"/>
          </a:xfrm>
        </p:grpSpPr>
        <p:sp>
          <p:nvSpPr>
            <p:cNvPr id="292" name="TextBox 291"/>
            <p:cNvSpPr txBox="1"/>
            <p:nvPr/>
          </p:nvSpPr>
          <p:spPr>
            <a:xfrm>
              <a:off x="9360407" y="3858698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8854418" y="4181713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9574287" y="3468393"/>
            <a:ext cx="254276" cy="253518"/>
            <a:chOff x="2138511" y="2464802"/>
            <a:chExt cx="354012" cy="352956"/>
          </a:xfrm>
          <a:solidFill>
            <a:schemeClr val="tx2"/>
          </a:solidFill>
        </p:grpSpPr>
        <p:sp>
          <p:nvSpPr>
            <p:cNvPr id="295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6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 bwMode="auto">
          <a:xfrm>
            <a:off x="8284655" y="5038361"/>
            <a:ext cx="594634" cy="594633"/>
          </a:xfrm>
          <a:custGeom>
            <a:avLst/>
            <a:gdLst>
              <a:gd name="connsiteX0" fmla="*/ 317501 w 649288"/>
              <a:gd name="connsiteY0" fmla="*/ 0 h 649287"/>
              <a:gd name="connsiteX1" fmla="*/ 393701 w 649288"/>
              <a:gd name="connsiteY1" fmla="*/ 7937 h 649287"/>
              <a:gd name="connsiteX2" fmla="*/ 412730 w 649288"/>
              <a:gd name="connsiteY2" fmla="*/ 94070 h 649287"/>
              <a:gd name="connsiteX3" fmla="*/ 432413 w 649288"/>
              <a:gd name="connsiteY3" fmla="*/ 101205 h 649287"/>
              <a:gd name="connsiteX4" fmla="*/ 464868 w 649288"/>
              <a:gd name="connsiteY4" fmla="*/ 120995 h 649287"/>
              <a:gd name="connsiteX5" fmla="*/ 546101 w 649288"/>
              <a:gd name="connsiteY5" fmla="*/ 87313 h 649287"/>
              <a:gd name="connsiteX6" fmla="*/ 595313 w 649288"/>
              <a:gd name="connsiteY6" fmla="*/ 147638 h 649287"/>
              <a:gd name="connsiteX7" fmla="*/ 548746 w 649288"/>
              <a:gd name="connsiteY7" fmla="*/ 220957 h 649287"/>
              <a:gd name="connsiteX8" fmla="*/ 557723 w 649288"/>
              <a:gd name="connsiteY8" fmla="*/ 239746 h 649287"/>
              <a:gd name="connsiteX9" fmla="*/ 565985 w 649288"/>
              <a:gd name="connsiteY9" fmla="*/ 279785 h 649287"/>
              <a:gd name="connsiteX10" fmla="*/ 649288 w 649288"/>
              <a:gd name="connsiteY10" fmla="*/ 314325 h 649287"/>
              <a:gd name="connsiteX11" fmla="*/ 642938 w 649288"/>
              <a:gd name="connsiteY11" fmla="*/ 390525 h 649287"/>
              <a:gd name="connsiteX12" fmla="*/ 554781 w 649288"/>
              <a:gd name="connsiteY12" fmla="*/ 409778 h 649287"/>
              <a:gd name="connsiteX13" fmla="*/ 542320 w 649288"/>
              <a:gd name="connsiteY13" fmla="*/ 441665 h 649287"/>
              <a:gd name="connsiteX14" fmla="*/ 525918 w 649288"/>
              <a:gd name="connsiteY14" fmla="*/ 464554 h 649287"/>
              <a:gd name="connsiteX15" fmla="*/ 560388 w 649288"/>
              <a:gd name="connsiteY15" fmla="*/ 547688 h 649287"/>
              <a:gd name="connsiteX16" fmla="*/ 500063 w 649288"/>
              <a:gd name="connsiteY16" fmla="*/ 596900 h 649287"/>
              <a:gd name="connsiteX17" fmla="*/ 424832 w 649288"/>
              <a:gd name="connsiteY17" fmla="*/ 548101 h 649287"/>
              <a:gd name="connsiteX18" fmla="*/ 408777 w 649288"/>
              <a:gd name="connsiteY18" fmla="*/ 556207 h 649287"/>
              <a:gd name="connsiteX19" fmla="*/ 367585 w 649288"/>
              <a:gd name="connsiteY19" fmla="*/ 566783 h 649287"/>
              <a:gd name="connsiteX20" fmla="*/ 333376 w 649288"/>
              <a:gd name="connsiteY20" fmla="*/ 649287 h 649287"/>
              <a:gd name="connsiteX21" fmla="*/ 255588 w 649288"/>
              <a:gd name="connsiteY21" fmla="*/ 641350 h 649287"/>
              <a:gd name="connsiteX22" fmla="*/ 237123 w 649288"/>
              <a:gd name="connsiteY22" fmla="*/ 553129 h 649287"/>
              <a:gd name="connsiteX23" fmla="*/ 205664 w 649288"/>
              <a:gd name="connsiteY23" fmla="*/ 540895 h 649287"/>
              <a:gd name="connsiteX24" fmla="*/ 184716 w 649288"/>
              <a:gd name="connsiteY24" fmla="*/ 525926 h 649287"/>
              <a:gd name="connsiteX25" fmla="*/ 101601 w 649288"/>
              <a:gd name="connsiteY25" fmla="*/ 560388 h 649287"/>
              <a:gd name="connsiteX26" fmla="*/ 52388 w 649288"/>
              <a:gd name="connsiteY26" fmla="*/ 500063 h 649287"/>
              <a:gd name="connsiteX27" fmla="*/ 100490 w 649288"/>
              <a:gd name="connsiteY27" fmla="*/ 425907 h 649287"/>
              <a:gd name="connsiteX28" fmla="*/ 91334 w 649288"/>
              <a:gd name="connsiteY28" fmla="*/ 407740 h 649287"/>
              <a:gd name="connsiteX29" fmla="*/ 80918 w 649288"/>
              <a:gd name="connsiteY29" fmla="*/ 366926 h 649287"/>
              <a:gd name="connsiteX30" fmla="*/ 0 w 649288"/>
              <a:gd name="connsiteY30" fmla="*/ 333375 h 649287"/>
              <a:gd name="connsiteX31" fmla="*/ 7937 w 649288"/>
              <a:gd name="connsiteY31" fmla="*/ 255588 h 649287"/>
              <a:gd name="connsiteX32" fmla="*/ 94980 w 649288"/>
              <a:gd name="connsiteY32" fmla="*/ 236357 h 649287"/>
              <a:gd name="connsiteX33" fmla="*/ 108451 w 649288"/>
              <a:gd name="connsiteY33" fmla="*/ 202540 h 649287"/>
              <a:gd name="connsiteX34" fmla="*/ 123332 w 649288"/>
              <a:gd name="connsiteY34" fmla="*/ 182620 h 649287"/>
              <a:gd name="connsiteX35" fmla="*/ 90488 w 649288"/>
              <a:gd name="connsiteY35" fmla="*/ 100013 h 649287"/>
              <a:gd name="connsiteX36" fmla="*/ 149226 w 649288"/>
              <a:gd name="connsiteY36" fmla="*/ 50800 h 649287"/>
              <a:gd name="connsiteX37" fmla="*/ 225205 w 649288"/>
              <a:gd name="connsiteY37" fmla="*/ 99427 h 649287"/>
              <a:gd name="connsiteX38" fmla="*/ 251847 w 649288"/>
              <a:gd name="connsiteY38" fmla="*/ 87446 h 649287"/>
              <a:gd name="connsiteX39" fmla="*/ 281793 w 649288"/>
              <a:gd name="connsiteY39" fmla="*/ 83658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1" y="0"/>
                </a:moveTo>
                <a:lnTo>
                  <a:pt x="393701" y="7937"/>
                </a:lnTo>
                <a:lnTo>
                  <a:pt x="412730" y="94070"/>
                </a:lnTo>
                <a:lnTo>
                  <a:pt x="432413" y="101205"/>
                </a:lnTo>
                <a:lnTo>
                  <a:pt x="464868" y="120995"/>
                </a:lnTo>
                <a:lnTo>
                  <a:pt x="546101" y="87313"/>
                </a:lnTo>
                <a:lnTo>
                  <a:pt x="595313" y="147638"/>
                </a:lnTo>
                <a:lnTo>
                  <a:pt x="548746" y="220957"/>
                </a:lnTo>
                <a:lnTo>
                  <a:pt x="557723" y="239746"/>
                </a:lnTo>
                <a:lnTo>
                  <a:pt x="565985" y="279785"/>
                </a:lnTo>
                <a:lnTo>
                  <a:pt x="649288" y="314325"/>
                </a:lnTo>
                <a:lnTo>
                  <a:pt x="642938" y="390525"/>
                </a:lnTo>
                <a:lnTo>
                  <a:pt x="554781" y="409778"/>
                </a:lnTo>
                <a:lnTo>
                  <a:pt x="542320" y="441665"/>
                </a:lnTo>
                <a:lnTo>
                  <a:pt x="525918" y="464554"/>
                </a:lnTo>
                <a:lnTo>
                  <a:pt x="560388" y="547688"/>
                </a:lnTo>
                <a:lnTo>
                  <a:pt x="500063" y="596900"/>
                </a:lnTo>
                <a:lnTo>
                  <a:pt x="424832" y="548101"/>
                </a:lnTo>
                <a:lnTo>
                  <a:pt x="408777" y="556207"/>
                </a:lnTo>
                <a:lnTo>
                  <a:pt x="367585" y="566783"/>
                </a:lnTo>
                <a:lnTo>
                  <a:pt x="333376" y="649287"/>
                </a:lnTo>
                <a:lnTo>
                  <a:pt x="255588" y="641350"/>
                </a:lnTo>
                <a:lnTo>
                  <a:pt x="237123" y="553129"/>
                </a:lnTo>
                <a:lnTo>
                  <a:pt x="205664" y="540895"/>
                </a:lnTo>
                <a:lnTo>
                  <a:pt x="184716" y="525926"/>
                </a:lnTo>
                <a:lnTo>
                  <a:pt x="101601" y="560388"/>
                </a:lnTo>
                <a:lnTo>
                  <a:pt x="52388" y="500063"/>
                </a:lnTo>
                <a:lnTo>
                  <a:pt x="100490" y="425907"/>
                </a:lnTo>
                <a:lnTo>
                  <a:pt x="91334" y="407740"/>
                </a:lnTo>
                <a:lnTo>
                  <a:pt x="80918" y="366926"/>
                </a:lnTo>
                <a:lnTo>
                  <a:pt x="0" y="333375"/>
                </a:lnTo>
                <a:lnTo>
                  <a:pt x="7937" y="255588"/>
                </a:lnTo>
                <a:lnTo>
                  <a:pt x="94980" y="236357"/>
                </a:lnTo>
                <a:lnTo>
                  <a:pt x="108451" y="202540"/>
                </a:lnTo>
                <a:lnTo>
                  <a:pt x="123332" y="182620"/>
                </a:lnTo>
                <a:lnTo>
                  <a:pt x="90488" y="100013"/>
                </a:lnTo>
                <a:lnTo>
                  <a:pt x="149226" y="50800"/>
                </a:lnTo>
                <a:lnTo>
                  <a:pt x="225205" y="99427"/>
                </a:lnTo>
                <a:lnTo>
                  <a:pt x="251847" y="87446"/>
                </a:lnTo>
                <a:lnTo>
                  <a:pt x="281793" y="836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7700199" y="4343409"/>
            <a:ext cx="914486" cy="913031"/>
          </a:xfrm>
          <a:custGeom>
            <a:avLst/>
            <a:gdLst>
              <a:gd name="connsiteX0" fmla="*/ 414337 w 998538"/>
              <a:gd name="connsiteY0" fmla="*/ 0 h 996950"/>
              <a:gd name="connsiteX1" fmla="*/ 479337 w 998538"/>
              <a:gd name="connsiteY1" fmla="*/ 109032 h 996950"/>
              <a:gd name="connsiteX2" fmla="*/ 546972 w 998538"/>
              <a:gd name="connsiteY2" fmla="*/ 110548 h 996950"/>
              <a:gd name="connsiteX3" fmla="*/ 620653 w 998538"/>
              <a:gd name="connsiteY3" fmla="*/ 127113 h 996950"/>
              <a:gd name="connsiteX4" fmla="*/ 711201 w 998538"/>
              <a:gd name="connsiteY4" fmla="*/ 39688 h 996950"/>
              <a:gd name="connsiteX5" fmla="*/ 792163 w 998538"/>
              <a:gd name="connsiteY5" fmla="*/ 87313 h 996950"/>
              <a:gd name="connsiteX6" fmla="*/ 760994 w 998538"/>
              <a:gd name="connsiteY6" fmla="*/ 208872 h 996950"/>
              <a:gd name="connsiteX7" fmla="*/ 805799 w 998538"/>
              <a:gd name="connsiteY7" fmla="*/ 254804 h 996950"/>
              <a:gd name="connsiteX8" fmla="*/ 838031 w 998538"/>
              <a:gd name="connsiteY8" fmla="*/ 301428 h 996950"/>
              <a:gd name="connsiteX9" fmla="*/ 847795 w 998538"/>
              <a:gd name="connsiteY9" fmla="*/ 321218 h 996950"/>
              <a:gd name="connsiteX10" fmla="*/ 973138 w 998538"/>
              <a:gd name="connsiteY10" fmla="*/ 322263 h 996950"/>
              <a:gd name="connsiteX11" fmla="*/ 998538 w 998538"/>
              <a:gd name="connsiteY11" fmla="*/ 414338 h 996950"/>
              <a:gd name="connsiteX12" fmla="*/ 890497 w 998538"/>
              <a:gd name="connsiteY12" fmla="*/ 478747 h 996950"/>
              <a:gd name="connsiteX13" fmla="*/ 890774 w 998538"/>
              <a:gd name="connsiteY13" fmla="*/ 527148 h 996950"/>
              <a:gd name="connsiteX14" fmla="*/ 882299 w 998538"/>
              <a:gd name="connsiteY14" fmla="*/ 584940 h 996950"/>
              <a:gd name="connsiteX15" fmla="*/ 871815 w 998538"/>
              <a:gd name="connsiteY15" fmla="*/ 619468 h 996950"/>
              <a:gd name="connsiteX16" fmla="*/ 958851 w 998538"/>
              <a:gd name="connsiteY16" fmla="*/ 709612 h 996950"/>
              <a:gd name="connsiteX17" fmla="*/ 911226 w 998538"/>
              <a:gd name="connsiteY17" fmla="*/ 792162 h 996950"/>
              <a:gd name="connsiteX18" fmla="*/ 787774 w 998538"/>
              <a:gd name="connsiteY18" fmla="*/ 760508 h 996950"/>
              <a:gd name="connsiteX19" fmla="*/ 772513 w 998538"/>
              <a:gd name="connsiteY19" fmla="*/ 780248 h 996950"/>
              <a:gd name="connsiteX20" fmla="*/ 680686 w 998538"/>
              <a:gd name="connsiteY20" fmla="*/ 846352 h 996950"/>
              <a:gd name="connsiteX21" fmla="*/ 677312 w 998538"/>
              <a:gd name="connsiteY21" fmla="*/ 847695 h 996950"/>
              <a:gd name="connsiteX22" fmla="*/ 676276 w 998538"/>
              <a:gd name="connsiteY22" fmla="*/ 973138 h 996950"/>
              <a:gd name="connsiteX23" fmla="*/ 584201 w 998538"/>
              <a:gd name="connsiteY23" fmla="*/ 996950 h 996950"/>
              <a:gd name="connsiteX24" fmla="*/ 519821 w 998538"/>
              <a:gd name="connsiteY24" fmla="*/ 888959 h 996950"/>
              <a:gd name="connsiteX25" fmla="*/ 470892 w 998538"/>
              <a:gd name="connsiteY25" fmla="*/ 889254 h 996950"/>
              <a:gd name="connsiteX26" fmla="*/ 379143 w 998538"/>
              <a:gd name="connsiteY26" fmla="*/ 870730 h 996950"/>
              <a:gd name="connsiteX27" fmla="*/ 288925 w 998538"/>
              <a:gd name="connsiteY27" fmla="*/ 958850 h 996950"/>
              <a:gd name="connsiteX28" fmla="*/ 206375 w 998538"/>
              <a:gd name="connsiteY28" fmla="*/ 911225 h 996950"/>
              <a:gd name="connsiteX29" fmla="*/ 237029 w 998538"/>
              <a:gd name="connsiteY29" fmla="*/ 786493 h 996950"/>
              <a:gd name="connsiteX30" fmla="*/ 207771 w 998538"/>
              <a:gd name="connsiteY30" fmla="*/ 761387 h 996950"/>
              <a:gd name="connsiteX31" fmla="*/ 151139 w 998538"/>
              <a:gd name="connsiteY31" fmla="*/ 680106 h 996950"/>
              <a:gd name="connsiteX32" fmla="*/ 149800 w 998538"/>
              <a:gd name="connsiteY32" fmla="*/ 676770 h 996950"/>
              <a:gd name="connsiteX33" fmla="*/ 23812 w 998538"/>
              <a:gd name="connsiteY33" fmla="*/ 674687 h 996950"/>
              <a:gd name="connsiteX34" fmla="*/ 0 w 998538"/>
              <a:gd name="connsiteY34" fmla="*/ 582612 h 996950"/>
              <a:gd name="connsiteX35" fmla="*/ 108043 w 998538"/>
              <a:gd name="connsiteY35" fmla="*/ 519241 h 996950"/>
              <a:gd name="connsiteX36" fmla="*/ 107765 w 998538"/>
              <a:gd name="connsiteY36" fmla="*/ 470735 h 996950"/>
              <a:gd name="connsiteX37" fmla="*/ 126816 w 998538"/>
              <a:gd name="connsiteY37" fmla="*/ 377577 h 996950"/>
              <a:gd name="connsiteX38" fmla="*/ 39688 w 998538"/>
              <a:gd name="connsiteY38" fmla="*/ 287338 h 996950"/>
              <a:gd name="connsiteX39" fmla="*/ 87313 w 998538"/>
              <a:gd name="connsiteY39" fmla="*/ 206375 h 996950"/>
              <a:gd name="connsiteX40" fmla="*/ 210783 w 998538"/>
              <a:gd name="connsiteY40" fmla="*/ 238034 h 996950"/>
              <a:gd name="connsiteX41" fmla="*/ 236348 w 998538"/>
              <a:gd name="connsiteY41" fmla="*/ 208415 h 996950"/>
              <a:gd name="connsiteX42" fmla="*/ 317853 w 998538"/>
              <a:gd name="connsiteY42" fmla="*/ 151801 h 996950"/>
              <a:gd name="connsiteX43" fmla="*/ 321216 w 998538"/>
              <a:gd name="connsiteY43" fmla="*/ 150452 h 996950"/>
              <a:gd name="connsiteX44" fmla="*/ 322262 w 998538"/>
              <a:gd name="connsiteY44" fmla="*/ 23812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98538" h="996950">
                <a:moveTo>
                  <a:pt x="414337" y="0"/>
                </a:moveTo>
                <a:lnTo>
                  <a:pt x="479337" y="109032"/>
                </a:lnTo>
                <a:lnTo>
                  <a:pt x="546972" y="110548"/>
                </a:lnTo>
                <a:lnTo>
                  <a:pt x="620653" y="127113"/>
                </a:lnTo>
                <a:lnTo>
                  <a:pt x="711201" y="39688"/>
                </a:lnTo>
                <a:lnTo>
                  <a:pt x="792163" y="87313"/>
                </a:lnTo>
                <a:lnTo>
                  <a:pt x="760994" y="208872"/>
                </a:lnTo>
                <a:lnTo>
                  <a:pt x="805799" y="254804"/>
                </a:lnTo>
                <a:cubicBezTo>
                  <a:pt x="817614" y="269493"/>
                  <a:pt x="828398" y="285067"/>
                  <a:pt x="838031" y="301428"/>
                </a:cubicBezTo>
                <a:lnTo>
                  <a:pt x="847795" y="321218"/>
                </a:lnTo>
                <a:lnTo>
                  <a:pt x="973138" y="322263"/>
                </a:lnTo>
                <a:lnTo>
                  <a:pt x="998538" y="414338"/>
                </a:lnTo>
                <a:lnTo>
                  <a:pt x="890497" y="478747"/>
                </a:lnTo>
                <a:lnTo>
                  <a:pt x="890774" y="527148"/>
                </a:lnTo>
                <a:cubicBezTo>
                  <a:pt x="889384" y="546811"/>
                  <a:pt x="886525" y="566115"/>
                  <a:pt x="882299" y="584940"/>
                </a:cubicBezTo>
                <a:lnTo>
                  <a:pt x="871815" y="619468"/>
                </a:lnTo>
                <a:lnTo>
                  <a:pt x="958851" y="709612"/>
                </a:lnTo>
                <a:lnTo>
                  <a:pt x="911226" y="792162"/>
                </a:lnTo>
                <a:lnTo>
                  <a:pt x="787774" y="760508"/>
                </a:lnTo>
                <a:lnTo>
                  <a:pt x="772513" y="780248"/>
                </a:lnTo>
                <a:cubicBezTo>
                  <a:pt x="745462" y="806425"/>
                  <a:pt x="714580" y="828779"/>
                  <a:pt x="680686" y="846352"/>
                </a:cubicBezTo>
                <a:lnTo>
                  <a:pt x="677312" y="847695"/>
                </a:lnTo>
                <a:lnTo>
                  <a:pt x="676276" y="973138"/>
                </a:lnTo>
                <a:lnTo>
                  <a:pt x="584201" y="996950"/>
                </a:lnTo>
                <a:lnTo>
                  <a:pt x="519821" y="888959"/>
                </a:lnTo>
                <a:lnTo>
                  <a:pt x="470892" y="889254"/>
                </a:lnTo>
                <a:lnTo>
                  <a:pt x="379143" y="870730"/>
                </a:lnTo>
                <a:lnTo>
                  <a:pt x="288925" y="958850"/>
                </a:lnTo>
                <a:lnTo>
                  <a:pt x="206375" y="911225"/>
                </a:lnTo>
                <a:lnTo>
                  <a:pt x="237029" y="786493"/>
                </a:lnTo>
                <a:lnTo>
                  <a:pt x="207771" y="761387"/>
                </a:lnTo>
                <a:cubicBezTo>
                  <a:pt x="185674" y="736979"/>
                  <a:pt x="166586" y="709707"/>
                  <a:pt x="151139" y="680106"/>
                </a:cubicBezTo>
                <a:lnTo>
                  <a:pt x="149800" y="676770"/>
                </a:lnTo>
                <a:lnTo>
                  <a:pt x="23812" y="674687"/>
                </a:lnTo>
                <a:lnTo>
                  <a:pt x="0" y="582612"/>
                </a:lnTo>
                <a:lnTo>
                  <a:pt x="108043" y="519241"/>
                </a:lnTo>
                <a:lnTo>
                  <a:pt x="107765" y="470735"/>
                </a:lnTo>
                <a:lnTo>
                  <a:pt x="126816" y="377577"/>
                </a:lnTo>
                <a:lnTo>
                  <a:pt x="39688" y="287338"/>
                </a:lnTo>
                <a:lnTo>
                  <a:pt x="87313" y="206375"/>
                </a:lnTo>
                <a:lnTo>
                  <a:pt x="210783" y="238034"/>
                </a:lnTo>
                <a:lnTo>
                  <a:pt x="236348" y="208415"/>
                </a:lnTo>
                <a:cubicBezTo>
                  <a:pt x="260844" y="186335"/>
                  <a:pt x="288196" y="167250"/>
                  <a:pt x="317853" y="151801"/>
                </a:cubicBezTo>
                <a:lnTo>
                  <a:pt x="321216" y="150452"/>
                </a:lnTo>
                <a:lnTo>
                  <a:pt x="322262" y="238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6718837" y="2249831"/>
            <a:ext cx="1482949" cy="1481495"/>
          </a:xfrm>
          <a:custGeom>
            <a:avLst/>
            <a:gdLst>
              <a:gd name="connsiteX0" fmla="*/ 847725 w 1619250"/>
              <a:gd name="connsiteY0" fmla="*/ 0 h 1617662"/>
              <a:gd name="connsiteX1" fmla="*/ 949326 w 1619250"/>
              <a:gd name="connsiteY1" fmla="*/ 11113 h 1617662"/>
              <a:gd name="connsiteX2" fmla="*/ 970985 w 1619250"/>
              <a:gd name="connsiteY2" fmla="*/ 154479 h 1617662"/>
              <a:gd name="connsiteX3" fmla="*/ 1020676 w 1619250"/>
              <a:gd name="connsiteY3" fmla="*/ 165666 h 1617662"/>
              <a:gd name="connsiteX4" fmla="*/ 1059385 w 1619250"/>
              <a:gd name="connsiteY4" fmla="*/ 182405 h 1617662"/>
              <a:gd name="connsiteX5" fmla="*/ 1158875 w 1619250"/>
              <a:gd name="connsiteY5" fmla="*/ 77787 h 1617662"/>
              <a:gd name="connsiteX6" fmla="*/ 1249362 w 1619250"/>
              <a:gd name="connsiteY6" fmla="*/ 128587 h 1617662"/>
              <a:gd name="connsiteX7" fmla="*/ 1212628 w 1619250"/>
              <a:gd name="connsiteY7" fmla="*/ 267361 h 1617662"/>
              <a:gd name="connsiteX8" fmla="*/ 1233852 w 1619250"/>
              <a:gd name="connsiteY8" fmla="*/ 281489 h 1617662"/>
              <a:gd name="connsiteX9" fmla="*/ 1276002 w 1619250"/>
              <a:gd name="connsiteY9" fmla="*/ 322146 h 1617662"/>
              <a:gd name="connsiteX10" fmla="*/ 1409700 w 1619250"/>
              <a:gd name="connsiteY10" fmla="*/ 263525 h 1617662"/>
              <a:gd name="connsiteX11" fmla="*/ 1473200 w 1619250"/>
              <a:gd name="connsiteY11" fmla="*/ 344488 h 1617662"/>
              <a:gd name="connsiteX12" fmla="*/ 1387587 w 1619250"/>
              <a:gd name="connsiteY12" fmla="*/ 458303 h 1617662"/>
              <a:gd name="connsiteX13" fmla="*/ 1394228 w 1619250"/>
              <a:gd name="connsiteY13" fmla="*/ 467599 h 1617662"/>
              <a:gd name="connsiteX14" fmla="*/ 1431944 w 1619250"/>
              <a:gd name="connsiteY14" fmla="*/ 542726 h 1617662"/>
              <a:gd name="connsiteX15" fmla="*/ 1574800 w 1619250"/>
              <a:gd name="connsiteY15" fmla="*/ 539750 h 1617662"/>
              <a:gd name="connsiteX16" fmla="*/ 1603375 w 1619250"/>
              <a:gd name="connsiteY16" fmla="*/ 638175 h 1617662"/>
              <a:gd name="connsiteX17" fmla="*/ 1477160 w 1619250"/>
              <a:gd name="connsiteY17" fmla="*/ 710875 h 1617662"/>
              <a:gd name="connsiteX18" fmla="*/ 1483169 w 1619250"/>
              <a:gd name="connsiteY18" fmla="*/ 742768 h 1617662"/>
              <a:gd name="connsiteX19" fmla="*/ 1485310 w 1619250"/>
              <a:gd name="connsiteY19" fmla="*/ 795975 h 1617662"/>
              <a:gd name="connsiteX20" fmla="*/ 1619250 w 1619250"/>
              <a:gd name="connsiteY20" fmla="*/ 847724 h 1617662"/>
              <a:gd name="connsiteX21" fmla="*/ 1606550 w 1619250"/>
              <a:gd name="connsiteY21" fmla="*/ 949324 h 1617662"/>
              <a:gd name="connsiteX22" fmla="*/ 1466784 w 1619250"/>
              <a:gd name="connsiteY22" fmla="*/ 969434 h 1617662"/>
              <a:gd name="connsiteX23" fmla="*/ 1466709 w 1619250"/>
              <a:gd name="connsiteY23" fmla="*/ 969830 h 1617662"/>
              <a:gd name="connsiteX24" fmla="*/ 1444759 w 1619250"/>
              <a:gd name="connsiteY24" fmla="*/ 1041504 h 1617662"/>
              <a:gd name="connsiteX25" fmla="*/ 1436556 w 1619250"/>
              <a:gd name="connsiteY25" fmla="*/ 1059607 h 1617662"/>
              <a:gd name="connsiteX26" fmla="*/ 1539875 w 1619250"/>
              <a:gd name="connsiteY26" fmla="*/ 1158875 h 1617662"/>
              <a:gd name="connsiteX27" fmla="*/ 1490663 w 1619250"/>
              <a:gd name="connsiteY27" fmla="*/ 1247775 h 1617662"/>
              <a:gd name="connsiteX28" fmla="*/ 1352092 w 1619250"/>
              <a:gd name="connsiteY28" fmla="*/ 1212374 h 1617662"/>
              <a:gd name="connsiteX29" fmla="*/ 1349843 w 1619250"/>
              <a:gd name="connsiteY29" fmla="*/ 1215872 h 1617662"/>
              <a:gd name="connsiteX30" fmla="*/ 1294635 w 1619250"/>
              <a:gd name="connsiteY30" fmla="*/ 1274490 h 1617662"/>
              <a:gd name="connsiteX31" fmla="*/ 1354138 w 1619250"/>
              <a:gd name="connsiteY31" fmla="*/ 1408112 h 1617662"/>
              <a:gd name="connsiteX32" fmla="*/ 1273176 w 1619250"/>
              <a:gd name="connsiteY32" fmla="*/ 1473199 h 1617662"/>
              <a:gd name="connsiteX33" fmla="*/ 1157217 w 1619250"/>
              <a:gd name="connsiteY33" fmla="*/ 1385195 h 1617662"/>
              <a:gd name="connsiteX34" fmla="*/ 1120350 w 1619250"/>
              <a:gd name="connsiteY34" fmla="*/ 1409895 h 1617662"/>
              <a:gd name="connsiteX35" fmla="*/ 1075411 w 1619250"/>
              <a:gd name="connsiteY35" fmla="*/ 1427570 h 1617662"/>
              <a:gd name="connsiteX36" fmla="*/ 1079500 w 1619250"/>
              <a:gd name="connsiteY36" fmla="*/ 1574800 h 1617662"/>
              <a:gd name="connsiteX37" fmla="*/ 979488 w 1619250"/>
              <a:gd name="connsiteY37" fmla="*/ 1603375 h 1617662"/>
              <a:gd name="connsiteX38" fmla="*/ 906418 w 1619250"/>
              <a:gd name="connsiteY38" fmla="*/ 1476518 h 1617662"/>
              <a:gd name="connsiteX39" fmla="*/ 874521 w 1619250"/>
              <a:gd name="connsiteY39" fmla="*/ 1482591 h 1617662"/>
              <a:gd name="connsiteX40" fmla="*/ 821659 w 1619250"/>
              <a:gd name="connsiteY40" fmla="*/ 1484809 h 1617662"/>
              <a:gd name="connsiteX41" fmla="*/ 769938 w 1619250"/>
              <a:gd name="connsiteY41" fmla="*/ 1617662 h 1617662"/>
              <a:gd name="connsiteX42" fmla="*/ 668337 w 1619250"/>
              <a:gd name="connsiteY42" fmla="*/ 1606550 h 1617662"/>
              <a:gd name="connsiteX43" fmla="*/ 648200 w 1619250"/>
              <a:gd name="connsiteY43" fmla="*/ 1466596 h 1617662"/>
              <a:gd name="connsiteX44" fmla="*/ 647485 w 1619250"/>
              <a:gd name="connsiteY44" fmla="*/ 1466463 h 1617662"/>
              <a:gd name="connsiteX45" fmla="*/ 575832 w 1619250"/>
              <a:gd name="connsiteY45" fmla="*/ 1444578 h 1617662"/>
              <a:gd name="connsiteX46" fmla="*/ 558072 w 1619250"/>
              <a:gd name="connsiteY46" fmla="*/ 1436539 h 1617662"/>
              <a:gd name="connsiteX47" fmla="*/ 458787 w 1619250"/>
              <a:gd name="connsiteY47" fmla="*/ 1539875 h 1617662"/>
              <a:gd name="connsiteX48" fmla="*/ 368300 w 1619250"/>
              <a:gd name="connsiteY48" fmla="*/ 1489075 h 1617662"/>
              <a:gd name="connsiteX49" fmla="*/ 404648 w 1619250"/>
              <a:gd name="connsiteY49" fmla="*/ 1351758 h 1617662"/>
              <a:gd name="connsiteX50" fmla="*/ 401488 w 1619250"/>
              <a:gd name="connsiteY50" fmla="*/ 1349726 h 1617662"/>
              <a:gd name="connsiteX51" fmla="*/ 342640 w 1619250"/>
              <a:gd name="connsiteY51" fmla="*/ 1294298 h 1617662"/>
              <a:gd name="connsiteX52" fmla="*/ 209550 w 1619250"/>
              <a:gd name="connsiteY52" fmla="*/ 1354137 h 1617662"/>
              <a:gd name="connsiteX53" fmla="*/ 146050 w 1619250"/>
              <a:gd name="connsiteY53" fmla="*/ 1273175 h 1617662"/>
              <a:gd name="connsiteX54" fmla="*/ 232208 w 1619250"/>
              <a:gd name="connsiteY54" fmla="*/ 1157271 h 1617662"/>
              <a:gd name="connsiteX55" fmla="*/ 207227 w 1619250"/>
              <a:gd name="connsiteY55" fmla="*/ 1120016 h 1617662"/>
              <a:gd name="connsiteX56" fmla="*/ 189389 w 1619250"/>
              <a:gd name="connsiteY56" fmla="*/ 1074838 h 1617662"/>
              <a:gd name="connsiteX57" fmla="*/ 42862 w 1619250"/>
              <a:gd name="connsiteY57" fmla="*/ 1077912 h 1617662"/>
              <a:gd name="connsiteX58" fmla="*/ 14287 w 1619250"/>
              <a:gd name="connsiteY58" fmla="*/ 979487 h 1617662"/>
              <a:gd name="connsiteX59" fmla="*/ 140548 w 1619250"/>
              <a:gd name="connsiteY59" fmla="*/ 906174 h 1617662"/>
              <a:gd name="connsiteX60" fmla="*/ 134493 w 1619250"/>
              <a:gd name="connsiteY60" fmla="*/ 874043 h 1617662"/>
              <a:gd name="connsiteX61" fmla="*/ 132361 w 1619250"/>
              <a:gd name="connsiteY61" fmla="*/ 821076 h 1617662"/>
              <a:gd name="connsiteX62" fmla="*/ 0 w 1619250"/>
              <a:gd name="connsiteY62" fmla="*/ 769937 h 1617662"/>
              <a:gd name="connsiteX63" fmla="*/ 11112 w 1619250"/>
              <a:gd name="connsiteY63" fmla="*/ 668337 h 1617662"/>
              <a:gd name="connsiteX64" fmla="*/ 150722 w 1619250"/>
              <a:gd name="connsiteY64" fmla="*/ 648393 h 1617662"/>
              <a:gd name="connsiteX65" fmla="*/ 150953 w 1619250"/>
              <a:gd name="connsiteY65" fmla="*/ 647170 h 1617662"/>
              <a:gd name="connsiteX66" fmla="*/ 172903 w 1619250"/>
              <a:gd name="connsiteY66" fmla="*/ 575583 h 1617662"/>
              <a:gd name="connsiteX67" fmla="*/ 180932 w 1619250"/>
              <a:gd name="connsiteY67" fmla="*/ 557888 h 1617662"/>
              <a:gd name="connsiteX68" fmla="*/ 77787 w 1619250"/>
              <a:gd name="connsiteY68" fmla="*/ 458787 h 1617662"/>
              <a:gd name="connsiteX69" fmla="*/ 128587 w 1619250"/>
              <a:gd name="connsiteY69" fmla="*/ 368300 h 1617662"/>
              <a:gd name="connsiteX70" fmla="*/ 265788 w 1619250"/>
              <a:gd name="connsiteY70" fmla="*/ 404618 h 1617662"/>
              <a:gd name="connsiteX71" fmla="*/ 267819 w 1619250"/>
              <a:gd name="connsiteY71" fmla="*/ 401465 h 1617662"/>
              <a:gd name="connsiteX72" fmla="*/ 323724 w 1619250"/>
              <a:gd name="connsiteY72" fmla="*/ 342199 h 1617662"/>
              <a:gd name="connsiteX73" fmla="*/ 265112 w 1619250"/>
              <a:gd name="connsiteY73" fmla="*/ 209550 h 1617662"/>
              <a:gd name="connsiteX74" fmla="*/ 344487 w 1619250"/>
              <a:gd name="connsiteY74" fmla="*/ 146050 h 1617662"/>
              <a:gd name="connsiteX75" fmla="*/ 460547 w 1619250"/>
              <a:gd name="connsiteY75" fmla="*/ 232325 h 1617662"/>
              <a:gd name="connsiteX76" fmla="*/ 497312 w 1619250"/>
              <a:gd name="connsiteY76" fmla="*/ 207728 h 1617662"/>
              <a:gd name="connsiteX77" fmla="*/ 542279 w 1619250"/>
              <a:gd name="connsiteY77" fmla="*/ 190056 h 1617662"/>
              <a:gd name="connsiteX78" fmla="*/ 538162 w 1619250"/>
              <a:gd name="connsiteY78" fmla="*/ 42862 h 1617662"/>
              <a:gd name="connsiteX79" fmla="*/ 638174 w 1619250"/>
              <a:gd name="connsiteY79" fmla="*/ 14287 h 1617662"/>
              <a:gd name="connsiteX80" fmla="*/ 711825 w 1619250"/>
              <a:gd name="connsiteY80" fmla="*/ 142152 h 1617662"/>
              <a:gd name="connsiteX81" fmla="*/ 759983 w 1619250"/>
              <a:gd name="connsiteY81" fmla="*/ 133603 h 1617662"/>
              <a:gd name="connsiteX82" fmla="*/ 796385 w 1619250"/>
              <a:gd name="connsiteY82" fmla="*/ 134513 h 16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50" h="1617662">
                <a:moveTo>
                  <a:pt x="847725" y="0"/>
                </a:moveTo>
                <a:lnTo>
                  <a:pt x="949326" y="11113"/>
                </a:lnTo>
                <a:lnTo>
                  <a:pt x="970985" y="154479"/>
                </a:lnTo>
                <a:lnTo>
                  <a:pt x="1020676" y="165666"/>
                </a:lnTo>
                <a:lnTo>
                  <a:pt x="1059385" y="182405"/>
                </a:lnTo>
                <a:lnTo>
                  <a:pt x="1158875" y="77787"/>
                </a:lnTo>
                <a:lnTo>
                  <a:pt x="1249362" y="128587"/>
                </a:lnTo>
                <a:lnTo>
                  <a:pt x="1212628" y="267361"/>
                </a:lnTo>
                <a:lnTo>
                  <a:pt x="1233852" y="281489"/>
                </a:lnTo>
                <a:lnTo>
                  <a:pt x="1276002" y="322146"/>
                </a:lnTo>
                <a:lnTo>
                  <a:pt x="1409700" y="263525"/>
                </a:lnTo>
                <a:lnTo>
                  <a:pt x="1473200" y="344488"/>
                </a:lnTo>
                <a:lnTo>
                  <a:pt x="1387587" y="458303"/>
                </a:lnTo>
                <a:lnTo>
                  <a:pt x="1394228" y="467599"/>
                </a:lnTo>
                <a:lnTo>
                  <a:pt x="1431944" y="542726"/>
                </a:lnTo>
                <a:lnTo>
                  <a:pt x="1574800" y="539750"/>
                </a:lnTo>
                <a:lnTo>
                  <a:pt x="1603375" y="638175"/>
                </a:lnTo>
                <a:lnTo>
                  <a:pt x="1477160" y="710875"/>
                </a:lnTo>
                <a:lnTo>
                  <a:pt x="1483169" y="742768"/>
                </a:lnTo>
                <a:lnTo>
                  <a:pt x="1485310" y="795975"/>
                </a:lnTo>
                <a:lnTo>
                  <a:pt x="1619250" y="847724"/>
                </a:lnTo>
                <a:lnTo>
                  <a:pt x="1606550" y="949324"/>
                </a:lnTo>
                <a:lnTo>
                  <a:pt x="1466784" y="969434"/>
                </a:lnTo>
                <a:lnTo>
                  <a:pt x="1466709" y="969830"/>
                </a:lnTo>
                <a:cubicBezTo>
                  <a:pt x="1460705" y="994163"/>
                  <a:pt x="1453369" y="1018089"/>
                  <a:pt x="1444759" y="1041504"/>
                </a:cubicBezTo>
                <a:lnTo>
                  <a:pt x="1436556" y="1059607"/>
                </a:lnTo>
                <a:lnTo>
                  <a:pt x="1539875" y="1158875"/>
                </a:lnTo>
                <a:lnTo>
                  <a:pt x="1490663" y="1247775"/>
                </a:lnTo>
                <a:lnTo>
                  <a:pt x="1352092" y="1212374"/>
                </a:lnTo>
                <a:lnTo>
                  <a:pt x="1349843" y="1215872"/>
                </a:lnTo>
                <a:lnTo>
                  <a:pt x="1294635" y="1274490"/>
                </a:lnTo>
                <a:lnTo>
                  <a:pt x="1354138" y="1408112"/>
                </a:lnTo>
                <a:lnTo>
                  <a:pt x="1273176" y="1473199"/>
                </a:lnTo>
                <a:lnTo>
                  <a:pt x="1157217" y="1385195"/>
                </a:lnTo>
                <a:lnTo>
                  <a:pt x="1120350" y="1409895"/>
                </a:lnTo>
                <a:lnTo>
                  <a:pt x="1075411" y="1427570"/>
                </a:lnTo>
                <a:lnTo>
                  <a:pt x="1079500" y="1574800"/>
                </a:lnTo>
                <a:lnTo>
                  <a:pt x="979488" y="1603375"/>
                </a:lnTo>
                <a:lnTo>
                  <a:pt x="906418" y="1476518"/>
                </a:lnTo>
                <a:lnTo>
                  <a:pt x="874521" y="1482591"/>
                </a:lnTo>
                <a:lnTo>
                  <a:pt x="821659" y="1484809"/>
                </a:lnTo>
                <a:lnTo>
                  <a:pt x="769938" y="1617662"/>
                </a:lnTo>
                <a:lnTo>
                  <a:pt x="668337" y="1606550"/>
                </a:lnTo>
                <a:lnTo>
                  <a:pt x="648200" y="1466596"/>
                </a:lnTo>
                <a:lnTo>
                  <a:pt x="647485" y="1466463"/>
                </a:lnTo>
                <a:cubicBezTo>
                  <a:pt x="623160" y="1460484"/>
                  <a:pt x="599240" y="1453170"/>
                  <a:pt x="575832" y="1444578"/>
                </a:cubicBezTo>
                <a:lnTo>
                  <a:pt x="558072" y="1436539"/>
                </a:lnTo>
                <a:lnTo>
                  <a:pt x="458787" y="1539875"/>
                </a:lnTo>
                <a:lnTo>
                  <a:pt x="368300" y="1489075"/>
                </a:lnTo>
                <a:lnTo>
                  <a:pt x="404648" y="1351758"/>
                </a:lnTo>
                <a:lnTo>
                  <a:pt x="401488" y="1349726"/>
                </a:lnTo>
                <a:lnTo>
                  <a:pt x="342640" y="1294298"/>
                </a:lnTo>
                <a:lnTo>
                  <a:pt x="209550" y="1354137"/>
                </a:lnTo>
                <a:lnTo>
                  <a:pt x="146050" y="1273175"/>
                </a:lnTo>
                <a:lnTo>
                  <a:pt x="232208" y="1157271"/>
                </a:lnTo>
                <a:lnTo>
                  <a:pt x="207227" y="1120016"/>
                </a:lnTo>
                <a:lnTo>
                  <a:pt x="189389" y="1074838"/>
                </a:lnTo>
                <a:lnTo>
                  <a:pt x="42862" y="1077912"/>
                </a:lnTo>
                <a:lnTo>
                  <a:pt x="14287" y="979487"/>
                </a:lnTo>
                <a:lnTo>
                  <a:pt x="140548" y="906174"/>
                </a:lnTo>
                <a:lnTo>
                  <a:pt x="134493" y="874043"/>
                </a:lnTo>
                <a:lnTo>
                  <a:pt x="132361" y="821076"/>
                </a:lnTo>
                <a:lnTo>
                  <a:pt x="0" y="769937"/>
                </a:lnTo>
                <a:lnTo>
                  <a:pt x="11112" y="668337"/>
                </a:lnTo>
                <a:lnTo>
                  <a:pt x="150722" y="648393"/>
                </a:lnTo>
                <a:lnTo>
                  <a:pt x="150953" y="647170"/>
                </a:lnTo>
                <a:cubicBezTo>
                  <a:pt x="156957" y="622865"/>
                  <a:pt x="164293" y="598967"/>
                  <a:pt x="172903" y="575583"/>
                </a:cubicBezTo>
                <a:lnTo>
                  <a:pt x="180932" y="557888"/>
                </a:lnTo>
                <a:lnTo>
                  <a:pt x="77787" y="458787"/>
                </a:lnTo>
                <a:lnTo>
                  <a:pt x="128587" y="368300"/>
                </a:lnTo>
                <a:lnTo>
                  <a:pt x="265788" y="404618"/>
                </a:lnTo>
                <a:lnTo>
                  <a:pt x="267819" y="401465"/>
                </a:lnTo>
                <a:lnTo>
                  <a:pt x="323724" y="342199"/>
                </a:lnTo>
                <a:lnTo>
                  <a:pt x="265112" y="209550"/>
                </a:lnTo>
                <a:lnTo>
                  <a:pt x="344487" y="146050"/>
                </a:lnTo>
                <a:lnTo>
                  <a:pt x="460547" y="232325"/>
                </a:lnTo>
                <a:lnTo>
                  <a:pt x="497312" y="207728"/>
                </a:lnTo>
                <a:lnTo>
                  <a:pt x="542279" y="190056"/>
                </a:lnTo>
                <a:lnTo>
                  <a:pt x="538162" y="42862"/>
                </a:lnTo>
                <a:lnTo>
                  <a:pt x="638174" y="14287"/>
                </a:lnTo>
                <a:lnTo>
                  <a:pt x="711825" y="142152"/>
                </a:lnTo>
                <a:lnTo>
                  <a:pt x="759983" y="133603"/>
                </a:lnTo>
                <a:lnTo>
                  <a:pt x="796385" y="134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7951720" y="1761332"/>
            <a:ext cx="1075865" cy="1075865"/>
          </a:xfrm>
          <a:custGeom>
            <a:avLst/>
            <a:gdLst>
              <a:gd name="connsiteX0" fmla="*/ 615950 w 1174750"/>
              <a:gd name="connsiteY0" fmla="*/ 0 h 1174750"/>
              <a:gd name="connsiteX1" fmla="*/ 690562 w 1174750"/>
              <a:gd name="connsiteY1" fmla="*/ 7938 h 1174750"/>
              <a:gd name="connsiteX2" fmla="*/ 704967 w 1174750"/>
              <a:gd name="connsiteY2" fmla="*/ 112884 h 1174750"/>
              <a:gd name="connsiteX3" fmla="*/ 742050 w 1174750"/>
              <a:gd name="connsiteY3" fmla="*/ 121270 h 1174750"/>
              <a:gd name="connsiteX4" fmla="*/ 769468 w 1174750"/>
              <a:gd name="connsiteY4" fmla="*/ 133166 h 1174750"/>
              <a:gd name="connsiteX5" fmla="*/ 841375 w 1174750"/>
              <a:gd name="connsiteY5" fmla="*/ 57150 h 1174750"/>
              <a:gd name="connsiteX6" fmla="*/ 908050 w 1174750"/>
              <a:gd name="connsiteY6" fmla="*/ 93663 h 1174750"/>
              <a:gd name="connsiteX7" fmla="*/ 881353 w 1174750"/>
              <a:gd name="connsiteY7" fmla="*/ 195319 h 1174750"/>
              <a:gd name="connsiteX8" fmla="*/ 896621 w 1174750"/>
              <a:gd name="connsiteY8" fmla="*/ 205513 h 1174750"/>
              <a:gd name="connsiteX9" fmla="*/ 927173 w 1174750"/>
              <a:gd name="connsiteY9" fmla="*/ 235070 h 1174750"/>
              <a:gd name="connsiteX10" fmla="*/ 1022350 w 1174750"/>
              <a:gd name="connsiteY10" fmla="*/ 192087 h 1174750"/>
              <a:gd name="connsiteX11" fmla="*/ 1069975 w 1174750"/>
              <a:gd name="connsiteY11" fmla="*/ 250824 h 1174750"/>
              <a:gd name="connsiteX12" fmla="*/ 1008057 w 1174750"/>
              <a:gd name="connsiteY12" fmla="*/ 334058 h 1174750"/>
              <a:gd name="connsiteX13" fmla="*/ 1012850 w 1174750"/>
              <a:gd name="connsiteY13" fmla="*/ 340787 h 1174750"/>
              <a:gd name="connsiteX14" fmla="*/ 1035896 w 1174750"/>
              <a:gd name="connsiteY14" fmla="*/ 395218 h 1174750"/>
              <a:gd name="connsiteX15" fmla="*/ 1144588 w 1174750"/>
              <a:gd name="connsiteY15" fmla="*/ 392112 h 1174750"/>
              <a:gd name="connsiteX16" fmla="*/ 1165225 w 1174750"/>
              <a:gd name="connsiteY16" fmla="*/ 463549 h 1174750"/>
              <a:gd name="connsiteX17" fmla="*/ 1072819 w 1174750"/>
              <a:gd name="connsiteY17" fmla="*/ 516353 h 1174750"/>
              <a:gd name="connsiteX18" fmla="*/ 1077438 w 1174750"/>
              <a:gd name="connsiteY18" fmla="*/ 540687 h 1174750"/>
              <a:gd name="connsiteX19" fmla="*/ 1076865 w 1174750"/>
              <a:gd name="connsiteY19" fmla="*/ 577826 h 1174750"/>
              <a:gd name="connsiteX20" fmla="*/ 1174750 w 1174750"/>
              <a:gd name="connsiteY20" fmla="*/ 615950 h 1174750"/>
              <a:gd name="connsiteX21" fmla="*/ 1166813 w 1174750"/>
              <a:gd name="connsiteY21" fmla="*/ 690562 h 1174750"/>
              <a:gd name="connsiteX22" fmla="*/ 1062601 w 1174750"/>
              <a:gd name="connsiteY22" fmla="*/ 705007 h 1174750"/>
              <a:gd name="connsiteX23" fmla="*/ 1049710 w 1174750"/>
              <a:gd name="connsiteY23" fmla="*/ 757392 h 1174750"/>
              <a:gd name="connsiteX24" fmla="*/ 1043913 w 1174750"/>
              <a:gd name="connsiteY24" fmla="*/ 770170 h 1174750"/>
              <a:gd name="connsiteX25" fmla="*/ 1119188 w 1174750"/>
              <a:gd name="connsiteY25" fmla="*/ 841375 h 1174750"/>
              <a:gd name="connsiteX26" fmla="*/ 1082676 w 1174750"/>
              <a:gd name="connsiteY26" fmla="*/ 908050 h 1174750"/>
              <a:gd name="connsiteX27" fmla="*/ 982045 w 1174750"/>
              <a:gd name="connsiteY27" fmla="*/ 881886 h 1174750"/>
              <a:gd name="connsiteX28" fmla="*/ 980809 w 1174750"/>
              <a:gd name="connsiteY28" fmla="*/ 883806 h 1174750"/>
              <a:gd name="connsiteX29" fmla="*/ 940450 w 1174750"/>
              <a:gd name="connsiteY29" fmla="*/ 926599 h 1174750"/>
              <a:gd name="connsiteX30" fmla="*/ 982662 w 1174750"/>
              <a:gd name="connsiteY30" fmla="*/ 1022349 h 1174750"/>
              <a:gd name="connsiteX31" fmla="*/ 925512 w 1174750"/>
              <a:gd name="connsiteY31" fmla="*/ 1069974 h 1174750"/>
              <a:gd name="connsiteX32" fmla="*/ 840644 w 1174750"/>
              <a:gd name="connsiteY32" fmla="*/ 1006841 h 1174750"/>
              <a:gd name="connsiteX33" fmla="*/ 814145 w 1174750"/>
              <a:gd name="connsiteY33" fmla="*/ 1024591 h 1174750"/>
              <a:gd name="connsiteX34" fmla="*/ 781185 w 1174750"/>
              <a:gd name="connsiteY34" fmla="*/ 1037594 h 1174750"/>
              <a:gd name="connsiteX35" fmla="*/ 784225 w 1174750"/>
              <a:gd name="connsiteY35" fmla="*/ 1143000 h 1174750"/>
              <a:gd name="connsiteX36" fmla="*/ 711200 w 1174750"/>
              <a:gd name="connsiteY36" fmla="*/ 1163637 h 1174750"/>
              <a:gd name="connsiteX37" fmla="*/ 658868 w 1174750"/>
              <a:gd name="connsiteY37" fmla="*/ 1073062 h 1174750"/>
              <a:gd name="connsiteX38" fmla="*/ 635880 w 1174750"/>
              <a:gd name="connsiteY38" fmla="*/ 1077436 h 1174750"/>
              <a:gd name="connsiteX39" fmla="*/ 597489 w 1174750"/>
              <a:gd name="connsiteY39" fmla="*/ 1076843 h 1174750"/>
              <a:gd name="connsiteX40" fmla="*/ 560387 w 1174750"/>
              <a:gd name="connsiteY40" fmla="*/ 1174750 h 1174750"/>
              <a:gd name="connsiteX41" fmla="*/ 485774 w 1174750"/>
              <a:gd name="connsiteY41" fmla="*/ 1166813 h 1174750"/>
              <a:gd name="connsiteX42" fmla="*/ 470244 w 1174750"/>
              <a:gd name="connsiteY42" fmla="*/ 1062239 h 1174750"/>
              <a:gd name="connsiteX43" fmla="*/ 419327 w 1174750"/>
              <a:gd name="connsiteY43" fmla="*/ 1049708 h 1174750"/>
              <a:gd name="connsiteX44" fmla="*/ 404822 w 1174750"/>
              <a:gd name="connsiteY44" fmla="*/ 1043134 h 1174750"/>
              <a:gd name="connsiteX45" fmla="*/ 333374 w 1174750"/>
              <a:gd name="connsiteY45" fmla="*/ 1117600 h 1174750"/>
              <a:gd name="connsiteX46" fmla="*/ 268287 w 1174750"/>
              <a:gd name="connsiteY46" fmla="*/ 1081088 h 1174750"/>
              <a:gd name="connsiteX47" fmla="*/ 294359 w 1174750"/>
              <a:gd name="connsiteY47" fmla="*/ 981814 h 1174750"/>
              <a:gd name="connsiteX48" fmla="*/ 292795 w 1174750"/>
              <a:gd name="connsiteY48" fmla="*/ 980808 h 1174750"/>
              <a:gd name="connsiteX49" fmla="*/ 249696 w 1174750"/>
              <a:gd name="connsiteY49" fmla="*/ 940224 h 1174750"/>
              <a:gd name="connsiteX50" fmla="*/ 152399 w 1174750"/>
              <a:gd name="connsiteY50" fmla="*/ 982662 h 1174750"/>
              <a:gd name="connsiteX51" fmla="*/ 106362 w 1174750"/>
              <a:gd name="connsiteY51" fmla="*/ 925512 h 1174750"/>
              <a:gd name="connsiteX52" fmla="*/ 169531 w 1174750"/>
              <a:gd name="connsiteY52" fmla="*/ 840597 h 1174750"/>
              <a:gd name="connsiteX53" fmla="*/ 151782 w 1174750"/>
              <a:gd name="connsiteY53" fmla="*/ 814144 h 1174750"/>
              <a:gd name="connsiteX54" fmla="*/ 138529 w 1174750"/>
              <a:gd name="connsiteY54" fmla="*/ 780584 h 1174750"/>
              <a:gd name="connsiteX55" fmla="*/ 31749 w 1174750"/>
              <a:gd name="connsiteY55" fmla="*/ 782637 h 1174750"/>
              <a:gd name="connsiteX56" fmla="*/ 11112 w 1174750"/>
              <a:gd name="connsiteY56" fmla="*/ 712787 h 1174750"/>
              <a:gd name="connsiteX57" fmla="*/ 103243 w 1174750"/>
              <a:gd name="connsiteY57" fmla="*/ 658532 h 1174750"/>
              <a:gd name="connsiteX58" fmla="*/ 98900 w 1174750"/>
              <a:gd name="connsiteY58" fmla="*/ 635651 h 1174750"/>
              <a:gd name="connsiteX59" fmla="*/ 99486 w 1174750"/>
              <a:gd name="connsiteY59" fmla="*/ 597694 h 1174750"/>
              <a:gd name="connsiteX60" fmla="*/ 0 w 1174750"/>
              <a:gd name="connsiteY60" fmla="*/ 560387 h 1174750"/>
              <a:gd name="connsiteX61" fmla="*/ 7937 w 1174750"/>
              <a:gd name="connsiteY61" fmla="*/ 485775 h 1174750"/>
              <a:gd name="connsiteX62" fmla="*/ 114022 w 1174750"/>
              <a:gd name="connsiteY62" fmla="*/ 470174 h 1174750"/>
              <a:gd name="connsiteX63" fmla="*/ 126629 w 1174750"/>
              <a:gd name="connsiteY63" fmla="*/ 418946 h 1174750"/>
              <a:gd name="connsiteX64" fmla="*/ 132605 w 1174750"/>
              <a:gd name="connsiteY64" fmla="*/ 405771 h 1174750"/>
              <a:gd name="connsiteX65" fmla="*/ 57150 w 1174750"/>
              <a:gd name="connsiteY65" fmla="*/ 333375 h 1174750"/>
              <a:gd name="connsiteX66" fmla="*/ 93662 w 1174750"/>
              <a:gd name="connsiteY66" fmla="*/ 268287 h 1174750"/>
              <a:gd name="connsiteX67" fmla="*/ 194147 w 1174750"/>
              <a:gd name="connsiteY67" fmla="*/ 294677 h 1174750"/>
              <a:gd name="connsiteX68" fmla="*/ 195530 w 1174750"/>
              <a:gd name="connsiteY68" fmla="*/ 292531 h 1174750"/>
              <a:gd name="connsiteX69" fmla="*/ 235678 w 1174750"/>
              <a:gd name="connsiteY69" fmla="*/ 249961 h 1174750"/>
              <a:gd name="connsiteX70" fmla="*/ 192087 w 1174750"/>
              <a:gd name="connsiteY70" fmla="*/ 152400 h 1174750"/>
              <a:gd name="connsiteX71" fmla="*/ 250824 w 1174750"/>
              <a:gd name="connsiteY71" fmla="*/ 106362 h 1174750"/>
              <a:gd name="connsiteX72" fmla="*/ 335694 w 1174750"/>
              <a:gd name="connsiteY72" fmla="*/ 169496 h 1174750"/>
              <a:gd name="connsiteX73" fmla="*/ 362193 w 1174750"/>
              <a:gd name="connsiteY73" fmla="*/ 151746 h 1174750"/>
              <a:gd name="connsiteX74" fmla="*/ 395198 w 1174750"/>
              <a:gd name="connsiteY74" fmla="*/ 138726 h 1174750"/>
              <a:gd name="connsiteX75" fmla="*/ 392112 w 1174750"/>
              <a:gd name="connsiteY75" fmla="*/ 31750 h 1174750"/>
              <a:gd name="connsiteX76" fmla="*/ 463549 w 1174750"/>
              <a:gd name="connsiteY76" fmla="*/ 11112 h 1174750"/>
              <a:gd name="connsiteX77" fmla="*/ 518238 w 1174750"/>
              <a:gd name="connsiteY77" fmla="*/ 103979 h 1174750"/>
              <a:gd name="connsiteX78" fmla="*/ 552910 w 1174750"/>
              <a:gd name="connsiteY78" fmla="*/ 97845 h 1174750"/>
              <a:gd name="connsiteX79" fmla="*/ 577990 w 1174750"/>
              <a:gd name="connsiteY79" fmla="*/ 9849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4750" h="1174750">
                <a:moveTo>
                  <a:pt x="615950" y="0"/>
                </a:moveTo>
                <a:lnTo>
                  <a:pt x="690562" y="7938"/>
                </a:lnTo>
                <a:lnTo>
                  <a:pt x="704967" y="112884"/>
                </a:lnTo>
                <a:lnTo>
                  <a:pt x="742050" y="121270"/>
                </a:lnTo>
                <a:lnTo>
                  <a:pt x="769468" y="133166"/>
                </a:lnTo>
                <a:lnTo>
                  <a:pt x="841375" y="57150"/>
                </a:lnTo>
                <a:lnTo>
                  <a:pt x="908050" y="93663"/>
                </a:lnTo>
                <a:lnTo>
                  <a:pt x="881353" y="195319"/>
                </a:lnTo>
                <a:lnTo>
                  <a:pt x="896621" y="205513"/>
                </a:lnTo>
                <a:lnTo>
                  <a:pt x="927173" y="235070"/>
                </a:lnTo>
                <a:lnTo>
                  <a:pt x="1022350" y="192087"/>
                </a:lnTo>
                <a:lnTo>
                  <a:pt x="1069975" y="250824"/>
                </a:lnTo>
                <a:lnTo>
                  <a:pt x="1008057" y="334058"/>
                </a:lnTo>
                <a:lnTo>
                  <a:pt x="1012850" y="340787"/>
                </a:lnTo>
                <a:lnTo>
                  <a:pt x="1035896" y="395218"/>
                </a:lnTo>
                <a:lnTo>
                  <a:pt x="1144588" y="392112"/>
                </a:lnTo>
                <a:lnTo>
                  <a:pt x="1165225" y="463549"/>
                </a:lnTo>
                <a:lnTo>
                  <a:pt x="1072819" y="516353"/>
                </a:lnTo>
                <a:lnTo>
                  <a:pt x="1077438" y="540687"/>
                </a:lnTo>
                <a:lnTo>
                  <a:pt x="1076865" y="577826"/>
                </a:lnTo>
                <a:lnTo>
                  <a:pt x="1174750" y="615950"/>
                </a:lnTo>
                <a:lnTo>
                  <a:pt x="1166813" y="690562"/>
                </a:lnTo>
                <a:lnTo>
                  <a:pt x="1062601" y="705007"/>
                </a:lnTo>
                <a:lnTo>
                  <a:pt x="1049710" y="757392"/>
                </a:lnTo>
                <a:lnTo>
                  <a:pt x="1043913" y="770170"/>
                </a:lnTo>
                <a:lnTo>
                  <a:pt x="1119188" y="841375"/>
                </a:lnTo>
                <a:lnTo>
                  <a:pt x="1082676" y="908050"/>
                </a:lnTo>
                <a:lnTo>
                  <a:pt x="982045" y="881886"/>
                </a:lnTo>
                <a:lnTo>
                  <a:pt x="980809" y="883806"/>
                </a:lnTo>
                <a:lnTo>
                  <a:pt x="940450" y="926599"/>
                </a:lnTo>
                <a:lnTo>
                  <a:pt x="982662" y="1022349"/>
                </a:lnTo>
                <a:lnTo>
                  <a:pt x="925512" y="1069974"/>
                </a:lnTo>
                <a:lnTo>
                  <a:pt x="840644" y="1006841"/>
                </a:lnTo>
                <a:lnTo>
                  <a:pt x="814145" y="1024591"/>
                </a:lnTo>
                <a:lnTo>
                  <a:pt x="781185" y="1037594"/>
                </a:lnTo>
                <a:lnTo>
                  <a:pt x="784225" y="1143000"/>
                </a:lnTo>
                <a:lnTo>
                  <a:pt x="711200" y="1163637"/>
                </a:lnTo>
                <a:lnTo>
                  <a:pt x="658868" y="1073062"/>
                </a:lnTo>
                <a:lnTo>
                  <a:pt x="635880" y="1077436"/>
                </a:lnTo>
                <a:lnTo>
                  <a:pt x="597489" y="1076843"/>
                </a:lnTo>
                <a:lnTo>
                  <a:pt x="560387" y="1174750"/>
                </a:lnTo>
                <a:lnTo>
                  <a:pt x="485774" y="1166813"/>
                </a:lnTo>
                <a:lnTo>
                  <a:pt x="470244" y="1062239"/>
                </a:lnTo>
                <a:lnTo>
                  <a:pt x="419327" y="1049708"/>
                </a:lnTo>
                <a:lnTo>
                  <a:pt x="404822" y="1043134"/>
                </a:lnTo>
                <a:lnTo>
                  <a:pt x="333374" y="1117600"/>
                </a:lnTo>
                <a:lnTo>
                  <a:pt x="268287" y="1081088"/>
                </a:lnTo>
                <a:lnTo>
                  <a:pt x="294359" y="981814"/>
                </a:lnTo>
                <a:lnTo>
                  <a:pt x="292795" y="980808"/>
                </a:lnTo>
                <a:lnTo>
                  <a:pt x="249696" y="940224"/>
                </a:lnTo>
                <a:lnTo>
                  <a:pt x="152399" y="982662"/>
                </a:lnTo>
                <a:lnTo>
                  <a:pt x="106362" y="925512"/>
                </a:lnTo>
                <a:lnTo>
                  <a:pt x="169531" y="840597"/>
                </a:lnTo>
                <a:lnTo>
                  <a:pt x="151782" y="814144"/>
                </a:lnTo>
                <a:lnTo>
                  <a:pt x="138529" y="780584"/>
                </a:lnTo>
                <a:lnTo>
                  <a:pt x="31749" y="782637"/>
                </a:lnTo>
                <a:lnTo>
                  <a:pt x="11112" y="712787"/>
                </a:lnTo>
                <a:lnTo>
                  <a:pt x="103243" y="658532"/>
                </a:lnTo>
                <a:lnTo>
                  <a:pt x="98900" y="635651"/>
                </a:lnTo>
                <a:lnTo>
                  <a:pt x="99486" y="597694"/>
                </a:lnTo>
                <a:lnTo>
                  <a:pt x="0" y="560387"/>
                </a:lnTo>
                <a:lnTo>
                  <a:pt x="7937" y="485775"/>
                </a:lnTo>
                <a:lnTo>
                  <a:pt x="114022" y="470174"/>
                </a:lnTo>
                <a:lnTo>
                  <a:pt x="126629" y="418946"/>
                </a:lnTo>
                <a:lnTo>
                  <a:pt x="132605" y="405771"/>
                </a:lnTo>
                <a:lnTo>
                  <a:pt x="57150" y="333375"/>
                </a:lnTo>
                <a:lnTo>
                  <a:pt x="93662" y="268287"/>
                </a:lnTo>
                <a:lnTo>
                  <a:pt x="194147" y="294677"/>
                </a:lnTo>
                <a:lnTo>
                  <a:pt x="195530" y="292531"/>
                </a:lnTo>
                <a:lnTo>
                  <a:pt x="235678" y="249961"/>
                </a:lnTo>
                <a:lnTo>
                  <a:pt x="192087" y="152400"/>
                </a:lnTo>
                <a:lnTo>
                  <a:pt x="250824" y="106362"/>
                </a:lnTo>
                <a:lnTo>
                  <a:pt x="335694" y="169496"/>
                </a:lnTo>
                <a:lnTo>
                  <a:pt x="362193" y="151746"/>
                </a:lnTo>
                <a:lnTo>
                  <a:pt x="395198" y="138726"/>
                </a:lnTo>
                <a:lnTo>
                  <a:pt x="392112" y="31750"/>
                </a:lnTo>
                <a:lnTo>
                  <a:pt x="463549" y="11112"/>
                </a:lnTo>
                <a:lnTo>
                  <a:pt x="518238" y="103979"/>
                </a:lnTo>
                <a:lnTo>
                  <a:pt x="552910" y="97845"/>
                </a:lnTo>
                <a:lnTo>
                  <a:pt x="577990" y="984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8883651" y="2386497"/>
            <a:ext cx="594634" cy="594633"/>
          </a:xfrm>
          <a:custGeom>
            <a:avLst/>
            <a:gdLst>
              <a:gd name="connsiteX0" fmla="*/ 317500 w 649288"/>
              <a:gd name="connsiteY0" fmla="*/ 0 h 649287"/>
              <a:gd name="connsiteX1" fmla="*/ 393700 w 649288"/>
              <a:gd name="connsiteY1" fmla="*/ 7937 h 649287"/>
              <a:gd name="connsiteX2" fmla="*/ 412438 w 649288"/>
              <a:gd name="connsiteY2" fmla="*/ 93737 h 649287"/>
              <a:gd name="connsiteX3" fmla="*/ 433195 w 649288"/>
              <a:gd name="connsiteY3" fmla="*/ 101206 h 649287"/>
              <a:gd name="connsiteX4" fmla="*/ 466681 w 649288"/>
              <a:gd name="connsiteY4" fmla="*/ 121501 h 649287"/>
              <a:gd name="connsiteX5" fmla="*/ 547689 w 649288"/>
              <a:gd name="connsiteY5" fmla="*/ 88900 h 649287"/>
              <a:gd name="connsiteX6" fmla="*/ 596901 w 649288"/>
              <a:gd name="connsiteY6" fmla="*/ 147638 h 649287"/>
              <a:gd name="connsiteX7" fmla="*/ 550055 w 649288"/>
              <a:gd name="connsiteY7" fmla="*/ 220835 h 649287"/>
              <a:gd name="connsiteX8" fmla="*/ 559211 w 649288"/>
              <a:gd name="connsiteY8" fmla="*/ 239961 h 649287"/>
              <a:gd name="connsiteX9" fmla="*/ 569814 w 649288"/>
              <a:gd name="connsiteY9" fmla="*/ 280966 h 649287"/>
              <a:gd name="connsiteX10" fmla="*/ 649288 w 649288"/>
              <a:gd name="connsiteY10" fmla="*/ 314325 h 649287"/>
              <a:gd name="connsiteX11" fmla="*/ 642938 w 649288"/>
              <a:gd name="connsiteY11" fmla="*/ 392113 h 649287"/>
              <a:gd name="connsiteX12" fmla="*/ 556964 w 649288"/>
              <a:gd name="connsiteY12" fmla="*/ 410889 h 649287"/>
              <a:gd name="connsiteX13" fmla="*/ 549457 w 649288"/>
              <a:gd name="connsiteY13" fmla="*/ 431560 h 649287"/>
              <a:gd name="connsiteX14" fmla="*/ 527263 w 649288"/>
              <a:gd name="connsiteY14" fmla="*/ 467798 h 649287"/>
              <a:gd name="connsiteX15" fmla="*/ 560388 w 649288"/>
              <a:gd name="connsiteY15" fmla="*/ 547687 h 649287"/>
              <a:gd name="connsiteX16" fmla="*/ 500063 w 649288"/>
              <a:gd name="connsiteY16" fmla="*/ 598487 h 649287"/>
              <a:gd name="connsiteX17" fmla="*/ 424873 w 649288"/>
              <a:gd name="connsiteY17" fmla="*/ 549715 h 649287"/>
              <a:gd name="connsiteX18" fmla="*/ 410120 w 649288"/>
              <a:gd name="connsiteY18" fmla="*/ 556698 h 649287"/>
              <a:gd name="connsiteX19" fmla="*/ 368313 w 649288"/>
              <a:gd name="connsiteY19" fmla="*/ 567433 h 649287"/>
              <a:gd name="connsiteX20" fmla="*/ 333375 w 649288"/>
              <a:gd name="connsiteY20" fmla="*/ 649287 h 649287"/>
              <a:gd name="connsiteX21" fmla="*/ 255588 w 649288"/>
              <a:gd name="connsiteY21" fmla="*/ 642937 h 649287"/>
              <a:gd name="connsiteX22" fmla="*/ 237274 w 649288"/>
              <a:gd name="connsiteY22" fmla="*/ 554423 h 649287"/>
              <a:gd name="connsiteX23" fmla="*/ 217680 w 649288"/>
              <a:gd name="connsiteY23" fmla="*/ 547372 h 649287"/>
              <a:gd name="connsiteX24" fmla="*/ 184265 w 649288"/>
              <a:gd name="connsiteY24" fmla="*/ 527120 h 649287"/>
              <a:gd name="connsiteX25" fmla="*/ 101600 w 649288"/>
              <a:gd name="connsiteY25" fmla="*/ 560387 h 649287"/>
              <a:gd name="connsiteX26" fmla="*/ 52388 w 649288"/>
              <a:gd name="connsiteY26" fmla="*/ 501650 h 649287"/>
              <a:gd name="connsiteX27" fmla="*/ 100335 w 649288"/>
              <a:gd name="connsiteY27" fmla="*/ 426731 h 649287"/>
              <a:gd name="connsiteX28" fmla="*/ 91664 w 649288"/>
              <a:gd name="connsiteY28" fmla="*/ 408618 h 649287"/>
              <a:gd name="connsiteX29" fmla="*/ 81166 w 649288"/>
              <a:gd name="connsiteY29" fmla="*/ 368019 h 649287"/>
              <a:gd name="connsiteX30" fmla="*/ 0 w 649288"/>
              <a:gd name="connsiteY30" fmla="*/ 333375 h 649287"/>
              <a:gd name="connsiteX31" fmla="*/ 7937 w 649288"/>
              <a:gd name="connsiteY31" fmla="*/ 257175 h 649287"/>
              <a:gd name="connsiteX32" fmla="*/ 93624 w 649288"/>
              <a:gd name="connsiteY32" fmla="*/ 238462 h 649287"/>
              <a:gd name="connsiteX33" fmla="*/ 101418 w 649288"/>
              <a:gd name="connsiteY33" fmla="*/ 216983 h 649287"/>
              <a:gd name="connsiteX34" fmla="*/ 122826 w 649288"/>
              <a:gd name="connsiteY34" fmla="*/ 181954 h 649287"/>
              <a:gd name="connsiteX35" fmla="*/ 90488 w 649288"/>
              <a:gd name="connsiteY35" fmla="*/ 101599 h 649287"/>
              <a:gd name="connsiteX36" fmla="*/ 149225 w 649288"/>
              <a:gd name="connsiteY36" fmla="*/ 52387 h 649287"/>
              <a:gd name="connsiteX37" fmla="*/ 223287 w 649288"/>
              <a:gd name="connsiteY37" fmla="*/ 99786 h 649287"/>
              <a:gd name="connsiteX38" fmla="*/ 240755 w 649288"/>
              <a:gd name="connsiteY38" fmla="*/ 91494 h 649287"/>
              <a:gd name="connsiteX39" fmla="*/ 283081 w 649288"/>
              <a:gd name="connsiteY39" fmla="*/ 80640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0" y="0"/>
                </a:moveTo>
                <a:lnTo>
                  <a:pt x="393700" y="7937"/>
                </a:lnTo>
                <a:lnTo>
                  <a:pt x="412438" y="93737"/>
                </a:lnTo>
                <a:lnTo>
                  <a:pt x="433195" y="101206"/>
                </a:lnTo>
                <a:lnTo>
                  <a:pt x="466681" y="121501"/>
                </a:lnTo>
                <a:lnTo>
                  <a:pt x="547689" y="88900"/>
                </a:lnTo>
                <a:lnTo>
                  <a:pt x="596901" y="147638"/>
                </a:lnTo>
                <a:lnTo>
                  <a:pt x="550055" y="220835"/>
                </a:lnTo>
                <a:lnTo>
                  <a:pt x="559211" y="239961"/>
                </a:lnTo>
                <a:lnTo>
                  <a:pt x="569814" y="280966"/>
                </a:lnTo>
                <a:lnTo>
                  <a:pt x="649288" y="314325"/>
                </a:lnTo>
                <a:lnTo>
                  <a:pt x="642938" y="392113"/>
                </a:lnTo>
                <a:lnTo>
                  <a:pt x="556964" y="410889"/>
                </a:lnTo>
                <a:lnTo>
                  <a:pt x="549457" y="431560"/>
                </a:lnTo>
                <a:lnTo>
                  <a:pt x="527263" y="467798"/>
                </a:lnTo>
                <a:lnTo>
                  <a:pt x="560388" y="547687"/>
                </a:lnTo>
                <a:lnTo>
                  <a:pt x="500063" y="598487"/>
                </a:lnTo>
                <a:lnTo>
                  <a:pt x="424873" y="549715"/>
                </a:lnTo>
                <a:lnTo>
                  <a:pt x="410120" y="556698"/>
                </a:lnTo>
                <a:lnTo>
                  <a:pt x="368313" y="567433"/>
                </a:lnTo>
                <a:lnTo>
                  <a:pt x="333375" y="649287"/>
                </a:lnTo>
                <a:lnTo>
                  <a:pt x="255588" y="642937"/>
                </a:lnTo>
                <a:lnTo>
                  <a:pt x="237274" y="554423"/>
                </a:lnTo>
                <a:lnTo>
                  <a:pt x="217680" y="547372"/>
                </a:lnTo>
                <a:lnTo>
                  <a:pt x="184265" y="527120"/>
                </a:lnTo>
                <a:lnTo>
                  <a:pt x="101600" y="560387"/>
                </a:lnTo>
                <a:lnTo>
                  <a:pt x="52388" y="501650"/>
                </a:lnTo>
                <a:lnTo>
                  <a:pt x="100335" y="426731"/>
                </a:lnTo>
                <a:lnTo>
                  <a:pt x="91664" y="408618"/>
                </a:lnTo>
                <a:lnTo>
                  <a:pt x="81166" y="368019"/>
                </a:lnTo>
                <a:lnTo>
                  <a:pt x="0" y="333375"/>
                </a:lnTo>
                <a:lnTo>
                  <a:pt x="7937" y="257175"/>
                </a:lnTo>
                <a:lnTo>
                  <a:pt x="93624" y="238462"/>
                </a:lnTo>
                <a:lnTo>
                  <a:pt x="101418" y="216983"/>
                </a:lnTo>
                <a:lnTo>
                  <a:pt x="122826" y="181954"/>
                </a:lnTo>
                <a:lnTo>
                  <a:pt x="90488" y="101599"/>
                </a:lnTo>
                <a:lnTo>
                  <a:pt x="149225" y="52387"/>
                </a:lnTo>
                <a:lnTo>
                  <a:pt x="223287" y="99786"/>
                </a:lnTo>
                <a:lnTo>
                  <a:pt x="240755" y="91494"/>
                </a:lnTo>
                <a:lnTo>
                  <a:pt x="283081" y="806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7919736" y="2879357"/>
            <a:ext cx="1705392" cy="1703938"/>
          </a:xfrm>
          <a:custGeom>
            <a:avLst/>
            <a:gdLst>
              <a:gd name="connsiteX0" fmla="*/ 925512 w 1862137"/>
              <a:gd name="connsiteY0" fmla="*/ 0 h 1860550"/>
              <a:gd name="connsiteX1" fmla="*/ 978984 w 1862137"/>
              <a:gd name="connsiteY1" fmla="*/ 157330 h 1860550"/>
              <a:gd name="connsiteX2" fmla="*/ 1037671 w 1862137"/>
              <a:gd name="connsiteY2" fmla="*/ 159757 h 1860550"/>
              <a:gd name="connsiteX3" fmla="*/ 1083692 w 1862137"/>
              <a:gd name="connsiteY3" fmla="*/ 170718 h 1860550"/>
              <a:gd name="connsiteX4" fmla="*/ 1176338 w 1862137"/>
              <a:gd name="connsiteY4" fmla="*/ 31750 h 1860550"/>
              <a:gd name="connsiteX5" fmla="*/ 1289050 w 1862137"/>
              <a:gd name="connsiteY5" fmla="*/ 69850 h 1860550"/>
              <a:gd name="connsiteX6" fmla="*/ 1275692 w 1862137"/>
              <a:gd name="connsiteY6" fmla="*/ 236320 h 1860550"/>
              <a:gd name="connsiteX7" fmla="*/ 1319008 w 1862137"/>
              <a:gd name="connsiteY7" fmla="*/ 255918 h 1860550"/>
              <a:gd name="connsiteX8" fmla="*/ 1358662 w 1862137"/>
              <a:gd name="connsiteY8" fmla="*/ 284075 h 1860550"/>
              <a:gd name="connsiteX9" fmla="*/ 1495425 w 1862137"/>
              <a:gd name="connsiteY9" fmla="*/ 190500 h 1860550"/>
              <a:gd name="connsiteX10" fmla="*/ 1585912 w 1862137"/>
              <a:gd name="connsiteY10" fmla="*/ 268288 h 1860550"/>
              <a:gd name="connsiteX11" fmla="*/ 1511895 w 1862137"/>
              <a:gd name="connsiteY11" fmla="*/ 417350 h 1860550"/>
              <a:gd name="connsiteX12" fmla="*/ 1546743 w 1862137"/>
              <a:gd name="connsiteY12" fmla="*/ 454238 h 1860550"/>
              <a:gd name="connsiteX13" fmla="*/ 1576521 w 1862137"/>
              <a:gd name="connsiteY13" fmla="*/ 502126 h 1860550"/>
              <a:gd name="connsiteX14" fmla="*/ 1741488 w 1862137"/>
              <a:gd name="connsiteY14" fmla="*/ 468313 h 1860550"/>
              <a:gd name="connsiteX15" fmla="*/ 1793875 w 1862137"/>
              <a:gd name="connsiteY15" fmla="*/ 573088 h 1860550"/>
              <a:gd name="connsiteX16" fmla="*/ 1667696 w 1862137"/>
              <a:gd name="connsiteY16" fmla="*/ 681097 h 1860550"/>
              <a:gd name="connsiteX17" fmla="*/ 1684884 w 1862137"/>
              <a:gd name="connsiteY17" fmla="*/ 735702 h 1860550"/>
              <a:gd name="connsiteX18" fmla="*/ 1693262 w 1862137"/>
              <a:gd name="connsiteY18" fmla="*/ 776085 h 1860550"/>
              <a:gd name="connsiteX19" fmla="*/ 1854200 w 1862137"/>
              <a:gd name="connsiteY19" fmla="*/ 806450 h 1860550"/>
              <a:gd name="connsiteX20" fmla="*/ 1862137 w 1862137"/>
              <a:gd name="connsiteY20" fmla="*/ 925513 h 1860550"/>
              <a:gd name="connsiteX21" fmla="*/ 1704727 w 1862137"/>
              <a:gd name="connsiteY21" fmla="*/ 977642 h 1860550"/>
              <a:gd name="connsiteX22" fmla="*/ 1702277 w 1862137"/>
              <a:gd name="connsiteY22" fmla="*/ 1036783 h 1860550"/>
              <a:gd name="connsiteX23" fmla="*/ 1691105 w 1862137"/>
              <a:gd name="connsiteY23" fmla="*/ 1083603 h 1860550"/>
              <a:gd name="connsiteX24" fmla="*/ 1830387 w 1862137"/>
              <a:gd name="connsiteY24" fmla="*/ 1174750 h 1860550"/>
              <a:gd name="connsiteX25" fmla="*/ 1792287 w 1862137"/>
              <a:gd name="connsiteY25" fmla="*/ 1285875 h 1860550"/>
              <a:gd name="connsiteX26" fmla="*/ 1625658 w 1862137"/>
              <a:gd name="connsiteY26" fmla="*/ 1274561 h 1860550"/>
              <a:gd name="connsiteX27" fmla="*/ 1606030 w 1862137"/>
              <a:gd name="connsiteY27" fmla="*/ 1317868 h 1860550"/>
              <a:gd name="connsiteX28" fmla="*/ 1577382 w 1862137"/>
              <a:gd name="connsiteY28" fmla="*/ 1358141 h 1860550"/>
              <a:gd name="connsiteX29" fmla="*/ 1671637 w 1862137"/>
              <a:gd name="connsiteY29" fmla="*/ 1495425 h 1860550"/>
              <a:gd name="connsiteX30" fmla="*/ 1593850 w 1862137"/>
              <a:gd name="connsiteY30" fmla="*/ 1584325 h 1860550"/>
              <a:gd name="connsiteX31" fmla="*/ 1444760 w 1862137"/>
              <a:gd name="connsiteY31" fmla="*/ 1510294 h 1860550"/>
              <a:gd name="connsiteX32" fmla="*/ 1407533 w 1862137"/>
              <a:gd name="connsiteY32" fmla="*/ 1545400 h 1860550"/>
              <a:gd name="connsiteX33" fmla="*/ 1359818 w 1862137"/>
              <a:gd name="connsiteY33" fmla="*/ 1575017 h 1860550"/>
              <a:gd name="connsiteX34" fmla="*/ 1393825 w 1862137"/>
              <a:gd name="connsiteY34" fmla="*/ 1739900 h 1860550"/>
              <a:gd name="connsiteX35" fmla="*/ 1289050 w 1862137"/>
              <a:gd name="connsiteY35" fmla="*/ 1792287 h 1860550"/>
              <a:gd name="connsiteX36" fmla="*/ 1181011 w 1862137"/>
              <a:gd name="connsiteY36" fmla="*/ 1666074 h 1860550"/>
              <a:gd name="connsiteX37" fmla="*/ 1125816 w 1862137"/>
              <a:gd name="connsiteY37" fmla="*/ 1683417 h 1860550"/>
              <a:gd name="connsiteX38" fmla="*/ 1086058 w 1862137"/>
              <a:gd name="connsiteY38" fmla="*/ 1691651 h 1860550"/>
              <a:gd name="connsiteX39" fmla="*/ 1055688 w 1862137"/>
              <a:gd name="connsiteY39" fmla="*/ 1852613 h 1860550"/>
              <a:gd name="connsiteX40" fmla="*/ 936625 w 1862137"/>
              <a:gd name="connsiteY40" fmla="*/ 1860550 h 1860550"/>
              <a:gd name="connsiteX41" fmla="*/ 883154 w 1862137"/>
              <a:gd name="connsiteY41" fmla="*/ 1703221 h 1860550"/>
              <a:gd name="connsiteX42" fmla="*/ 824467 w 1862137"/>
              <a:gd name="connsiteY42" fmla="*/ 1700794 h 1860550"/>
              <a:gd name="connsiteX43" fmla="*/ 777857 w 1862137"/>
              <a:gd name="connsiteY43" fmla="*/ 1689693 h 1860550"/>
              <a:gd name="connsiteX44" fmla="*/ 685800 w 1862137"/>
              <a:gd name="connsiteY44" fmla="*/ 1828800 h 1860550"/>
              <a:gd name="connsiteX45" fmla="*/ 574675 w 1862137"/>
              <a:gd name="connsiteY45" fmla="*/ 1789113 h 1860550"/>
              <a:gd name="connsiteX46" fmla="*/ 586948 w 1862137"/>
              <a:gd name="connsiteY46" fmla="*/ 1624458 h 1860550"/>
              <a:gd name="connsiteX47" fmla="*/ 543130 w 1862137"/>
              <a:gd name="connsiteY47" fmla="*/ 1604634 h 1860550"/>
              <a:gd name="connsiteX48" fmla="*/ 502741 w 1862137"/>
              <a:gd name="connsiteY48" fmla="*/ 1575955 h 1860550"/>
              <a:gd name="connsiteX49" fmla="*/ 366712 w 1862137"/>
              <a:gd name="connsiteY49" fmla="*/ 1670050 h 1860550"/>
              <a:gd name="connsiteX50" fmla="*/ 276225 w 1862137"/>
              <a:gd name="connsiteY50" fmla="*/ 1592263 h 1860550"/>
              <a:gd name="connsiteX51" fmla="*/ 350241 w 1862137"/>
              <a:gd name="connsiteY51" fmla="*/ 1443201 h 1860550"/>
              <a:gd name="connsiteX52" fmla="*/ 315394 w 1862137"/>
              <a:gd name="connsiteY52" fmla="*/ 1406314 h 1860550"/>
              <a:gd name="connsiteX53" fmla="*/ 285679 w 1862137"/>
              <a:gd name="connsiteY53" fmla="*/ 1358527 h 1860550"/>
              <a:gd name="connsiteX54" fmla="*/ 122237 w 1862137"/>
              <a:gd name="connsiteY54" fmla="*/ 1392237 h 1860550"/>
              <a:gd name="connsiteX55" fmla="*/ 68262 w 1862137"/>
              <a:gd name="connsiteY55" fmla="*/ 1285875 h 1860550"/>
              <a:gd name="connsiteX56" fmla="*/ 194297 w 1862137"/>
              <a:gd name="connsiteY56" fmla="*/ 1178997 h 1860550"/>
              <a:gd name="connsiteX57" fmla="*/ 177253 w 1862137"/>
              <a:gd name="connsiteY57" fmla="*/ 1124849 h 1860550"/>
              <a:gd name="connsiteX58" fmla="*/ 168617 w 1862137"/>
              <a:gd name="connsiteY58" fmla="*/ 1083223 h 1860550"/>
              <a:gd name="connsiteX59" fmla="*/ 7937 w 1862137"/>
              <a:gd name="connsiteY59" fmla="*/ 1054100 h 1860550"/>
              <a:gd name="connsiteX60" fmla="*/ 0 w 1862137"/>
              <a:gd name="connsiteY60" fmla="*/ 935037 h 1860550"/>
              <a:gd name="connsiteX61" fmla="*/ 157410 w 1862137"/>
              <a:gd name="connsiteY61" fmla="*/ 882908 h 1860550"/>
              <a:gd name="connsiteX62" fmla="*/ 159860 w 1862137"/>
              <a:gd name="connsiteY62" fmla="*/ 823769 h 1860550"/>
              <a:gd name="connsiteX63" fmla="*/ 171108 w 1862137"/>
              <a:gd name="connsiteY63" fmla="*/ 776628 h 1860550"/>
              <a:gd name="connsiteX64" fmla="*/ 33337 w 1862137"/>
              <a:gd name="connsiteY64" fmla="*/ 685801 h 1860550"/>
              <a:gd name="connsiteX65" fmla="*/ 71437 w 1862137"/>
              <a:gd name="connsiteY65" fmla="*/ 573088 h 1860550"/>
              <a:gd name="connsiteX66" fmla="*/ 236742 w 1862137"/>
              <a:gd name="connsiteY66" fmla="*/ 585409 h 1860550"/>
              <a:gd name="connsiteX67" fmla="*/ 256107 w 1862137"/>
              <a:gd name="connsiteY67" fmla="*/ 542684 h 1860550"/>
              <a:gd name="connsiteX68" fmla="*/ 284755 w 1862137"/>
              <a:gd name="connsiteY68" fmla="*/ 502410 h 1860550"/>
              <a:gd name="connsiteX69" fmla="*/ 190500 w 1862137"/>
              <a:gd name="connsiteY69" fmla="*/ 365125 h 1860550"/>
              <a:gd name="connsiteX70" fmla="*/ 268287 w 1862137"/>
              <a:gd name="connsiteY70" fmla="*/ 276225 h 1860550"/>
              <a:gd name="connsiteX71" fmla="*/ 417378 w 1862137"/>
              <a:gd name="connsiteY71" fmla="*/ 350256 h 1860550"/>
              <a:gd name="connsiteX72" fmla="*/ 454604 w 1862137"/>
              <a:gd name="connsiteY72" fmla="*/ 315152 h 1860550"/>
              <a:gd name="connsiteX73" fmla="*/ 502320 w 1862137"/>
              <a:gd name="connsiteY73" fmla="*/ 285534 h 1860550"/>
              <a:gd name="connsiteX74" fmla="*/ 468312 w 1862137"/>
              <a:gd name="connsiteY74" fmla="*/ 120651 h 1860550"/>
              <a:gd name="connsiteX75" fmla="*/ 574675 w 1862137"/>
              <a:gd name="connsiteY75" fmla="*/ 68263 h 1860550"/>
              <a:gd name="connsiteX76" fmla="*/ 682378 w 1862137"/>
              <a:gd name="connsiteY76" fmla="*/ 194084 h 1860550"/>
              <a:gd name="connsiteX77" fmla="*/ 736321 w 1862137"/>
              <a:gd name="connsiteY77" fmla="*/ 177134 h 1860550"/>
              <a:gd name="connsiteX78" fmla="*/ 777732 w 1862137"/>
              <a:gd name="connsiteY78" fmla="*/ 168558 h 1860550"/>
              <a:gd name="connsiteX79" fmla="*/ 808037 w 1862137"/>
              <a:gd name="connsiteY79" fmla="*/ 7937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2137" h="1860550">
                <a:moveTo>
                  <a:pt x="925512" y="0"/>
                </a:moveTo>
                <a:lnTo>
                  <a:pt x="978984" y="157330"/>
                </a:lnTo>
                <a:lnTo>
                  <a:pt x="1037671" y="159757"/>
                </a:lnTo>
                <a:lnTo>
                  <a:pt x="1083692" y="170718"/>
                </a:lnTo>
                <a:lnTo>
                  <a:pt x="1176338" y="31750"/>
                </a:lnTo>
                <a:lnTo>
                  <a:pt x="1289050" y="69850"/>
                </a:lnTo>
                <a:lnTo>
                  <a:pt x="1275692" y="236320"/>
                </a:lnTo>
                <a:lnTo>
                  <a:pt x="1319008" y="255918"/>
                </a:lnTo>
                <a:lnTo>
                  <a:pt x="1358662" y="284075"/>
                </a:lnTo>
                <a:lnTo>
                  <a:pt x="1495425" y="190500"/>
                </a:lnTo>
                <a:lnTo>
                  <a:pt x="1585912" y="268288"/>
                </a:lnTo>
                <a:lnTo>
                  <a:pt x="1511895" y="417350"/>
                </a:lnTo>
                <a:lnTo>
                  <a:pt x="1546743" y="454238"/>
                </a:lnTo>
                <a:lnTo>
                  <a:pt x="1576521" y="502126"/>
                </a:lnTo>
                <a:lnTo>
                  <a:pt x="1741488" y="468313"/>
                </a:lnTo>
                <a:lnTo>
                  <a:pt x="1793875" y="573088"/>
                </a:lnTo>
                <a:lnTo>
                  <a:pt x="1667696" y="681097"/>
                </a:lnTo>
                <a:lnTo>
                  <a:pt x="1684884" y="735702"/>
                </a:lnTo>
                <a:lnTo>
                  <a:pt x="1693262" y="776085"/>
                </a:lnTo>
                <a:lnTo>
                  <a:pt x="1854200" y="806450"/>
                </a:lnTo>
                <a:lnTo>
                  <a:pt x="1862137" y="925513"/>
                </a:lnTo>
                <a:lnTo>
                  <a:pt x="1704727" y="977642"/>
                </a:lnTo>
                <a:lnTo>
                  <a:pt x="1702277" y="1036783"/>
                </a:lnTo>
                <a:lnTo>
                  <a:pt x="1691105" y="1083603"/>
                </a:lnTo>
                <a:lnTo>
                  <a:pt x="1830387" y="1174750"/>
                </a:lnTo>
                <a:lnTo>
                  <a:pt x="1792287" y="1285875"/>
                </a:lnTo>
                <a:lnTo>
                  <a:pt x="1625658" y="1274561"/>
                </a:lnTo>
                <a:lnTo>
                  <a:pt x="1606030" y="1317868"/>
                </a:lnTo>
                <a:lnTo>
                  <a:pt x="1577382" y="1358141"/>
                </a:lnTo>
                <a:lnTo>
                  <a:pt x="1671637" y="1495425"/>
                </a:lnTo>
                <a:lnTo>
                  <a:pt x="1593850" y="1584325"/>
                </a:lnTo>
                <a:lnTo>
                  <a:pt x="1444760" y="1510294"/>
                </a:lnTo>
                <a:lnTo>
                  <a:pt x="1407533" y="1545400"/>
                </a:lnTo>
                <a:lnTo>
                  <a:pt x="1359818" y="1575017"/>
                </a:lnTo>
                <a:lnTo>
                  <a:pt x="1393825" y="1739900"/>
                </a:lnTo>
                <a:lnTo>
                  <a:pt x="1289050" y="1792287"/>
                </a:lnTo>
                <a:lnTo>
                  <a:pt x="1181011" y="1666074"/>
                </a:lnTo>
                <a:lnTo>
                  <a:pt x="1125816" y="1683417"/>
                </a:lnTo>
                <a:lnTo>
                  <a:pt x="1086058" y="1691651"/>
                </a:lnTo>
                <a:lnTo>
                  <a:pt x="1055688" y="1852613"/>
                </a:lnTo>
                <a:lnTo>
                  <a:pt x="936625" y="1860550"/>
                </a:lnTo>
                <a:lnTo>
                  <a:pt x="883154" y="1703221"/>
                </a:lnTo>
                <a:lnTo>
                  <a:pt x="824467" y="1700794"/>
                </a:lnTo>
                <a:lnTo>
                  <a:pt x="777857" y="1689693"/>
                </a:lnTo>
                <a:lnTo>
                  <a:pt x="685800" y="1828800"/>
                </a:lnTo>
                <a:lnTo>
                  <a:pt x="574675" y="1789113"/>
                </a:lnTo>
                <a:lnTo>
                  <a:pt x="586948" y="1624458"/>
                </a:lnTo>
                <a:lnTo>
                  <a:pt x="543130" y="1604634"/>
                </a:lnTo>
                <a:lnTo>
                  <a:pt x="502741" y="1575955"/>
                </a:lnTo>
                <a:lnTo>
                  <a:pt x="366712" y="1670050"/>
                </a:lnTo>
                <a:lnTo>
                  <a:pt x="276225" y="1592263"/>
                </a:lnTo>
                <a:lnTo>
                  <a:pt x="350241" y="1443201"/>
                </a:lnTo>
                <a:lnTo>
                  <a:pt x="315394" y="1406314"/>
                </a:lnTo>
                <a:lnTo>
                  <a:pt x="285679" y="1358527"/>
                </a:lnTo>
                <a:lnTo>
                  <a:pt x="122237" y="1392237"/>
                </a:lnTo>
                <a:lnTo>
                  <a:pt x="68262" y="1285875"/>
                </a:lnTo>
                <a:lnTo>
                  <a:pt x="194297" y="1178997"/>
                </a:lnTo>
                <a:lnTo>
                  <a:pt x="177253" y="1124849"/>
                </a:lnTo>
                <a:lnTo>
                  <a:pt x="168617" y="1083223"/>
                </a:lnTo>
                <a:lnTo>
                  <a:pt x="7937" y="1054100"/>
                </a:lnTo>
                <a:lnTo>
                  <a:pt x="0" y="935037"/>
                </a:lnTo>
                <a:lnTo>
                  <a:pt x="157410" y="882908"/>
                </a:lnTo>
                <a:lnTo>
                  <a:pt x="159860" y="823769"/>
                </a:lnTo>
                <a:lnTo>
                  <a:pt x="171108" y="776628"/>
                </a:lnTo>
                <a:lnTo>
                  <a:pt x="33337" y="685801"/>
                </a:lnTo>
                <a:lnTo>
                  <a:pt x="71437" y="573088"/>
                </a:lnTo>
                <a:lnTo>
                  <a:pt x="236742" y="585409"/>
                </a:lnTo>
                <a:lnTo>
                  <a:pt x="256107" y="542684"/>
                </a:lnTo>
                <a:lnTo>
                  <a:pt x="284755" y="502410"/>
                </a:lnTo>
                <a:lnTo>
                  <a:pt x="190500" y="365125"/>
                </a:lnTo>
                <a:lnTo>
                  <a:pt x="268287" y="276225"/>
                </a:lnTo>
                <a:lnTo>
                  <a:pt x="417378" y="350256"/>
                </a:lnTo>
                <a:lnTo>
                  <a:pt x="454604" y="315152"/>
                </a:lnTo>
                <a:lnTo>
                  <a:pt x="502320" y="285534"/>
                </a:lnTo>
                <a:lnTo>
                  <a:pt x="468312" y="120651"/>
                </a:lnTo>
                <a:lnTo>
                  <a:pt x="574675" y="68263"/>
                </a:lnTo>
                <a:lnTo>
                  <a:pt x="682378" y="194084"/>
                </a:lnTo>
                <a:lnTo>
                  <a:pt x="736321" y="177134"/>
                </a:lnTo>
                <a:lnTo>
                  <a:pt x="777732" y="168558"/>
                </a:lnTo>
                <a:lnTo>
                  <a:pt x="808037" y="793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484762" y="3846183"/>
            <a:ext cx="1199445" cy="2384349"/>
            <a:chOff x="3987801" y="4254500"/>
            <a:chExt cx="1309688" cy="2603499"/>
          </a:xfrm>
          <a:solidFill>
            <a:schemeClr val="accent1"/>
          </a:solidFill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4241801" y="4419599"/>
              <a:ext cx="469900" cy="47148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3987801" y="4348162"/>
              <a:ext cx="1309688" cy="2509837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4176714" y="4281487"/>
              <a:ext cx="625475" cy="330200"/>
            </a:xfrm>
            <a:custGeom>
              <a:avLst/>
              <a:gdLst>
                <a:gd name="T0" fmla="*/ 51 w 711"/>
                <a:gd name="T1" fmla="*/ 375 h 375"/>
                <a:gd name="T2" fmla="*/ 0 w 711"/>
                <a:gd name="T3" fmla="*/ 323 h 375"/>
                <a:gd name="T4" fmla="*/ 21 w 711"/>
                <a:gd name="T5" fmla="*/ 281 h 375"/>
                <a:gd name="T6" fmla="*/ 334 w 711"/>
                <a:gd name="T7" fmla="*/ 0 h 375"/>
                <a:gd name="T8" fmla="*/ 646 w 711"/>
                <a:gd name="T9" fmla="*/ 271 h 375"/>
                <a:gd name="T10" fmla="*/ 660 w 711"/>
                <a:gd name="T11" fmla="*/ 271 h 375"/>
                <a:gd name="T12" fmla="*/ 711 w 711"/>
                <a:gd name="T13" fmla="*/ 323 h 375"/>
                <a:gd name="T14" fmla="*/ 660 w 711"/>
                <a:gd name="T15" fmla="*/ 375 h 375"/>
                <a:gd name="T16" fmla="*/ 51 w 71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375">
                  <a:moveTo>
                    <a:pt x="51" y="375"/>
                  </a:moveTo>
                  <a:cubicBezTo>
                    <a:pt x="23" y="375"/>
                    <a:pt x="0" y="351"/>
                    <a:pt x="0" y="323"/>
                  </a:cubicBezTo>
                  <a:cubicBezTo>
                    <a:pt x="0" y="306"/>
                    <a:pt x="8" y="291"/>
                    <a:pt x="21" y="281"/>
                  </a:cubicBezTo>
                  <a:cubicBezTo>
                    <a:pt x="41" y="120"/>
                    <a:pt x="172" y="0"/>
                    <a:pt x="334" y="0"/>
                  </a:cubicBezTo>
                  <a:cubicBezTo>
                    <a:pt x="492" y="0"/>
                    <a:pt x="622" y="115"/>
                    <a:pt x="646" y="271"/>
                  </a:cubicBezTo>
                  <a:cubicBezTo>
                    <a:pt x="660" y="271"/>
                    <a:pt x="660" y="271"/>
                    <a:pt x="660" y="271"/>
                  </a:cubicBezTo>
                  <a:cubicBezTo>
                    <a:pt x="688" y="271"/>
                    <a:pt x="711" y="295"/>
                    <a:pt x="711" y="323"/>
                  </a:cubicBezTo>
                  <a:cubicBezTo>
                    <a:pt x="711" y="351"/>
                    <a:pt x="688" y="375"/>
                    <a:pt x="660" y="375"/>
                  </a:cubicBezTo>
                  <a:lnTo>
                    <a:pt x="51" y="3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149726" y="4254500"/>
              <a:ext cx="679450" cy="381000"/>
            </a:xfrm>
            <a:custGeom>
              <a:avLst/>
              <a:gdLst>
                <a:gd name="T0" fmla="*/ 364 w 771"/>
                <a:gd name="T1" fmla="*/ 60 h 433"/>
                <a:gd name="T2" fmla="*/ 649 w 771"/>
                <a:gd name="T3" fmla="*/ 333 h 433"/>
                <a:gd name="T4" fmla="*/ 690 w 771"/>
                <a:gd name="T5" fmla="*/ 333 h 433"/>
                <a:gd name="T6" fmla="*/ 711 w 771"/>
                <a:gd name="T7" fmla="*/ 353 h 433"/>
                <a:gd name="T8" fmla="*/ 690 w 771"/>
                <a:gd name="T9" fmla="*/ 373 h 433"/>
                <a:gd name="T10" fmla="*/ 81 w 771"/>
                <a:gd name="T11" fmla="*/ 373 h 433"/>
                <a:gd name="T12" fmla="*/ 60 w 771"/>
                <a:gd name="T13" fmla="*/ 352 h 433"/>
                <a:gd name="T14" fmla="*/ 79 w 771"/>
                <a:gd name="T15" fmla="*/ 331 h 433"/>
                <a:gd name="T16" fmla="*/ 364 w 771"/>
                <a:gd name="T17" fmla="*/ 60 h 433"/>
                <a:gd name="T18" fmla="*/ 364 w 771"/>
                <a:gd name="T19" fmla="*/ 0 h 433"/>
                <a:gd name="T20" fmla="*/ 128 w 771"/>
                <a:gd name="T21" fmla="*/ 94 h 433"/>
                <a:gd name="T22" fmla="*/ 23 w 771"/>
                <a:gd name="T23" fmla="*/ 296 h 433"/>
                <a:gd name="T24" fmla="*/ 0 w 771"/>
                <a:gd name="T25" fmla="*/ 352 h 433"/>
                <a:gd name="T26" fmla="*/ 81 w 771"/>
                <a:gd name="T27" fmla="*/ 433 h 433"/>
                <a:gd name="T28" fmla="*/ 690 w 771"/>
                <a:gd name="T29" fmla="*/ 433 h 433"/>
                <a:gd name="T30" fmla="*/ 771 w 771"/>
                <a:gd name="T31" fmla="*/ 353 h 433"/>
                <a:gd name="T32" fmla="*/ 701 w 771"/>
                <a:gd name="T33" fmla="*/ 273 h 433"/>
                <a:gd name="T34" fmla="*/ 600 w 771"/>
                <a:gd name="T35" fmla="*/ 93 h 433"/>
                <a:gd name="T36" fmla="*/ 364 w 771"/>
                <a:gd name="T3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1" h="433">
                  <a:moveTo>
                    <a:pt x="364" y="60"/>
                  </a:moveTo>
                  <a:cubicBezTo>
                    <a:pt x="514" y="60"/>
                    <a:pt x="638" y="173"/>
                    <a:pt x="649" y="333"/>
                  </a:cubicBezTo>
                  <a:cubicBezTo>
                    <a:pt x="690" y="333"/>
                    <a:pt x="690" y="333"/>
                    <a:pt x="690" y="333"/>
                  </a:cubicBezTo>
                  <a:cubicBezTo>
                    <a:pt x="702" y="333"/>
                    <a:pt x="711" y="342"/>
                    <a:pt x="711" y="353"/>
                  </a:cubicBezTo>
                  <a:cubicBezTo>
                    <a:pt x="711" y="364"/>
                    <a:pt x="702" y="373"/>
                    <a:pt x="690" y="373"/>
                  </a:cubicBezTo>
                  <a:cubicBezTo>
                    <a:pt x="81" y="373"/>
                    <a:pt x="81" y="373"/>
                    <a:pt x="81" y="373"/>
                  </a:cubicBezTo>
                  <a:cubicBezTo>
                    <a:pt x="70" y="373"/>
                    <a:pt x="60" y="363"/>
                    <a:pt x="60" y="352"/>
                  </a:cubicBezTo>
                  <a:cubicBezTo>
                    <a:pt x="60" y="341"/>
                    <a:pt x="69" y="332"/>
                    <a:pt x="79" y="331"/>
                  </a:cubicBezTo>
                  <a:cubicBezTo>
                    <a:pt x="90" y="176"/>
                    <a:pt x="213" y="60"/>
                    <a:pt x="364" y="60"/>
                  </a:cubicBezTo>
                  <a:moveTo>
                    <a:pt x="364" y="0"/>
                  </a:moveTo>
                  <a:cubicBezTo>
                    <a:pt x="275" y="0"/>
                    <a:pt x="192" y="33"/>
                    <a:pt x="128" y="94"/>
                  </a:cubicBezTo>
                  <a:cubicBezTo>
                    <a:pt x="71" y="147"/>
                    <a:pt x="35" y="218"/>
                    <a:pt x="23" y="296"/>
                  </a:cubicBezTo>
                  <a:cubicBezTo>
                    <a:pt x="9" y="311"/>
                    <a:pt x="0" y="331"/>
                    <a:pt x="0" y="352"/>
                  </a:cubicBezTo>
                  <a:cubicBezTo>
                    <a:pt x="0" y="397"/>
                    <a:pt x="37" y="433"/>
                    <a:pt x="81" y="433"/>
                  </a:cubicBezTo>
                  <a:cubicBezTo>
                    <a:pt x="690" y="433"/>
                    <a:pt x="690" y="433"/>
                    <a:pt x="690" y="433"/>
                  </a:cubicBezTo>
                  <a:cubicBezTo>
                    <a:pt x="735" y="433"/>
                    <a:pt x="771" y="397"/>
                    <a:pt x="771" y="353"/>
                  </a:cubicBezTo>
                  <a:cubicBezTo>
                    <a:pt x="771" y="312"/>
                    <a:pt x="740" y="278"/>
                    <a:pt x="701" y="273"/>
                  </a:cubicBezTo>
                  <a:cubicBezTo>
                    <a:pt x="685" y="203"/>
                    <a:pt x="651" y="141"/>
                    <a:pt x="600" y="93"/>
                  </a:cubicBezTo>
                  <a:cubicBezTo>
                    <a:pt x="536" y="33"/>
                    <a:pt x="453" y="0"/>
                    <a:pt x="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/>
          <p:nvPr/>
        </p:nvSpPr>
        <p:spPr bwMode="auto">
          <a:xfrm>
            <a:off x="8146540" y="3106163"/>
            <a:ext cx="1251784" cy="1250330"/>
          </a:xfrm>
          <a:custGeom>
            <a:avLst/>
            <a:gdLst>
              <a:gd name="T0" fmla="*/ 165 w 1552"/>
              <a:gd name="T1" fmla="*/ 1075 h 1552"/>
              <a:gd name="T2" fmla="*/ 1076 w 1552"/>
              <a:gd name="T3" fmla="*/ 1387 h 1552"/>
              <a:gd name="T4" fmla="*/ 1387 w 1552"/>
              <a:gd name="T5" fmla="*/ 477 h 1552"/>
              <a:gd name="T6" fmla="*/ 477 w 1552"/>
              <a:gd name="T7" fmla="*/ 165 h 1552"/>
              <a:gd name="T8" fmla="*/ 165 w 1552"/>
              <a:gd name="T9" fmla="*/ 1075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552">
                <a:moveTo>
                  <a:pt x="165" y="1075"/>
                </a:moveTo>
                <a:cubicBezTo>
                  <a:pt x="331" y="1413"/>
                  <a:pt x="738" y="1552"/>
                  <a:pt x="1076" y="1387"/>
                </a:cubicBezTo>
                <a:cubicBezTo>
                  <a:pt x="1413" y="1221"/>
                  <a:pt x="1552" y="814"/>
                  <a:pt x="1387" y="477"/>
                </a:cubicBezTo>
                <a:cubicBezTo>
                  <a:pt x="1222" y="139"/>
                  <a:pt x="814" y="0"/>
                  <a:pt x="477" y="165"/>
                </a:cubicBezTo>
                <a:cubicBezTo>
                  <a:pt x="139" y="331"/>
                  <a:pt x="0" y="738"/>
                  <a:pt x="165" y="10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30"/>
          <p:cNvSpPr/>
          <p:nvPr/>
        </p:nvSpPr>
        <p:spPr bwMode="auto">
          <a:xfrm>
            <a:off x="6929649" y="2460645"/>
            <a:ext cx="1061326" cy="1059872"/>
          </a:xfrm>
          <a:custGeom>
            <a:avLst/>
            <a:gdLst>
              <a:gd name="T0" fmla="*/ 88 w 1317"/>
              <a:gd name="T1" fmla="*/ 819 h 1317"/>
              <a:gd name="T2" fmla="*/ 819 w 1317"/>
              <a:gd name="T3" fmla="*/ 1228 h 1317"/>
              <a:gd name="T4" fmla="*/ 1228 w 1317"/>
              <a:gd name="T5" fmla="*/ 498 h 1317"/>
              <a:gd name="T6" fmla="*/ 497 w 1317"/>
              <a:gd name="T7" fmla="*/ 89 h 1317"/>
              <a:gd name="T8" fmla="*/ 88 w 1317"/>
              <a:gd name="T9" fmla="*/ 819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1317">
                <a:moveTo>
                  <a:pt x="88" y="819"/>
                </a:moveTo>
                <a:cubicBezTo>
                  <a:pt x="177" y="1134"/>
                  <a:pt x="504" y="1317"/>
                  <a:pt x="819" y="1228"/>
                </a:cubicBezTo>
                <a:cubicBezTo>
                  <a:pt x="1134" y="1139"/>
                  <a:pt x="1317" y="812"/>
                  <a:pt x="1228" y="498"/>
                </a:cubicBezTo>
                <a:cubicBezTo>
                  <a:pt x="1139" y="183"/>
                  <a:pt x="812" y="0"/>
                  <a:pt x="497" y="89"/>
                </a:cubicBezTo>
                <a:cubicBezTo>
                  <a:pt x="183" y="177"/>
                  <a:pt x="0" y="505"/>
                  <a:pt x="88" y="8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48"/>
          <p:cNvSpPr/>
          <p:nvPr/>
        </p:nvSpPr>
        <p:spPr bwMode="auto">
          <a:xfrm>
            <a:off x="8134909" y="1944519"/>
            <a:ext cx="710944" cy="710943"/>
          </a:xfrm>
          <a:custGeom>
            <a:avLst/>
            <a:gdLst>
              <a:gd name="T0" fmla="*/ 60 w 883"/>
              <a:gd name="T1" fmla="*/ 549 h 883"/>
              <a:gd name="T2" fmla="*/ 550 w 883"/>
              <a:gd name="T3" fmla="*/ 824 h 883"/>
              <a:gd name="T4" fmla="*/ 824 w 883"/>
              <a:gd name="T5" fmla="*/ 334 h 883"/>
              <a:gd name="T6" fmla="*/ 334 w 883"/>
              <a:gd name="T7" fmla="*/ 60 h 883"/>
              <a:gd name="T8" fmla="*/ 60 w 883"/>
              <a:gd name="T9" fmla="*/ 549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3" h="883">
                <a:moveTo>
                  <a:pt x="60" y="549"/>
                </a:moveTo>
                <a:cubicBezTo>
                  <a:pt x="119" y="760"/>
                  <a:pt x="339" y="883"/>
                  <a:pt x="550" y="824"/>
                </a:cubicBezTo>
                <a:cubicBezTo>
                  <a:pt x="761" y="764"/>
                  <a:pt x="883" y="545"/>
                  <a:pt x="824" y="334"/>
                </a:cubicBezTo>
                <a:cubicBezTo>
                  <a:pt x="764" y="123"/>
                  <a:pt x="545" y="0"/>
                  <a:pt x="334" y="60"/>
                </a:cubicBezTo>
                <a:cubicBezTo>
                  <a:pt x="123" y="119"/>
                  <a:pt x="0" y="338"/>
                  <a:pt x="60" y="5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66"/>
          <p:cNvSpPr/>
          <p:nvPr/>
        </p:nvSpPr>
        <p:spPr bwMode="auto">
          <a:xfrm>
            <a:off x="7895019" y="4538226"/>
            <a:ext cx="524849" cy="524848"/>
          </a:xfrm>
          <a:custGeom>
            <a:avLst/>
            <a:gdLst>
              <a:gd name="T0" fmla="*/ 13 w 650"/>
              <a:gd name="T1" fmla="*/ 351 h 651"/>
              <a:gd name="T2" fmla="*/ 350 w 650"/>
              <a:gd name="T3" fmla="*/ 637 h 651"/>
              <a:gd name="T4" fmla="*/ 636 w 650"/>
              <a:gd name="T5" fmla="*/ 300 h 651"/>
              <a:gd name="T6" fmla="*/ 300 w 650"/>
              <a:gd name="T7" fmla="*/ 14 h 651"/>
              <a:gd name="T8" fmla="*/ 13 w 650"/>
              <a:gd name="T9" fmla="*/ 3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651">
                <a:moveTo>
                  <a:pt x="13" y="351"/>
                </a:moveTo>
                <a:cubicBezTo>
                  <a:pt x="27" y="522"/>
                  <a:pt x="178" y="651"/>
                  <a:pt x="350" y="637"/>
                </a:cubicBezTo>
                <a:cubicBezTo>
                  <a:pt x="522" y="623"/>
                  <a:pt x="650" y="472"/>
                  <a:pt x="636" y="300"/>
                </a:cubicBezTo>
                <a:cubicBezTo>
                  <a:pt x="622" y="128"/>
                  <a:pt x="471" y="0"/>
                  <a:pt x="300" y="14"/>
                </a:cubicBezTo>
                <a:cubicBezTo>
                  <a:pt x="128" y="28"/>
                  <a:pt x="0" y="179"/>
                  <a:pt x="13" y="3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76"/>
          <p:cNvSpPr>
            <a:spLocks noEditPoints="1"/>
          </p:cNvSpPr>
          <p:nvPr/>
        </p:nvSpPr>
        <p:spPr bwMode="auto">
          <a:xfrm>
            <a:off x="8459122" y="5222999"/>
            <a:ext cx="238435" cy="222442"/>
          </a:xfrm>
          <a:custGeom>
            <a:avLst/>
            <a:gdLst>
              <a:gd name="T0" fmla="*/ 153 w 296"/>
              <a:gd name="T1" fmla="*/ 276 h 276"/>
              <a:gd name="T2" fmla="*/ 153 w 296"/>
              <a:gd name="T3" fmla="*/ 276 h 276"/>
              <a:gd name="T4" fmla="*/ 119 w 296"/>
              <a:gd name="T5" fmla="*/ 273 h 276"/>
              <a:gd name="T6" fmla="*/ 18 w 296"/>
              <a:gd name="T7" fmla="*/ 105 h 276"/>
              <a:gd name="T8" fmla="*/ 153 w 296"/>
              <a:gd name="T9" fmla="*/ 0 h 276"/>
              <a:gd name="T10" fmla="*/ 187 w 296"/>
              <a:gd name="T11" fmla="*/ 4 h 276"/>
              <a:gd name="T12" fmla="*/ 272 w 296"/>
              <a:gd name="T13" fmla="*/ 68 h 276"/>
              <a:gd name="T14" fmla="*/ 287 w 296"/>
              <a:gd name="T15" fmla="*/ 172 h 276"/>
              <a:gd name="T16" fmla="*/ 153 w 296"/>
              <a:gd name="T17" fmla="*/ 276 h 276"/>
              <a:gd name="T18" fmla="*/ 153 w 296"/>
              <a:gd name="T19" fmla="*/ 44 h 276"/>
              <a:gd name="T20" fmla="*/ 61 w 296"/>
              <a:gd name="T21" fmla="*/ 116 h 276"/>
              <a:gd name="T22" fmla="*/ 130 w 296"/>
              <a:gd name="T23" fmla="*/ 230 h 276"/>
              <a:gd name="T24" fmla="*/ 153 w 296"/>
              <a:gd name="T25" fmla="*/ 232 h 276"/>
              <a:gd name="T26" fmla="*/ 153 w 296"/>
              <a:gd name="T27" fmla="*/ 232 h 276"/>
              <a:gd name="T28" fmla="*/ 245 w 296"/>
              <a:gd name="T29" fmla="*/ 161 h 276"/>
              <a:gd name="T30" fmla="*/ 234 w 296"/>
              <a:gd name="T31" fmla="*/ 90 h 276"/>
              <a:gd name="T32" fmla="*/ 176 w 296"/>
              <a:gd name="T33" fmla="*/ 47 h 276"/>
              <a:gd name="T34" fmla="*/ 153 w 296"/>
              <a:gd name="T35" fmla="*/ 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6" h="276">
                <a:moveTo>
                  <a:pt x="153" y="276"/>
                </a:moveTo>
                <a:cubicBezTo>
                  <a:pt x="153" y="276"/>
                  <a:pt x="153" y="276"/>
                  <a:pt x="153" y="276"/>
                </a:cubicBezTo>
                <a:cubicBezTo>
                  <a:pt x="142" y="276"/>
                  <a:pt x="130" y="275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3" y="0"/>
                </a:cubicBezTo>
                <a:cubicBezTo>
                  <a:pt x="164" y="0"/>
                  <a:pt x="176" y="2"/>
                  <a:pt x="187" y="4"/>
                </a:cubicBezTo>
                <a:cubicBezTo>
                  <a:pt x="223" y="13"/>
                  <a:pt x="253" y="36"/>
                  <a:pt x="272" y="68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7" y="276"/>
                  <a:pt x="153" y="276"/>
                </a:cubicBezTo>
                <a:close/>
                <a:moveTo>
                  <a:pt x="153" y="44"/>
                </a:moveTo>
                <a:cubicBezTo>
                  <a:pt x="109" y="44"/>
                  <a:pt x="72" y="74"/>
                  <a:pt x="61" y="116"/>
                </a:cubicBezTo>
                <a:cubicBezTo>
                  <a:pt x="49" y="166"/>
                  <a:pt x="79" y="217"/>
                  <a:pt x="130" y="230"/>
                </a:cubicBezTo>
                <a:cubicBezTo>
                  <a:pt x="138" y="232"/>
                  <a:pt x="145" y="232"/>
                  <a:pt x="153" y="232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96" y="232"/>
                  <a:pt x="234" y="203"/>
                  <a:pt x="245" y="161"/>
                </a:cubicBezTo>
                <a:cubicBezTo>
                  <a:pt x="251" y="137"/>
                  <a:pt x="247" y="112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1" y="44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9058115" y="2572592"/>
            <a:ext cx="238435" cy="222442"/>
          </a:xfrm>
          <a:custGeom>
            <a:avLst/>
            <a:gdLst>
              <a:gd name="T0" fmla="*/ 153 w 296"/>
              <a:gd name="T1" fmla="*/ 277 h 277"/>
              <a:gd name="T2" fmla="*/ 153 w 296"/>
              <a:gd name="T3" fmla="*/ 277 h 277"/>
              <a:gd name="T4" fmla="*/ 119 w 296"/>
              <a:gd name="T5" fmla="*/ 273 h 277"/>
              <a:gd name="T6" fmla="*/ 18 w 296"/>
              <a:gd name="T7" fmla="*/ 105 h 277"/>
              <a:gd name="T8" fmla="*/ 152 w 296"/>
              <a:gd name="T9" fmla="*/ 0 h 277"/>
              <a:gd name="T10" fmla="*/ 186 w 296"/>
              <a:gd name="T11" fmla="*/ 4 h 277"/>
              <a:gd name="T12" fmla="*/ 271 w 296"/>
              <a:gd name="T13" fmla="*/ 67 h 277"/>
              <a:gd name="T14" fmla="*/ 287 w 296"/>
              <a:gd name="T15" fmla="*/ 172 h 277"/>
              <a:gd name="T16" fmla="*/ 153 w 296"/>
              <a:gd name="T17" fmla="*/ 277 h 277"/>
              <a:gd name="T18" fmla="*/ 152 w 296"/>
              <a:gd name="T19" fmla="*/ 44 h 277"/>
              <a:gd name="T20" fmla="*/ 61 w 296"/>
              <a:gd name="T21" fmla="*/ 115 h 277"/>
              <a:gd name="T22" fmla="*/ 130 w 296"/>
              <a:gd name="T23" fmla="*/ 230 h 277"/>
              <a:gd name="T24" fmla="*/ 153 w 296"/>
              <a:gd name="T25" fmla="*/ 233 h 277"/>
              <a:gd name="T26" fmla="*/ 244 w 296"/>
              <a:gd name="T27" fmla="*/ 161 h 277"/>
              <a:gd name="T28" fmla="*/ 234 w 296"/>
              <a:gd name="T29" fmla="*/ 90 h 277"/>
              <a:gd name="T30" fmla="*/ 176 w 296"/>
              <a:gd name="T31" fmla="*/ 47 h 277"/>
              <a:gd name="T32" fmla="*/ 152 w 296"/>
              <a:gd name="T33" fmla="*/ 4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77">
                <a:moveTo>
                  <a:pt x="153" y="277"/>
                </a:moveTo>
                <a:cubicBezTo>
                  <a:pt x="153" y="277"/>
                  <a:pt x="153" y="277"/>
                  <a:pt x="153" y="277"/>
                </a:cubicBezTo>
                <a:cubicBezTo>
                  <a:pt x="141" y="277"/>
                  <a:pt x="130" y="276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2" y="0"/>
                </a:cubicBezTo>
                <a:cubicBezTo>
                  <a:pt x="164" y="0"/>
                  <a:pt x="175" y="1"/>
                  <a:pt x="186" y="4"/>
                </a:cubicBezTo>
                <a:cubicBezTo>
                  <a:pt x="222" y="13"/>
                  <a:pt x="252" y="35"/>
                  <a:pt x="271" y="67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6" y="277"/>
                  <a:pt x="153" y="277"/>
                </a:cubicBezTo>
                <a:close/>
                <a:moveTo>
                  <a:pt x="152" y="44"/>
                </a:moveTo>
                <a:cubicBezTo>
                  <a:pt x="109" y="44"/>
                  <a:pt x="71" y="73"/>
                  <a:pt x="61" y="115"/>
                </a:cubicBezTo>
                <a:cubicBezTo>
                  <a:pt x="48" y="166"/>
                  <a:pt x="79" y="217"/>
                  <a:pt x="130" y="230"/>
                </a:cubicBezTo>
                <a:cubicBezTo>
                  <a:pt x="137" y="232"/>
                  <a:pt x="145" y="233"/>
                  <a:pt x="153" y="233"/>
                </a:cubicBezTo>
                <a:cubicBezTo>
                  <a:pt x="196" y="233"/>
                  <a:pt x="234" y="204"/>
                  <a:pt x="244" y="161"/>
                </a:cubicBezTo>
                <a:cubicBezTo>
                  <a:pt x="250" y="137"/>
                  <a:pt x="247" y="111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0" y="44"/>
                  <a:pt x="15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7314926" y="2845920"/>
            <a:ext cx="289320" cy="289320"/>
          </a:xfrm>
          <a:prstGeom prst="ellipse">
            <a:avLst/>
          </a:prstGeom>
          <a:noFill/>
          <a:ln w="122238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614686" y="3564133"/>
            <a:ext cx="332937" cy="334391"/>
          </a:xfrm>
          <a:prstGeom prst="ellipse">
            <a:avLst/>
          </a:prstGeom>
          <a:noFill/>
          <a:ln w="139700" cap="flat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8393699" y="2203307"/>
            <a:ext cx="196273" cy="196272"/>
          </a:xfrm>
          <a:prstGeom prst="ellipse">
            <a:avLst/>
          </a:prstGeom>
          <a:noFill/>
          <a:ln w="104775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8057854" y="4703968"/>
            <a:ext cx="196273" cy="194819"/>
          </a:xfrm>
          <a:prstGeom prst="ellipse">
            <a:avLst/>
          </a:prstGeom>
          <a:noFill/>
          <a:ln w="87313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954547" y="4001747"/>
            <a:ext cx="1391702" cy="2222970"/>
            <a:chOff x="6684587" y="4424362"/>
            <a:chExt cx="1519615" cy="2427287"/>
          </a:xfrm>
          <a:solidFill>
            <a:schemeClr val="accent1"/>
          </a:solidFill>
        </p:grpSpPr>
        <p:sp>
          <p:nvSpPr>
            <p:cNvPr id="26" name="Freeform 25"/>
            <p:cNvSpPr/>
            <p:nvPr/>
          </p:nvSpPr>
          <p:spPr bwMode="auto">
            <a:xfrm>
              <a:off x="6684587" y="4970462"/>
              <a:ext cx="1519615" cy="1881187"/>
            </a:xfrm>
            <a:custGeom>
              <a:avLst/>
              <a:gdLst>
                <a:gd name="connsiteX0" fmla="*/ 687119 w 1519615"/>
                <a:gd name="connsiteY0" fmla="*/ 0 h 1881187"/>
                <a:gd name="connsiteX1" fmla="*/ 954208 w 1519615"/>
                <a:gd name="connsiteY1" fmla="*/ 0 h 1881187"/>
                <a:gd name="connsiteX2" fmla="*/ 965811 w 1519615"/>
                <a:gd name="connsiteY2" fmla="*/ 0 h 1881187"/>
                <a:gd name="connsiteX3" fmla="*/ 945837 w 1519615"/>
                <a:gd name="connsiteY3" fmla="*/ 26046 h 1881187"/>
                <a:gd name="connsiteX4" fmla="*/ 945837 w 1519615"/>
                <a:gd name="connsiteY4" fmla="*/ 60981 h 1881187"/>
                <a:gd name="connsiteX5" fmla="*/ 971550 w 1519615"/>
                <a:gd name="connsiteY5" fmla="*/ 94142 h 1881187"/>
                <a:gd name="connsiteX6" fmla="*/ 991717 w 1519615"/>
                <a:gd name="connsiteY6" fmla="*/ 120151 h 1881187"/>
                <a:gd name="connsiteX7" fmla="*/ 987968 w 1519615"/>
                <a:gd name="connsiteY7" fmla="*/ 141878 h 1881187"/>
                <a:gd name="connsiteX8" fmla="*/ 928461 w 1519615"/>
                <a:gd name="connsiteY8" fmla="*/ 489711 h 1881187"/>
                <a:gd name="connsiteX9" fmla="*/ 930224 w 1519615"/>
                <a:gd name="connsiteY9" fmla="*/ 501057 h 1881187"/>
                <a:gd name="connsiteX10" fmla="*/ 934632 w 1519615"/>
                <a:gd name="connsiteY10" fmla="*/ 510658 h 1881187"/>
                <a:gd name="connsiteX11" fmla="*/ 1005159 w 1519615"/>
                <a:gd name="connsiteY11" fmla="*/ 602301 h 1881187"/>
                <a:gd name="connsiteX12" fmla="*/ 1035133 w 1519615"/>
                <a:gd name="connsiteY12" fmla="*/ 602301 h 1881187"/>
                <a:gd name="connsiteX13" fmla="*/ 1104780 w 1519615"/>
                <a:gd name="connsiteY13" fmla="*/ 510658 h 1881187"/>
                <a:gd name="connsiteX14" fmla="*/ 1110951 w 1519615"/>
                <a:gd name="connsiteY14" fmla="*/ 485347 h 1881187"/>
                <a:gd name="connsiteX15" fmla="*/ 1077450 w 1519615"/>
                <a:gd name="connsiteY15" fmla="*/ 302935 h 1881187"/>
                <a:gd name="connsiteX16" fmla="*/ 1077450 w 1519615"/>
                <a:gd name="connsiteY16" fmla="*/ 302062 h 1881187"/>
                <a:gd name="connsiteX17" fmla="*/ 1051884 w 1519615"/>
                <a:gd name="connsiteY17" fmla="*/ 144088 h 1881187"/>
                <a:gd name="connsiteX18" fmla="*/ 1047870 w 1519615"/>
                <a:gd name="connsiteY18" fmla="*/ 119635 h 1881187"/>
                <a:gd name="connsiteX19" fmla="*/ 1058114 w 1519615"/>
                <a:gd name="connsiteY19" fmla="*/ 106423 h 1881187"/>
                <a:gd name="connsiteX20" fmla="*/ 1093350 w 1519615"/>
                <a:gd name="connsiteY20" fmla="*/ 60981 h 1881187"/>
                <a:gd name="connsiteX21" fmla="*/ 1093350 w 1519615"/>
                <a:gd name="connsiteY21" fmla="*/ 26046 h 1881187"/>
                <a:gd name="connsiteX22" fmla="*/ 1085732 w 1519615"/>
                <a:gd name="connsiteY22" fmla="*/ 16111 h 1881187"/>
                <a:gd name="connsiteX23" fmla="*/ 1073377 w 1519615"/>
                <a:gd name="connsiteY23" fmla="*/ 0 h 1881187"/>
                <a:gd name="connsiteX24" fmla="*/ 1127987 w 1519615"/>
                <a:gd name="connsiteY24" fmla="*/ 0 h 1881187"/>
                <a:gd name="connsiteX25" fmla="*/ 1509055 w 1519615"/>
                <a:gd name="connsiteY25" fmla="*/ 0 h 1881187"/>
                <a:gd name="connsiteX26" fmla="*/ 1519615 w 1519615"/>
                <a:gd name="connsiteY26" fmla="*/ 10549 h 1881187"/>
                <a:gd name="connsiteX27" fmla="*/ 1519615 w 1519615"/>
                <a:gd name="connsiteY27" fmla="*/ 271630 h 1881187"/>
                <a:gd name="connsiteX28" fmla="*/ 1519615 w 1519615"/>
                <a:gd name="connsiteY28" fmla="*/ 399972 h 1881187"/>
                <a:gd name="connsiteX29" fmla="*/ 1519615 w 1519615"/>
                <a:gd name="connsiteY29" fmla="*/ 876422 h 1881187"/>
                <a:gd name="connsiteX30" fmla="*/ 1411373 w 1519615"/>
                <a:gd name="connsiteY30" fmla="*/ 980151 h 1881187"/>
                <a:gd name="connsiteX31" fmla="*/ 1302251 w 1519615"/>
                <a:gd name="connsiteY31" fmla="*/ 876422 h 1881187"/>
                <a:gd name="connsiteX32" fmla="*/ 1302251 w 1519615"/>
                <a:gd name="connsiteY32" fmla="*/ 341075 h 1881187"/>
                <a:gd name="connsiteX33" fmla="*/ 1288171 w 1519615"/>
                <a:gd name="connsiteY33" fmla="*/ 325252 h 1881187"/>
                <a:gd name="connsiteX34" fmla="*/ 1270570 w 1519615"/>
                <a:gd name="connsiteY34" fmla="*/ 341075 h 1881187"/>
                <a:gd name="connsiteX35" fmla="*/ 1270570 w 1519615"/>
                <a:gd name="connsiteY35" fmla="*/ 988063 h 1881187"/>
                <a:gd name="connsiteX36" fmla="*/ 1270570 w 1519615"/>
                <a:gd name="connsiteY36" fmla="*/ 1046960 h 1881187"/>
                <a:gd name="connsiteX37" fmla="*/ 1270570 w 1519615"/>
                <a:gd name="connsiteY37" fmla="*/ 1765151 h 1881187"/>
                <a:gd name="connsiteX38" fmla="*/ 1151768 w 1519615"/>
                <a:gd name="connsiteY38" fmla="*/ 1881187 h 1881187"/>
                <a:gd name="connsiteX39" fmla="*/ 1150008 w 1519615"/>
                <a:gd name="connsiteY39" fmla="*/ 1881187 h 1881187"/>
                <a:gd name="connsiteX40" fmla="*/ 1031206 w 1519615"/>
                <a:gd name="connsiteY40" fmla="*/ 1765151 h 1881187"/>
                <a:gd name="connsiteX41" fmla="*/ 1031206 w 1519615"/>
                <a:gd name="connsiteY41" fmla="*/ 1058388 h 1881187"/>
                <a:gd name="connsiteX42" fmla="*/ 1020645 w 1519615"/>
                <a:gd name="connsiteY42" fmla="*/ 1047839 h 1881187"/>
                <a:gd name="connsiteX43" fmla="*/ 992485 w 1519615"/>
                <a:gd name="connsiteY43" fmla="*/ 1047839 h 1881187"/>
                <a:gd name="connsiteX44" fmla="*/ 981045 w 1519615"/>
                <a:gd name="connsiteY44" fmla="*/ 1058388 h 1881187"/>
                <a:gd name="connsiteX45" fmla="*/ 981045 w 1519615"/>
                <a:gd name="connsiteY45" fmla="*/ 1765151 h 1881187"/>
                <a:gd name="connsiteX46" fmla="*/ 860482 w 1519615"/>
                <a:gd name="connsiteY46" fmla="*/ 1881187 h 1881187"/>
                <a:gd name="connsiteX47" fmla="*/ 859602 w 1519615"/>
                <a:gd name="connsiteY47" fmla="*/ 1881187 h 1881187"/>
                <a:gd name="connsiteX48" fmla="*/ 739040 w 1519615"/>
                <a:gd name="connsiteY48" fmla="*/ 1765151 h 1881187"/>
                <a:gd name="connsiteX49" fmla="*/ 739040 w 1519615"/>
                <a:gd name="connsiteY49" fmla="*/ 1046960 h 1881187"/>
                <a:gd name="connsiteX50" fmla="*/ 739040 w 1519615"/>
                <a:gd name="connsiteY50" fmla="*/ 988063 h 1881187"/>
                <a:gd name="connsiteX51" fmla="*/ 739920 w 1519615"/>
                <a:gd name="connsiteY51" fmla="*/ 356898 h 1881187"/>
                <a:gd name="connsiteX52" fmla="*/ 721440 w 1519615"/>
                <a:gd name="connsiteY52" fmla="*/ 349866 h 1881187"/>
                <a:gd name="connsiteX53" fmla="*/ 537516 w 1519615"/>
                <a:gd name="connsiteY53" fmla="*/ 563477 h 1881187"/>
                <a:gd name="connsiteX54" fmla="*/ 126548 w 1519615"/>
                <a:gd name="connsiteY54" fmla="*/ 712038 h 1881187"/>
                <a:gd name="connsiteX55" fmla="*/ 3346 w 1519615"/>
                <a:gd name="connsiteY55" fmla="*/ 640834 h 1881187"/>
                <a:gd name="connsiteX56" fmla="*/ 73747 w 1519615"/>
                <a:gd name="connsiteY56" fmla="*/ 514250 h 1881187"/>
                <a:gd name="connsiteX57" fmla="*/ 386153 w 1519615"/>
                <a:gd name="connsiteY57" fmla="*/ 410521 h 1881187"/>
                <a:gd name="connsiteX58" fmla="*/ 391433 w 1519615"/>
                <a:gd name="connsiteY58" fmla="*/ 407884 h 1881187"/>
                <a:gd name="connsiteX59" fmla="*/ 687119 w 1519615"/>
                <a:gd name="connsiteY59" fmla="*/ 0 h 1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519615" h="1881187">
                  <a:moveTo>
                    <a:pt x="687119" y="0"/>
                  </a:moveTo>
                  <a:cubicBezTo>
                    <a:pt x="687119" y="0"/>
                    <a:pt x="687119" y="0"/>
                    <a:pt x="954208" y="0"/>
                  </a:cubicBezTo>
                  <a:lnTo>
                    <a:pt x="965811" y="0"/>
                  </a:lnTo>
                  <a:lnTo>
                    <a:pt x="945837" y="26046"/>
                  </a:lnTo>
                  <a:cubicBezTo>
                    <a:pt x="938771" y="35653"/>
                    <a:pt x="938771" y="51374"/>
                    <a:pt x="945837" y="60981"/>
                  </a:cubicBezTo>
                  <a:cubicBezTo>
                    <a:pt x="945837" y="60981"/>
                    <a:pt x="945837" y="60981"/>
                    <a:pt x="971550" y="94142"/>
                  </a:cubicBezTo>
                  <a:lnTo>
                    <a:pt x="991717" y="120151"/>
                  </a:lnTo>
                  <a:lnTo>
                    <a:pt x="987968" y="141878"/>
                  </a:lnTo>
                  <a:cubicBezTo>
                    <a:pt x="967141" y="262241"/>
                    <a:pt x="928461" y="484474"/>
                    <a:pt x="928461" y="489711"/>
                  </a:cubicBezTo>
                  <a:cubicBezTo>
                    <a:pt x="928461" y="494075"/>
                    <a:pt x="928461" y="497566"/>
                    <a:pt x="930224" y="501057"/>
                  </a:cubicBezTo>
                  <a:cubicBezTo>
                    <a:pt x="930224" y="502803"/>
                    <a:pt x="932869" y="510658"/>
                    <a:pt x="934632" y="510658"/>
                  </a:cubicBezTo>
                  <a:cubicBezTo>
                    <a:pt x="1005159" y="602301"/>
                    <a:pt x="1005159" y="602301"/>
                    <a:pt x="1005159" y="602301"/>
                  </a:cubicBezTo>
                  <a:cubicBezTo>
                    <a:pt x="1013094" y="612774"/>
                    <a:pt x="1026317" y="612774"/>
                    <a:pt x="1035133" y="602301"/>
                  </a:cubicBezTo>
                  <a:cubicBezTo>
                    <a:pt x="1104780" y="510658"/>
                    <a:pt x="1104780" y="510658"/>
                    <a:pt x="1104780" y="510658"/>
                  </a:cubicBezTo>
                  <a:cubicBezTo>
                    <a:pt x="1110069" y="503676"/>
                    <a:pt x="1111832" y="494075"/>
                    <a:pt x="1110951" y="485347"/>
                  </a:cubicBezTo>
                  <a:cubicBezTo>
                    <a:pt x="1110069" y="478365"/>
                    <a:pt x="1086266" y="357048"/>
                    <a:pt x="1077450" y="302935"/>
                  </a:cubicBezTo>
                  <a:cubicBezTo>
                    <a:pt x="1077450" y="302935"/>
                    <a:pt x="1077450" y="302062"/>
                    <a:pt x="1077450" y="302062"/>
                  </a:cubicBezTo>
                  <a:cubicBezTo>
                    <a:pt x="1073923" y="279370"/>
                    <a:pt x="1056291" y="173762"/>
                    <a:pt x="1051884" y="144088"/>
                  </a:cubicBezTo>
                  <a:lnTo>
                    <a:pt x="1047870" y="119635"/>
                  </a:lnTo>
                  <a:lnTo>
                    <a:pt x="1058114" y="106423"/>
                  </a:lnTo>
                  <a:cubicBezTo>
                    <a:pt x="1066685" y="95370"/>
                    <a:pt x="1078113" y="80632"/>
                    <a:pt x="1093350" y="60981"/>
                  </a:cubicBezTo>
                  <a:cubicBezTo>
                    <a:pt x="1100417" y="51374"/>
                    <a:pt x="1100417" y="35653"/>
                    <a:pt x="1093350" y="26046"/>
                  </a:cubicBezTo>
                  <a:cubicBezTo>
                    <a:pt x="1093350" y="26046"/>
                    <a:pt x="1093350" y="26046"/>
                    <a:pt x="1085732" y="16111"/>
                  </a:cubicBezTo>
                  <a:lnTo>
                    <a:pt x="1073377" y="0"/>
                  </a:lnTo>
                  <a:lnTo>
                    <a:pt x="1127987" y="0"/>
                  </a:lnTo>
                  <a:cubicBezTo>
                    <a:pt x="1229725" y="0"/>
                    <a:pt x="1354942" y="0"/>
                    <a:pt x="1509055" y="0"/>
                  </a:cubicBezTo>
                  <a:cubicBezTo>
                    <a:pt x="1515215" y="0"/>
                    <a:pt x="1519615" y="5275"/>
                    <a:pt x="1519615" y="10549"/>
                  </a:cubicBezTo>
                  <a:cubicBezTo>
                    <a:pt x="1519615" y="10549"/>
                    <a:pt x="1519615" y="10549"/>
                    <a:pt x="1519615" y="271630"/>
                  </a:cubicBezTo>
                  <a:cubicBezTo>
                    <a:pt x="1519615" y="271630"/>
                    <a:pt x="1519615" y="271630"/>
                    <a:pt x="1519615" y="399972"/>
                  </a:cubicBezTo>
                  <a:cubicBezTo>
                    <a:pt x="1519615" y="399972"/>
                    <a:pt x="1519615" y="399972"/>
                    <a:pt x="1519615" y="876422"/>
                  </a:cubicBezTo>
                  <a:cubicBezTo>
                    <a:pt x="1519615" y="933561"/>
                    <a:pt x="1470334" y="980151"/>
                    <a:pt x="1411373" y="980151"/>
                  </a:cubicBezTo>
                  <a:cubicBezTo>
                    <a:pt x="1352412" y="980151"/>
                    <a:pt x="1302251" y="933561"/>
                    <a:pt x="1302251" y="876422"/>
                  </a:cubicBezTo>
                  <a:cubicBezTo>
                    <a:pt x="1302251" y="876422"/>
                    <a:pt x="1302251" y="876422"/>
                    <a:pt x="1302251" y="341075"/>
                  </a:cubicBezTo>
                  <a:cubicBezTo>
                    <a:pt x="1302251" y="333164"/>
                    <a:pt x="1296091" y="325252"/>
                    <a:pt x="1288171" y="325252"/>
                  </a:cubicBezTo>
                  <a:cubicBezTo>
                    <a:pt x="1278490" y="324373"/>
                    <a:pt x="1270570" y="331406"/>
                    <a:pt x="1270570" y="341075"/>
                  </a:cubicBezTo>
                  <a:cubicBezTo>
                    <a:pt x="1270570" y="341075"/>
                    <a:pt x="1270570" y="341075"/>
                    <a:pt x="1270570" y="988063"/>
                  </a:cubicBezTo>
                  <a:cubicBezTo>
                    <a:pt x="1270570" y="988063"/>
                    <a:pt x="1270570" y="988063"/>
                    <a:pt x="1270570" y="1046960"/>
                  </a:cubicBezTo>
                  <a:cubicBezTo>
                    <a:pt x="1270570" y="1046960"/>
                    <a:pt x="1270570" y="1046960"/>
                    <a:pt x="1270570" y="1765151"/>
                  </a:cubicBezTo>
                  <a:cubicBezTo>
                    <a:pt x="1270570" y="1828444"/>
                    <a:pt x="1216889" y="1881187"/>
                    <a:pt x="1151768" y="1881187"/>
                  </a:cubicBezTo>
                  <a:cubicBezTo>
                    <a:pt x="1151768" y="1881187"/>
                    <a:pt x="1151768" y="1881187"/>
                    <a:pt x="1150008" y="1881187"/>
                  </a:cubicBezTo>
                  <a:cubicBezTo>
                    <a:pt x="1084007" y="1881187"/>
                    <a:pt x="1031206" y="1828444"/>
                    <a:pt x="1031206" y="1765151"/>
                  </a:cubicBezTo>
                  <a:cubicBezTo>
                    <a:pt x="1031206" y="1765151"/>
                    <a:pt x="1031206" y="1765151"/>
                    <a:pt x="1031206" y="1058388"/>
                  </a:cubicBezTo>
                  <a:cubicBezTo>
                    <a:pt x="1031206" y="1052234"/>
                    <a:pt x="1026806" y="1047839"/>
                    <a:pt x="1020645" y="1047839"/>
                  </a:cubicBezTo>
                  <a:cubicBezTo>
                    <a:pt x="1020645" y="1047839"/>
                    <a:pt x="1020645" y="1047839"/>
                    <a:pt x="992485" y="1047839"/>
                  </a:cubicBezTo>
                  <a:cubicBezTo>
                    <a:pt x="986325" y="1047839"/>
                    <a:pt x="981045" y="1052234"/>
                    <a:pt x="981045" y="1058388"/>
                  </a:cubicBezTo>
                  <a:cubicBezTo>
                    <a:pt x="981045" y="1058388"/>
                    <a:pt x="981045" y="1058388"/>
                    <a:pt x="981045" y="1765151"/>
                  </a:cubicBezTo>
                  <a:cubicBezTo>
                    <a:pt x="981045" y="1828444"/>
                    <a:pt x="926484" y="1881187"/>
                    <a:pt x="860482" y="1881187"/>
                  </a:cubicBezTo>
                  <a:cubicBezTo>
                    <a:pt x="860482" y="1881187"/>
                    <a:pt x="860482" y="1881187"/>
                    <a:pt x="859602" y="1881187"/>
                  </a:cubicBezTo>
                  <a:cubicBezTo>
                    <a:pt x="793601" y="1881187"/>
                    <a:pt x="739040" y="1828444"/>
                    <a:pt x="739040" y="1765151"/>
                  </a:cubicBezTo>
                  <a:cubicBezTo>
                    <a:pt x="739040" y="1765151"/>
                    <a:pt x="739040" y="1765151"/>
                    <a:pt x="739040" y="1046960"/>
                  </a:cubicBezTo>
                  <a:cubicBezTo>
                    <a:pt x="739040" y="1046960"/>
                    <a:pt x="739040" y="1046960"/>
                    <a:pt x="739040" y="988063"/>
                  </a:cubicBezTo>
                  <a:cubicBezTo>
                    <a:pt x="739040" y="988063"/>
                    <a:pt x="739040" y="988063"/>
                    <a:pt x="739920" y="356898"/>
                  </a:cubicBezTo>
                  <a:cubicBezTo>
                    <a:pt x="739920" y="347229"/>
                    <a:pt x="727600" y="341954"/>
                    <a:pt x="721440" y="349866"/>
                  </a:cubicBezTo>
                  <a:cubicBezTo>
                    <a:pt x="658958" y="418432"/>
                    <a:pt x="537516" y="562598"/>
                    <a:pt x="537516" y="563477"/>
                  </a:cubicBezTo>
                  <a:cubicBezTo>
                    <a:pt x="516396" y="585454"/>
                    <a:pt x="202229" y="686546"/>
                    <a:pt x="126548" y="712038"/>
                  </a:cubicBezTo>
                  <a:cubicBezTo>
                    <a:pt x="72867" y="726982"/>
                    <a:pt x="17426" y="695336"/>
                    <a:pt x="3346" y="640834"/>
                  </a:cubicBezTo>
                  <a:cubicBezTo>
                    <a:pt x="-10735" y="586333"/>
                    <a:pt x="20946" y="529194"/>
                    <a:pt x="73747" y="514250"/>
                  </a:cubicBezTo>
                  <a:cubicBezTo>
                    <a:pt x="74627" y="514250"/>
                    <a:pt x="349192" y="423707"/>
                    <a:pt x="386153" y="410521"/>
                  </a:cubicBezTo>
                  <a:cubicBezTo>
                    <a:pt x="387913" y="410521"/>
                    <a:pt x="389673" y="408763"/>
                    <a:pt x="391433" y="407884"/>
                  </a:cubicBezTo>
                  <a:cubicBezTo>
                    <a:pt x="391433" y="407884"/>
                    <a:pt x="391433" y="407884"/>
                    <a:pt x="687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0"/>
            <p:cNvSpPr>
              <a:spLocks noChangeArrowheads="1"/>
            </p:cNvSpPr>
            <p:nvPr/>
          </p:nvSpPr>
          <p:spPr bwMode="auto">
            <a:xfrm>
              <a:off x="7470776" y="4424362"/>
              <a:ext cx="469900" cy="4699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770678" y="5499720"/>
            <a:ext cx="425258" cy="425985"/>
            <a:chOff x="9145588" y="4435475"/>
            <a:chExt cx="464344" cy="465138"/>
          </a:xfrm>
          <a:solidFill>
            <a:schemeClr val="tx2"/>
          </a:solidFill>
        </p:grpSpPr>
        <p:sp>
          <p:nvSpPr>
            <p:cNvPr id="71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777674" y="3879950"/>
            <a:ext cx="398362" cy="425258"/>
            <a:chOff x="9159875" y="1647825"/>
            <a:chExt cx="434975" cy="464344"/>
          </a:xfrm>
          <a:solidFill>
            <a:schemeClr val="accent3"/>
          </a:solidFill>
        </p:grpSpPr>
        <p:sp>
          <p:nvSpPr>
            <p:cNvPr id="81" name="AutoShape 78"/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79"/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80"/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776978" y="2260182"/>
            <a:ext cx="425985" cy="399088"/>
            <a:chOff x="5368132" y="3540125"/>
            <a:chExt cx="465138" cy="435769"/>
          </a:xfrm>
          <a:solidFill>
            <a:schemeClr val="accent1"/>
          </a:solidFill>
        </p:grpSpPr>
        <p:sp>
          <p:nvSpPr>
            <p:cNvPr id="85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777323" y="3090419"/>
            <a:ext cx="425985" cy="358380"/>
            <a:chOff x="5368132" y="2625725"/>
            <a:chExt cx="465138" cy="391319"/>
          </a:xfrm>
          <a:solidFill>
            <a:schemeClr val="accent2"/>
          </a:solidFill>
        </p:grpSpPr>
        <p:sp>
          <p:nvSpPr>
            <p:cNvPr id="8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773417" y="4736359"/>
            <a:ext cx="425258" cy="332211"/>
            <a:chOff x="2581275" y="1710532"/>
            <a:chExt cx="464344" cy="362744"/>
          </a:xfrm>
          <a:solidFill>
            <a:schemeClr val="accent4"/>
          </a:solidFill>
        </p:grpSpPr>
        <p:sp>
          <p:nvSpPr>
            <p:cNvPr id="92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288135" y="2126544"/>
            <a:ext cx="2578433" cy="658282"/>
            <a:chOff x="8676119" y="2245064"/>
            <a:chExt cx="3378732" cy="718784"/>
          </a:xfrm>
        </p:grpSpPr>
        <p:sp>
          <p:nvSpPr>
            <p:cNvPr id="100" name="TextBox 99"/>
            <p:cNvSpPr txBox="1"/>
            <p:nvPr/>
          </p:nvSpPr>
          <p:spPr>
            <a:xfrm>
              <a:off x="8683445" y="2245064"/>
              <a:ext cx="1646828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8676119" y="2479916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288135" y="2974236"/>
            <a:ext cx="2578433" cy="663725"/>
            <a:chOff x="8676119" y="2239121"/>
            <a:chExt cx="3378732" cy="724729"/>
          </a:xfrm>
        </p:grpSpPr>
        <p:sp>
          <p:nvSpPr>
            <p:cNvPr id="115" name="TextBox 114"/>
            <p:cNvSpPr txBox="1"/>
            <p:nvPr/>
          </p:nvSpPr>
          <p:spPr>
            <a:xfrm>
              <a:off x="8683445" y="2239121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288135" y="3808330"/>
            <a:ext cx="2578433" cy="635347"/>
            <a:chOff x="8676119" y="2270107"/>
            <a:chExt cx="3378732" cy="693743"/>
          </a:xfrm>
        </p:grpSpPr>
        <p:sp>
          <p:nvSpPr>
            <p:cNvPr id="118" name="TextBox 117"/>
            <p:cNvSpPr txBox="1"/>
            <p:nvPr/>
          </p:nvSpPr>
          <p:spPr>
            <a:xfrm>
              <a:off x="8683445" y="2270107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288135" y="4614044"/>
            <a:ext cx="2578433" cy="648547"/>
            <a:chOff x="8676119" y="2255696"/>
            <a:chExt cx="3378732" cy="708155"/>
          </a:xfrm>
        </p:grpSpPr>
        <p:sp>
          <p:nvSpPr>
            <p:cNvPr id="121" name="TextBox 120"/>
            <p:cNvSpPr txBox="1"/>
            <p:nvPr/>
          </p:nvSpPr>
          <p:spPr>
            <a:xfrm>
              <a:off x="8683445" y="2255696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8676119" y="2479919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288135" y="5432955"/>
            <a:ext cx="2578433" cy="643602"/>
            <a:chOff x="8676119" y="2261094"/>
            <a:chExt cx="3378732" cy="702756"/>
          </a:xfrm>
        </p:grpSpPr>
        <p:sp>
          <p:nvSpPr>
            <p:cNvPr id="124" name="TextBox 123"/>
            <p:cNvSpPr txBox="1"/>
            <p:nvPr/>
          </p:nvSpPr>
          <p:spPr>
            <a:xfrm>
              <a:off x="8683445" y="2261094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676119" y="2479918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2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00"/>
                            </p:stCondLst>
                            <p:childTnLst>
                              <p:par>
                                <p:cTn id="1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000"/>
                            </p:stCondLst>
                            <p:childTnLst>
                              <p:par>
                                <p:cTn id="1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500"/>
                            </p:stCondLst>
                            <p:childTnLst>
                              <p:par>
                                <p:cTn id="1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椭圆 3079"/>
          <p:cNvSpPr>
            <a:spLocks noChangeArrowheads="1"/>
          </p:cNvSpPr>
          <p:nvPr/>
        </p:nvSpPr>
        <p:spPr bwMode="auto">
          <a:xfrm>
            <a:off x="2535725" y="2503742"/>
            <a:ext cx="2222943" cy="22229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8" name="文本框 3080"/>
          <p:cNvSpPr txBox="1">
            <a:spLocks noChangeArrowheads="1"/>
          </p:cNvSpPr>
          <p:nvPr/>
        </p:nvSpPr>
        <p:spPr bwMode="auto">
          <a:xfrm>
            <a:off x="4758667" y="3117205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5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843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1" name="直接连接符 3084"/>
          <p:cNvSpPr>
            <a:spLocks noChangeShapeType="1"/>
          </p:cNvSpPr>
          <p:nvPr/>
        </p:nvSpPr>
        <p:spPr bwMode="auto">
          <a:xfrm>
            <a:off x="6314280" y="3427435"/>
            <a:ext cx="0" cy="810168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67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2" name="椭圆 3088"/>
          <p:cNvSpPr>
            <a:spLocks noChangeArrowheads="1"/>
          </p:cNvSpPr>
          <p:nvPr/>
        </p:nvSpPr>
        <p:spPr bwMode="auto">
          <a:xfrm>
            <a:off x="1627352" y="4324947"/>
            <a:ext cx="169622" cy="1696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3" name="椭圆 3087"/>
          <p:cNvSpPr>
            <a:spLocks noChangeArrowheads="1"/>
          </p:cNvSpPr>
          <p:nvPr/>
        </p:nvSpPr>
        <p:spPr bwMode="auto">
          <a:xfrm>
            <a:off x="4946147" y="2238149"/>
            <a:ext cx="482083" cy="4820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5950" y="3279600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55949" y="3830966"/>
            <a:ext cx="3978695" cy="434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8" grpId="0"/>
      <p:bldP spid="6152" grpId="0" animBg="1"/>
      <p:bldP spid="6153" grpId="0" animBg="1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椭圆 40"/>
          <p:cNvSpPr/>
          <p:nvPr/>
        </p:nvSpPr>
        <p:spPr>
          <a:xfrm>
            <a:off x="1749434" y="2447507"/>
            <a:ext cx="2418293" cy="241829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08764" y="1884909"/>
            <a:ext cx="841222" cy="841222"/>
            <a:chOff x="3529981" y="507683"/>
            <a:chExt cx="598350" cy="598350"/>
          </a:xfrm>
        </p:grpSpPr>
        <p:sp>
          <p:nvSpPr>
            <p:cNvPr id="4" name="椭圆 3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576317" y="558577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5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3935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44899" y="2888877"/>
            <a:ext cx="1627369" cy="1548969"/>
            <a:chOff x="1369560" y="1867224"/>
            <a:chExt cx="1157526" cy="1101761"/>
          </a:xfrm>
        </p:grpSpPr>
        <p:sp>
          <p:nvSpPr>
            <p:cNvPr id="35" name="TextBox 34"/>
            <p:cNvSpPr txBox="1"/>
            <p:nvPr/>
          </p:nvSpPr>
          <p:spPr>
            <a:xfrm>
              <a:off x="1369560" y="1867224"/>
              <a:ext cx="1157526" cy="88036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435" baseline="12000" dirty="0">
                  <a:solidFill>
                    <a:schemeClr val="accent2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8435" baseline="12000" dirty="0">
                <a:solidFill>
                  <a:schemeClr val="accent2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398632" y="2524993"/>
              <a:ext cx="1099376" cy="44399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935" baseline="12000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CONTENT</a:t>
              </a:r>
              <a:endParaRPr lang="zh-CN" altLang="en-US" sz="3935" baseline="12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Franklin Gothic Book" panose="020B0503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354433" y="2032346"/>
            <a:ext cx="2516532" cy="646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相关标题文字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CAPTION TEXT</a:t>
            </a:r>
            <a:endParaRPr lang="zh-CN" altLang="en-US" sz="1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54433" y="3091403"/>
            <a:ext cx="2516532" cy="646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相关标题文字</a:t>
            </a:r>
            <a:endParaRPr lang="en-US" altLang="zh-CN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CAPTION TEXT</a:t>
            </a:r>
            <a:endParaRPr lang="zh-CN" altLang="en-US" sz="1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312689" y="5209518"/>
            <a:ext cx="2516532" cy="646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相关标题文字</a:t>
            </a:r>
            <a:endParaRPr lang="en-US" altLang="zh-CN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CAPTION TEXT</a:t>
            </a:r>
            <a:endParaRPr lang="zh-CN" altLang="en-US" sz="1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056931" y="2993919"/>
            <a:ext cx="841222" cy="841222"/>
            <a:chOff x="3529981" y="507683"/>
            <a:chExt cx="598350" cy="598350"/>
          </a:xfrm>
        </p:grpSpPr>
        <p:sp>
          <p:nvSpPr>
            <p:cNvPr id="48" name="椭圆 47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567571" y="598214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5" dirty="0">
                  <a:solidFill>
                    <a:schemeClr val="accent2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3935" dirty="0">
                <a:solidFill>
                  <a:schemeClr val="accent2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064914" y="5091648"/>
            <a:ext cx="841222" cy="841222"/>
            <a:chOff x="3529981" y="507683"/>
            <a:chExt cx="598350" cy="598350"/>
          </a:xfrm>
        </p:grpSpPr>
        <p:sp>
          <p:nvSpPr>
            <p:cNvPr id="51" name="椭圆 50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570639" y="582835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5" dirty="0">
                  <a:solidFill>
                    <a:schemeClr val="accent2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3935" dirty="0">
                <a:solidFill>
                  <a:schemeClr val="accent2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901080" y="1829275"/>
            <a:ext cx="1056595" cy="4227475"/>
            <a:chOff x="5901014" y="1112411"/>
            <a:chExt cx="1056725" cy="4227997"/>
          </a:xfrm>
        </p:grpSpPr>
        <p:sp>
          <p:nvSpPr>
            <p:cNvPr id="31" name="弧形 30"/>
            <p:cNvSpPr/>
            <p:nvPr/>
          </p:nvSpPr>
          <p:spPr>
            <a:xfrm>
              <a:off x="5901014" y="3226592"/>
              <a:ext cx="1056724" cy="1056724"/>
            </a:xfrm>
            <a:prstGeom prst="arc">
              <a:avLst>
                <a:gd name="adj1" fmla="val 16072548"/>
                <a:gd name="adj2" fmla="val 5356559"/>
              </a:avLst>
            </a:prstGeom>
            <a:noFill/>
            <a:ln w="9525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弧形 28"/>
            <p:cNvSpPr/>
            <p:nvPr/>
          </p:nvSpPr>
          <p:spPr>
            <a:xfrm>
              <a:off x="5901014" y="1112411"/>
              <a:ext cx="1056724" cy="1056724"/>
            </a:xfrm>
            <a:prstGeom prst="arc">
              <a:avLst>
                <a:gd name="adj1" fmla="val 16200000"/>
                <a:gd name="adj2" fmla="val 5356559"/>
              </a:avLst>
            </a:prstGeom>
            <a:noFill/>
            <a:ln w="9525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弧形 29"/>
            <p:cNvSpPr/>
            <p:nvPr/>
          </p:nvSpPr>
          <p:spPr>
            <a:xfrm flipH="1">
              <a:off x="5901015" y="2169503"/>
              <a:ext cx="1056724" cy="1056724"/>
            </a:xfrm>
            <a:prstGeom prst="arc">
              <a:avLst>
                <a:gd name="adj1" fmla="val 16169364"/>
                <a:gd name="adj2" fmla="val 5281886"/>
              </a:avLst>
            </a:prstGeom>
            <a:noFill/>
            <a:ln w="9525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弧形 31"/>
            <p:cNvSpPr/>
            <p:nvPr/>
          </p:nvSpPr>
          <p:spPr>
            <a:xfrm flipH="1">
              <a:off x="5901015" y="4283684"/>
              <a:ext cx="1056724" cy="1056724"/>
            </a:xfrm>
            <a:prstGeom prst="arc">
              <a:avLst>
                <a:gd name="adj1" fmla="val 16152732"/>
                <a:gd name="adj2" fmla="val 5201936"/>
              </a:avLst>
            </a:prstGeom>
            <a:noFill/>
            <a:ln w="9525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053833" y="4050877"/>
            <a:ext cx="841222" cy="841222"/>
            <a:chOff x="3529981" y="507683"/>
            <a:chExt cx="598350" cy="598350"/>
          </a:xfrm>
        </p:grpSpPr>
        <p:sp>
          <p:nvSpPr>
            <p:cNvPr id="57" name="椭圆 56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578518" y="582851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5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3935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7312688" y="4150461"/>
            <a:ext cx="2516532" cy="646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相关标题文字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CAPTION TEXT</a:t>
            </a:r>
            <a:endParaRPr lang="zh-CN" altLang="en-US" sz="1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crush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0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9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48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15" grpId="0"/>
          <p:bldP spid="36" grpId="0"/>
          <p:bldP spid="38" grpId="0"/>
          <p:bldP spid="6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0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9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48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15" grpId="0"/>
          <p:bldP spid="36" grpId="0"/>
          <p:bldP spid="38" grpId="0"/>
          <p:bldP spid="6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/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3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/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3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/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3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/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3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 Placeholder 3"/>
          <p:cNvSpPr txBox="1"/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3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Text Placeholder 3"/>
          <p:cNvSpPr txBox="1"/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" name="Text Placeholder 3"/>
          <p:cNvSpPr txBox="1"/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  <a:endParaRPr lang="en-US" sz="2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4" name="Text Placeholder 3"/>
          <p:cNvSpPr txBox="1"/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  <a:endParaRPr lang="en-US" sz="28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5" name="Text Placeholder 3"/>
          <p:cNvSpPr txBox="1"/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  <a:endParaRPr lang="en-US" sz="28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" name="Text Placeholder 3"/>
          <p:cNvSpPr txBox="1"/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330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  <a:endParaRPr lang="en-US" sz="2800" b="1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 156"/>
          <p:cNvGrpSpPr/>
          <p:nvPr/>
        </p:nvGrpSpPr>
        <p:grpSpPr>
          <a:xfrm>
            <a:off x="1645428" y="2371098"/>
            <a:ext cx="4751427" cy="4053515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9"/>
            <p:cNvSpPr/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40"/>
            <p:cNvSpPr/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41"/>
            <p:cNvSpPr/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42"/>
            <p:cNvSpPr/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43"/>
            <p:cNvSpPr/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44"/>
            <p:cNvSpPr/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45"/>
            <p:cNvSpPr/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46"/>
            <p:cNvSpPr/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7222103" y="4016223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7222104" y="4016223"/>
            <a:ext cx="2133784" cy="3457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Content Placeholder 2"/>
          <p:cNvSpPr txBox="1"/>
          <p:nvPr/>
        </p:nvSpPr>
        <p:spPr>
          <a:xfrm>
            <a:off x="7366422" y="4036655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7222103" y="557689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222104" y="5576896"/>
            <a:ext cx="1757232" cy="3457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Content Placeholder 2"/>
          <p:cNvSpPr txBox="1"/>
          <p:nvPr/>
        </p:nvSpPr>
        <p:spPr>
          <a:xfrm>
            <a:off x="7366422" y="559874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7222103" y="5053594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222104" y="5053594"/>
            <a:ext cx="3179757" cy="3457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Content Placeholder 2"/>
          <p:cNvSpPr txBox="1"/>
          <p:nvPr/>
        </p:nvSpPr>
        <p:spPr>
          <a:xfrm>
            <a:off x="7366422" y="5074026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7222103" y="4530805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7222104" y="4530805"/>
            <a:ext cx="2510335" cy="345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/>
          <p:nvPr/>
        </p:nvSpPr>
        <p:spPr>
          <a:xfrm>
            <a:off x="7366422" y="4551238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62%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0" name="Group 169"/>
          <p:cNvGrpSpPr/>
          <p:nvPr/>
        </p:nvGrpSpPr>
        <p:grpSpPr>
          <a:xfrm>
            <a:off x="6694977" y="4513827"/>
            <a:ext cx="349723" cy="350321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/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AutoShape 38"/>
            <p:cNvSpPr/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AutoShape 39"/>
            <p:cNvSpPr/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AutoShape 40"/>
            <p:cNvSpPr/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AutoShape 41"/>
            <p:cNvSpPr/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AutoShape 42"/>
            <p:cNvSpPr/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725401" y="5586044"/>
            <a:ext cx="297181" cy="339553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/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AutoShape 49"/>
            <p:cNvSpPr/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AutoShape 50"/>
            <p:cNvSpPr/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AutoShape 51"/>
            <p:cNvSpPr/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758280" y="4010752"/>
            <a:ext cx="240322" cy="350321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39091" y="5049934"/>
            <a:ext cx="262440" cy="350321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/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AutoShape 116"/>
            <p:cNvSpPr/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6653932" y="2505161"/>
            <a:ext cx="1482552" cy="333570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7222103" y="607723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7222103" y="6077236"/>
            <a:ext cx="3962395" cy="345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/>
          <p:nvPr/>
        </p:nvSpPr>
        <p:spPr>
          <a:xfrm>
            <a:off x="7366422" y="609766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6731392" y="6092482"/>
            <a:ext cx="313308" cy="334461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AutoShape 79"/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AutoShape 80"/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6687300" y="2775152"/>
            <a:ext cx="4951735" cy="392817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/>
      <p:bldP spid="161" grpId="0" animBg="1"/>
      <p:bldP spid="162" grpId="0" animBg="1"/>
      <p:bldP spid="163" grpId="0"/>
      <p:bldP spid="164" grpId="0" animBg="1"/>
      <p:bldP spid="165" grpId="0" animBg="1"/>
      <p:bldP spid="166" grpId="0"/>
      <p:bldP spid="167" grpId="0" animBg="1"/>
      <p:bldP spid="168" grpId="0" animBg="1"/>
      <p:bldP spid="169" grpId="0"/>
      <p:bldP spid="188" grpId="0"/>
      <p:bldP spid="192" grpId="0" animBg="1"/>
      <p:bldP spid="193" grpId="0" animBg="1"/>
      <p:bldP spid="194" grpId="0"/>
      <p:bldP spid="19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177317" y="3752503"/>
            <a:ext cx="45041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CLASS TEACHER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3693071" y="4177983"/>
            <a:ext cx="5472608" cy="56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1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add related title </a:t>
            </a:r>
            <a:r>
              <a:rPr lang="en-US" altLang="zh-CN" sz="1100" cap="all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wordsClick</a:t>
            </a:r>
            <a:r>
              <a:rPr lang="en-US" altLang="zh-CN" sz="11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add related title </a:t>
            </a:r>
            <a:r>
              <a:rPr lang="en-US" altLang="zh-CN" sz="1100" cap="all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wordsClick</a:t>
            </a:r>
            <a:r>
              <a:rPr lang="en-US" altLang="zh-CN" sz="11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add related title words</a:t>
            </a:r>
            <a:endParaRPr lang="zh-CN" altLang="en-US" sz="11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846977" y="2752229"/>
            <a:ext cx="716479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66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7001818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latin typeface="Calibri" panose="020F0502020204030204"/>
                <a:ea typeface="宋体" panose="02010600030101010101" pitchFamily="2" charset="-122"/>
              </a:rPr>
              <a:t>      PPT</a:t>
            </a:r>
            <a:r>
              <a:rPr lang="zh-CN" altLang="en-US" sz="100" dirty="0" smtClean="0">
                <a:latin typeface="Calibri" panose="020F0502020204030204"/>
                <a:ea typeface="宋体" panose="02010600030101010101" pitchFamily="2" charset="-122"/>
              </a:rPr>
              <a:t>论坛：</a:t>
            </a:r>
            <a:r>
              <a:rPr lang="en-US" altLang="zh-CN" sz="100" dirty="0" smtClean="0">
                <a:latin typeface="Calibri" panose="020F0502020204030204"/>
                <a:ea typeface="宋体" panose="02010600030101010101" pitchFamily="2" charset="-122"/>
              </a:rPr>
              <a:t>www.1ppt.cn</a:t>
            </a:r>
            <a:endParaRPr lang="en-US" altLang="zh-CN" sz="100" dirty="0"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fractur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49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49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99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椭圆 3079"/>
          <p:cNvSpPr>
            <a:spLocks noChangeArrowheads="1"/>
          </p:cNvSpPr>
          <p:nvPr/>
        </p:nvSpPr>
        <p:spPr bwMode="auto">
          <a:xfrm>
            <a:off x="2535725" y="2503742"/>
            <a:ext cx="2222943" cy="22229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8" name="文本框 3080"/>
          <p:cNvSpPr txBox="1">
            <a:spLocks noChangeArrowheads="1"/>
          </p:cNvSpPr>
          <p:nvPr/>
        </p:nvSpPr>
        <p:spPr bwMode="auto">
          <a:xfrm>
            <a:off x="4758667" y="3117205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5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843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1" name="直接连接符 3084"/>
          <p:cNvSpPr>
            <a:spLocks noChangeShapeType="1"/>
          </p:cNvSpPr>
          <p:nvPr/>
        </p:nvSpPr>
        <p:spPr bwMode="auto">
          <a:xfrm>
            <a:off x="6314280" y="3427435"/>
            <a:ext cx="0" cy="810168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67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2" name="椭圆 3088"/>
          <p:cNvSpPr>
            <a:spLocks noChangeArrowheads="1"/>
          </p:cNvSpPr>
          <p:nvPr/>
        </p:nvSpPr>
        <p:spPr bwMode="auto">
          <a:xfrm>
            <a:off x="1627352" y="4324947"/>
            <a:ext cx="169622" cy="1696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3" name="椭圆 3087"/>
          <p:cNvSpPr>
            <a:spLocks noChangeArrowheads="1"/>
          </p:cNvSpPr>
          <p:nvPr/>
        </p:nvSpPr>
        <p:spPr bwMode="auto">
          <a:xfrm>
            <a:off x="4946147" y="2238149"/>
            <a:ext cx="482083" cy="4820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5950" y="3279600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55949" y="3830966"/>
            <a:ext cx="3978695" cy="434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8" grpId="0"/>
      <p:bldP spid="6152" grpId="0" animBg="1"/>
      <p:bldP spid="6153" grpId="0" animBg="1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/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/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/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/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/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/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/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/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/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/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/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/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/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6760950" y="2065266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/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/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/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/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/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/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/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/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/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/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/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/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/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/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/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/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/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/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/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/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/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/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/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/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/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/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/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/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/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664769" y="245617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59844" y="2720726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1747893" y="385350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405094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576090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664852" y="557356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654720" y="406380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421297" y="537054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537069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415591" y="385350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4161509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8550" y="416151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88550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88550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88550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4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4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359086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352957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686389">
            <a:off x="4518694" y="2369091"/>
            <a:ext cx="3821365" cy="3829652"/>
            <a:chOff x="4095409" y="3126757"/>
            <a:chExt cx="2045437" cy="2049874"/>
          </a:xfrm>
        </p:grpSpPr>
        <p:sp>
          <p:nvSpPr>
            <p:cNvPr id="5" name="Freeform 4"/>
            <p:cNvSpPr/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5886762" y="3534678"/>
            <a:ext cx="1061068" cy="120001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67121" y="4793051"/>
            <a:ext cx="1300356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SUCCESS</a:t>
            </a:r>
            <a:endParaRPr lang="en-GB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892872" y="2631041"/>
            <a:ext cx="2416350" cy="766104"/>
            <a:chOff x="1753214" y="2748563"/>
            <a:chExt cx="2321808" cy="726460"/>
          </a:xfrm>
        </p:grpSpPr>
        <p:sp>
          <p:nvSpPr>
            <p:cNvPr id="40" name="TextBox 39"/>
            <p:cNvSpPr txBox="1"/>
            <p:nvPr/>
          </p:nvSpPr>
          <p:spPr>
            <a:xfrm>
              <a:off x="1760542" y="27485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92872" y="5207932"/>
            <a:ext cx="2416350" cy="785403"/>
            <a:chOff x="1753214" y="2730263"/>
            <a:chExt cx="2321808" cy="744760"/>
          </a:xfrm>
        </p:grpSpPr>
        <p:sp>
          <p:nvSpPr>
            <p:cNvPr id="44" name="TextBox 43"/>
            <p:cNvSpPr txBox="1"/>
            <p:nvPr/>
          </p:nvSpPr>
          <p:spPr>
            <a:xfrm>
              <a:off x="1760542" y="27302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8301583" y="5157491"/>
            <a:ext cx="2349427" cy="829715"/>
            <a:chOff x="1753214" y="2688244"/>
            <a:chExt cx="2321808" cy="786779"/>
          </a:xfrm>
        </p:grpSpPr>
        <p:sp>
          <p:nvSpPr>
            <p:cNvPr id="47" name="TextBox 46"/>
            <p:cNvSpPr txBox="1"/>
            <p:nvPr/>
          </p:nvSpPr>
          <p:spPr>
            <a:xfrm>
              <a:off x="1825346" y="2688244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 flipH="1">
            <a:off x="8301583" y="2631040"/>
            <a:ext cx="2349427" cy="766104"/>
            <a:chOff x="1753214" y="2748563"/>
            <a:chExt cx="2321808" cy="726460"/>
          </a:xfrm>
        </p:grpSpPr>
        <p:sp>
          <p:nvSpPr>
            <p:cNvPr id="50" name="TextBox 49"/>
            <p:cNvSpPr txBox="1"/>
            <p:nvPr/>
          </p:nvSpPr>
          <p:spPr>
            <a:xfrm>
              <a:off x="1753214" y="2748563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椭圆 3079"/>
          <p:cNvSpPr>
            <a:spLocks noChangeArrowheads="1"/>
          </p:cNvSpPr>
          <p:nvPr/>
        </p:nvSpPr>
        <p:spPr bwMode="auto">
          <a:xfrm>
            <a:off x="2535725" y="2503742"/>
            <a:ext cx="2222943" cy="22229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8" name="文本框 3080"/>
          <p:cNvSpPr txBox="1">
            <a:spLocks noChangeArrowheads="1"/>
          </p:cNvSpPr>
          <p:nvPr/>
        </p:nvSpPr>
        <p:spPr bwMode="auto">
          <a:xfrm>
            <a:off x="4758667" y="3117205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5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843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1" name="直接连接符 3084"/>
          <p:cNvSpPr>
            <a:spLocks noChangeShapeType="1"/>
          </p:cNvSpPr>
          <p:nvPr/>
        </p:nvSpPr>
        <p:spPr bwMode="auto">
          <a:xfrm>
            <a:off x="6314280" y="3427435"/>
            <a:ext cx="0" cy="810168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67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2" name="椭圆 3088"/>
          <p:cNvSpPr>
            <a:spLocks noChangeArrowheads="1"/>
          </p:cNvSpPr>
          <p:nvPr/>
        </p:nvSpPr>
        <p:spPr bwMode="auto">
          <a:xfrm>
            <a:off x="1627352" y="4324947"/>
            <a:ext cx="169622" cy="1696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3" name="椭圆 3087"/>
          <p:cNvSpPr>
            <a:spLocks noChangeArrowheads="1"/>
          </p:cNvSpPr>
          <p:nvPr/>
        </p:nvSpPr>
        <p:spPr bwMode="auto">
          <a:xfrm>
            <a:off x="4946147" y="2238149"/>
            <a:ext cx="482083" cy="4820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5950" y="3279600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55949" y="3830966"/>
            <a:ext cx="3978695" cy="434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8" grpId="0"/>
      <p:bldP spid="6152" grpId="0" animBg="1"/>
      <p:bldP spid="6153" grpId="0" animBg="1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  <a:endParaRPr lang="en-US" sz="6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  <a:endParaRPr lang="en-US" sz="6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  <a:endParaRPr 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  <a:endParaRPr 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第一PPT，www.1ppt.com">
  <a:themeElements>
    <a:clrScheme name="自定义 26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FC7A4"/>
      </a:accent1>
      <a:accent2>
        <a:srgbClr val="277570"/>
      </a:accent2>
      <a:accent3>
        <a:srgbClr val="5FC7A4"/>
      </a:accent3>
      <a:accent4>
        <a:srgbClr val="277570"/>
      </a:accent4>
      <a:accent5>
        <a:srgbClr val="5FC7A4"/>
      </a:accent5>
      <a:accent6>
        <a:srgbClr val="277570"/>
      </a:accent6>
      <a:hlink>
        <a:srgbClr val="5FC7A4"/>
      </a:hlink>
      <a:folHlink>
        <a:srgbClr val="27757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10153</Words>
  <Application>WPS 演示</Application>
  <PresentationFormat>自定义</PresentationFormat>
  <Paragraphs>424</Paragraphs>
  <Slides>22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Calibri</vt:lpstr>
      <vt:lpstr>微软雅黑</vt:lpstr>
      <vt:lpstr>方正正准黑简体</vt:lpstr>
      <vt:lpstr>黑体</vt:lpstr>
      <vt:lpstr>Franklin Gothic Book</vt:lpstr>
      <vt:lpstr>Arial</vt:lpstr>
      <vt:lpstr>Source Sans Pro Light</vt:lpstr>
      <vt:lpstr>HakusyuReisyoExtraBold</vt:lpstr>
      <vt:lpstr>Arial Unicode MS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毕业答辩</dc:title>
  <dc:creator/>
  <cp:keywords>第一PPT模板网-WWW.1PPT.COM</cp:keywords>
  <cp:lastModifiedBy>wuhan</cp:lastModifiedBy>
  <cp:revision>2</cp:revision>
  <dcterms:created xsi:type="dcterms:W3CDTF">2016-10-17T14:00:00Z</dcterms:created>
  <dcterms:modified xsi:type="dcterms:W3CDTF">2021-03-18T06:31:28Z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