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</p:sldIdLst>
  <p:sldSz cx="9144000" cy="5144135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128" y="842018"/>
            <a:ext cx="6858770" cy="1791223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128" y="2702318"/>
            <a:ext cx="6858770" cy="1242184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49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10"/>
            </a:lvl4pPr>
            <a:lvl5pPr marL="1371600" indent="0" algn="ctr">
              <a:buNone/>
              <a:defRPr sz="1210"/>
            </a:lvl5pPr>
            <a:lvl6pPr marL="1714500" indent="0" algn="ctr">
              <a:buNone/>
              <a:defRPr sz="1210"/>
            </a:lvl6pPr>
            <a:lvl7pPr marL="2058035" indent="0" algn="ctr">
              <a:buNone/>
              <a:defRPr sz="1210"/>
            </a:lvl7pPr>
            <a:lvl8pPr marL="2400935" indent="0" algn="ctr">
              <a:buNone/>
              <a:defRPr sz="1210"/>
            </a:lvl8pPr>
            <a:lvl9pPr marL="2743835" indent="0" algn="ctr">
              <a:buNone/>
              <a:defRPr sz="121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28721" y="273924"/>
            <a:ext cx="7887585" cy="436015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958" y="1282678"/>
            <a:ext cx="7887585" cy="2140178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958" y="3443103"/>
            <a:ext cx="7887585" cy="1125469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49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1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1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10">
                <a:solidFill>
                  <a:schemeClr val="tx1">
                    <a:tint val="75000"/>
                  </a:schemeClr>
                </a:solidFill>
              </a:defRPr>
            </a:lvl6pPr>
            <a:lvl7pPr marL="2058035" indent="0">
              <a:buNone/>
              <a:defRPr sz="1210">
                <a:solidFill>
                  <a:schemeClr val="tx1">
                    <a:tint val="75000"/>
                  </a:schemeClr>
                </a:solidFill>
              </a:defRPr>
            </a:lvl7pPr>
            <a:lvl8pPr marL="2400935" indent="0">
              <a:buNone/>
              <a:defRPr sz="1210">
                <a:solidFill>
                  <a:schemeClr val="tx1">
                    <a:tint val="75000"/>
                  </a:schemeClr>
                </a:solidFill>
              </a:defRPr>
            </a:lvl8pPr>
            <a:lvl9pPr marL="2743835" indent="0">
              <a:buNone/>
              <a:defRPr sz="121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721" y="1369619"/>
            <a:ext cx="3886636" cy="3264457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670" y="1369619"/>
            <a:ext cx="3886636" cy="3264457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912" y="273924"/>
            <a:ext cx="7887585" cy="9944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180" y="1334218"/>
            <a:ext cx="3655591" cy="618115"/>
          </a:xfrm>
        </p:spPr>
        <p:txBody>
          <a:bodyPr anchor="ctr" anchorCtr="0"/>
          <a:lstStyle>
            <a:lvl1pPr marL="0" indent="0">
              <a:buNone/>
              <a:defRPr sz="2110"/>
            </a:lvl1pPr>
            <a:lvl2pPr marL="342900" indent="0">
              <a:buNone/>
              <a:defRPr sz="1800"/>
            </a:lvl2pPr>
            <a:lvl3pPr marL="685800" indent="0">
              <a:buNone/>
              <a:defRPr sz="149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8035" indent="0">
              <a:buNone/>
              <a:defRPr sz="1350"/>
            </a:lvl7pPr>
            <a:lvl8pPr marL="2400935" indent="0">
              <a:buNone/>
              <a:defRPr sz="1350"/>
            </a:lvl8pPr>
            <a:lvl9pPr marL="2743835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180" y="1999618"/>
            <a:ext cx="3655591" cy="264398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3230" y="1334218"/>
            <a:ext cx="3673594" cy="618115"/>
          </a:xfrm>
        </p:spPr>
        <p:txBody>
          <a:bodyPr anchor="ctr" anchorCtr="0"/>
          <a:lstStyle>
            <a:lvl1pPr marL="0" indent="0">
              <a:buNone/>
              <a:defRPr sz="2110"/>
            </a:lvl1pPr>
            <a:lvl2pPr marL="342900" indent="0">
              <a:buNone/>
              <a:defRPr sz="1800"/>
            </a:lvl2pPr>
            <a:lvl3pPr marL="685800" indent="0">
              <a:buNone/>
              <a:defRPr sz="149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8035" indent="0">
              <a:buNone/>
              <a:defRPr sz="1350"/>
            </a:lvl7pPr>
            <a:lvl8pPr marL="2400935" indent="0">
              <a:buNone/>
              <a:defRPr sz="1350"/>
            </a:lvl8pPr>
            <a:lvl9pPr marL="2743835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3230" y="1999618"/>
            <a:ext cx="3673594" cy="264398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912" y="343000"/>
            <a:ext cx="3124362" cy="1200501"/>
          </a:xfrm>
        </p:spPr>
        <p:txBody>
          <a:bodyPr anchor="b"/>
          <a:lstStyle>
            <a:lvl1pPr>
              <a:defRPr sz="239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827" y="343001"/>
            <a:ext cx="4629670" cy="4054072"/>
          </a:xfrm>
        </p:spPr>
        <p:txBody>
          <a:bodyPr/>
          <a:lstStyle>
            <a:lvl1pPr marL="0" indent="0">
              <a:buNone/>
              <a:defRPr sz="2390"/>
            </a:lvl1pPr>
            <a:lvl2pPr marL="342900" indent="0">
              <a:buNone/>
              <a:defRPr sz="2110"/>
            </a:lvl2pPr>
            <a:lvl3pPr marL="685800" indent="0">
              <a:buNone/>
              <a:defRPr sz="1800"/>
            </a:lvl3pPr>
            <a:lvl4pPr marL="1028700" indent="0">
              <a:buNone/>
              <a:defRPr sz="1490"/>
            </a:lvl4pPr>
            <a:lvl5pPr marL="1371600" indent="0">
              <a:buNone/>
              <a:defRPr sz="1490"/>
            </a:lvl5pPr>
            <a:lvl6pPr marL="1714500" indent="0">
              <a:buNone/>
              <a:defRPr sz="1490"/>
            </a:lvl6pPr>
            <a:lvl7pPr marL="2058035" indent="0">
              <a:buNone/>
              <a:defRPr sz="1490"/>
            </a:lvl7pPr>
            <a:lvl8pPr marL="2400935" indent="0">
              <a:buNone/>
              <a:defRPr sz="1490"/>
            </a:lvl8pPr>
            <a:lvl9pPr marL="2743835" indent="0">
              <a:buNone/>
              <a:defRPr sz="149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912" y="1543501"/>
            <a:ext cx="3124362" cy="2859526"/>
          </a:xfrm>
        </p:spPr>
        <p:txBody>
          <a:bodyPr/>
          <a:lstStyle>
            <a:lvl1pPr marL="0" indent="0">
              <a:buNone/>
              <a:defRPr sz="1490"/>
            </a:lvl1pPr>
            <a:lvl2pPr marL="342900" indent="0">
              <a:buNone/>
              <a:defRPr sz="1350"/>
            </a:lvl2pPr>
            <a:lvl3pPr marL="685800" indent="0">
              <a:buNone/>
              <a:defRPr sz="1210"/>
            </a:lvl3pPr>
            <a:lvl4pPr marL="1028700" indent="0">
              <a:buNone/>
              <a:defRPr sz="1040"/>
            </a:lvl4pPr>
            <a:lvl5pPr marL="1371600" indent="0">
              <a:buNone/>
              <a:defRPr sz="1040"/>
            </a:lvl5pPr>
            <a:lvl6pPr marL="1714500" indent="0">
              <a:buNone/>
              <a:defRPr sz="1040"/>
            </a:lvl6pPr>
            <a:lvl7pPr marL="2058035" indent="0">
              <a:buNone/>
              <a:defRPr sz="1040"/>
            </a:lvl7pPr>
            <a:lvl8pPr marL="2400935" indent="0">
              <a:buNone/>
              <a:defRPr sz="1040"/>
            </a:lvl8pPr>
            <a:lvl9pPr marL="2743835" indent="0">
              <a:buNone/>
              <a:defRPr sz="104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4409" y="273924"/>
            <a:ext cx="1971896" cy="4360152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721" y="273924"/>
            <a:ext cx="5801376" cy="4360152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721" y="273924"/>
            <a:ext cx="7887585" cy="9944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721" y="1369619"/>
            <a:ext cx="7887585" cy="326445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721" y="4768656"/>
            <a:ext cx="2057631" cy="27392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9290" y="4768656"/>
            <a:ext cx="3086446" cy="27392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8675" y="4768656"/>
            <a:ext cx="2057631" cy="27392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29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6383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1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63830" algn="l" defTabSz="685800" rtl="0" eaLnBrk="1" latinLnBrk="0" hangingPunct="1">
        <a:lnSpc>
          <a:spcPct val="90000"/>
        </a:lnSpc>
        <a:spcBef>
          <a:spcPts val="37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63830" algn="l" defTabSz="685800" rtl="0" eaLnBrk="1" latinLnBrk="0" hangingPunct="1">
        <a:lnSpc>
          <a:spcPct val="90000"/>
        </a:lnSpc>
        <a:spcBef>
          <a:spcPts val="370"/>
        </a:spcBef>
        <a:buFont typeface="Arial" panose="020B0604020202020204" pitchFamily="34" charset="0"/>
        <a:buChar char="•"/>
        <a:defRPr sz="149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63830" algn="l" defTabSz="685800" rtl="0" eaLnBrk="1" latinLnBrk="0" hangingPunct="1">
        <a:lnSpc>
          <a:spcPct val="90000"/>
        </a:lnSpc>
        <a:spcBef>
          <a:spcPts val="370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63830" algn="l" defTabSz="685800" rtl="0" eaLnBrk="1" latinLnBrk="0" hangingPunct="1">
        <a:lnSpc>
          <a:spcPct val="90000"/>
        </a:lnSpc>
        <a:spcBef>
          <a:spcPts val="370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6585" indent="-163830" algn="l" defTabSz="685800" rtl="0" eaLnBrk="1" latinLnBrk="0" hangingPunct="1">
        <a:lnSpc>
          <a:spcPct val="90000"/>
        </a:lnSpc>
        <a:spcBef>
          <a:spcPts val="370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63830" algn="l" defTabSz="685800" rtl="0" eaLnBrk="1" latinLnBrk="0" hangingPunct="1">
        <a:lnSpc>
          <a:spcPct val="90000"/>
        </a:lnSpc>
        <a:spcBef>
          <a:spcPts val="370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63830" algn="l" defTabSz="685800" rtl="0" eaLnBrk="1" latinLnBrk="0" hangingPunct="1">
        <a:lnSpc>
          <a:spcPct val="90000"/>
        </a:lnSpc>
        <a:spcBef>
          <a:spcPts val="370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63830" algn="l" defTabSz="685800" rtl="0" eaLnBrk="1" latinLnBrk="0" hangingPunct="1">
        <a:lnSpc>
          <a:spcPct val="90000"/>
        </a:lnSpc>
        <a:spcBef>
          <a:spcPts val="370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4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5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6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6" baseType="lpstr">
      <vt:lpstr>Arial</vt:lpstr>
      <vt:lpstr>宋体</vt:lpstr>
      <vt:lpstr>Wingdings</vt:lpstr>
      <vt:lpstr>微软雅黑</vt:lpstr>
      <vt:lpstr>Calibri Light</vt:lpstr>
      <vt:lpstr>Motor Oil 1937 M54</vt:lpstr>
      <vt:lpstr>Calibri</vt:lpstr>
      <vt:lpstr>Segoe UI</vt:lpstr>
      <vt:lpstr>MT Extra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7</cp:revision>
  <dcterms:created xsi:type="dcterms:W3CDTF">2016-06-08T05:12:00Z</dcterms:created>
  <dcterms:modified xsi:type="dcterms:W3CDTF">2017-02-14T02:29:23Z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2052-10.1.0.6206</vt:lpwstr>
  </property>
</Properties>
</file>