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10"/>
  </p:notesMasterIdLst>
  <p:sldIdLst>
    <p:sldId id="260" r:id="rId6"/>
    <p:sldId id="274" r:id="rId7"/>
    <p:sldId id="268" r:id="rId8"/>
    <p:sldId id="277" r:id="rId9"/>
    <p:sldId id="273" r:id="rId11"/>
    <p:sldId id="276" r:id="rId12"/>
    <p:sldId id="278" r:id="rId13"/>
    <p:sldId id="262" r:id="rId14"/>
    <p:sldId id="283" r:id="rId15"/>
    <p:sldId id="282" r:id="rId16"/>
    <p:sldId id="279" r:id="rId17"/>
    <p:sldId id="264" r:id="rId18"/>
    <p:sldId id="270" r:id="rId19"/>
    <p:sldId id="275" r:id="rId20"/>
    <p:sldId id="267" r:id="rId21"/>
    <p:sldId id="280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A06B1"/>
    <a:srgbClr val="00FFFF"/>
    <a:srgbClr val="FF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74D898FC-07E0-498A-B756-DFA0562A60AE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898FC-07E0-498A-B756-DFA0562A60AE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AD647-EF9D-48E5-A45B-EE0832CEBAC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0B84E9-EA55-4542-93FE-403518F0C24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372100" y="609600"/>
            <a:ext cx="1585913" cy="54324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4610100" cy="54324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55B91-7C63-4DF2-81B3-A4E9F9F8B7E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E8EB95-947C-405D-A803-AAF73AF7D63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A3B33-C2F4-446D-82F8-6A350C14324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67AD4A-993C-4C21-A2C5-08CECA96F2BB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2160588"/>
            <a:ext cx="3097213" cy="3881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859213" y="2160588"/>
            <a:ext cx="3098800" cy="3881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A85CF-50FA-4672-B7A7-19011DA3359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8E7F4F-B5D2-4BC2-AD42-A72C7508A6F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B7091-7AF2-4C4D-A2E1-EE5383E342C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D3044D-B4B6-4B78-93EA-C0097D809AC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D6849-81D9-4190-9C84-650A1D74548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BB1484-1BAA-4031-AB4B-DFEFBDC4761D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D7371-647A-49B3-B157-D37C56852D7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C57C1D-CE8C-4700-A978-5A526C0AA48B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372100" y="609600"/>
            <a:ext cx="1585913" cy="54324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4610100" cy="54324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F7AC5-EB1D-4B8F-805C-13BC670DD70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16071D-44B8-4A1C-A9D5-63B2298F890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715CA-4442-43EB-B73A-6BBDBEB9AE9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1C8A4-8437-492A-AA85-3D70430BE39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2160588"/>
            <a:ext cx="3097213" cy="3881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859213" y="2160588"/>
            <a:ext cx="3098800" cy="3881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EA54E-7023-4A00-AD96-865511D320D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78640-29F2-43EE-A29B-A79C40749D0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88B11-6ABB-4C02-8710-9881E8D64C9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7A069-2F28-4F27-89CC-1FBE171BAFD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D01C4-DAF2-4BA3-98AB-9BD244D5D4E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14ED4-384A-48E8-8171-CAE34E3D674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E48D9-341C-4EA2-8E86-0AF07806B20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70159A-48B6-405A-A53C-55674C165F3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372100" y="609600"/>
            <a:ext cx="1585913" cy="54324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4610100" cy="54324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4C9F8C-3E81-4854-84AE-AA262D922AE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9C9B9-19DA-4BBD-9DD7-74DB707E685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3842D-661E-422E-A015-3D40FBE04332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BACA5-C49B-428B-B429-C92C78102DCC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2160588"/>
            <a:ext cx="3097213" cy="3881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859213" y="2160588"/>
            <a:ext cx="3098800" cy="3881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38F3B4-1050-4626-BD2F-4F14488456D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EA8D7B-8FB7-4961-8F10-BC0298E7A51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76879-E6A3-4F3E-8610-B128EF5E88BB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2160588"/>
            <a:ext cx="3097213" cy="3881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859213" y="2160588"/>
            <a:ext cx="3098800" cy="3881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C0093F-C444-4A24-94C8-DD33BFADB61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75C09-3381-43D1-800B-29A02F8C6A78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8A3E09-EEB7-4BDF-8CB5-2CD99510378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C433B-45C3-4A2D-B73F-EB1C85BA996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72AF8-0926-492F-BDCD-459B9B73B9E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372100" y="609600"/>
            <a:ext cx="1585913" cy="54324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4610100" cy="54324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16C74-25DC-4051-84CC-9FAC1C4B7EA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940CC-9887-488B-97FC-273195736B49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C7D675-FA07-42DC-ABF1-59D081324B2B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9A1E8-ECEE-4B68-AAB1-727D28D1F42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1593E-797F-4024-B76C-0EA83A1D3E0F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3D17C-28A1-416D-B4DC-ACC502902AF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-6350" y="-6350"/>
            <a:ext cx="9169400" cy="6872288"/>
            <a:chOff x="0" y="0"/>
            <a:chExt cx="9171317" cy="6874935"/>
          </a:xfrm>
        </p:grpSpPr>
        <p:cxnSp>
          <p:nvCxnSpPr>
            <p:cNvPr id="1027" name="Straight Connector 6"/>
            <p:cNvCxnSpPr>
              <a:cxnSpLocks noChangeShapeType="1"/>
            </p:cNvCxnSpPr>
            <p:nvPr/>
          </p:nvCxnSpPr>
          <p:spPr bwMode="auto">
            <a:xfrm flipV="1">
              <a:off x="5138922" y="4183707"/>
              <a:ext cx="4022869" cy="2683288"/>
            </a:xfrm>
            <a:prstGeom prst="line">
              <a:avLst/>
            </a:prstGeom>
            <a:noFill/>
            <a:ln w="9525" cap="rnd" cmpd="sng">
              <a:solidFill>
                <a:schemeClr val="accent1">
                  <a:alpha val="7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8" name="Straight Connector 7"/>
            <p:cNvCxnSpPr>
              <a:cxnSpLocks noChangeShapeType="1"/>
            </p:cNvCxnSpPr>
            <p:nvPr/>
          </p:nvCxnSpPr>
          <p:spPr bwMode="auto">
            <a:xfrm>
              <a:off x="7051929" y="7939"/>
              <a:ext cx="1217656" cy="6859057"/>
            </a:xfrm>
            <a:prstGeom prst="line">
              <a:avLst/>
            </a:prstGeom>
            <a:noFill/>
            <a:ln w="9525" cap="rnd" cmpd="sng">
              <a:solidFill>
                <a:schemeClr val="accent1">
                  <a:alpha val="7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9" name="Freeform 8"/>
            <p:cNvSpPr/>
            <p:nvPr/>
          </p:nvSpPr>
          <p:spPr bwMode="auto">
            <a:xfrm>
              <a:off x="6901111" y="7939"/>
              <a:ext cx="2268619" cy="6866996"/>
            </a:xfrm>
            <a:custGeom>
              <a:avLst/>
              <a:gdLst>
                <a:gd name="T0" fmla="*/ 2023534 w 2269442"/>
                <a:gd name="T1" fmla="*/ 0 h 6866466"/>
                <a:gd name="T2" fmla="*/ 0 w 2269442"/>
                <a:gd name="T3" fmla="*/ 6858000 h 6866466"/>
                <a:gd name="T4" fmla="*/ 2269067 w 2269442"/>
                <a:gd name="T5" fmla="*/ 6866466 h 6866466"/>
                <a:gd name="T6" fmla="*/ 2260600 w 2269442"/>
                <a:gd name="T7" fmla="*/ 8466 h 6866466"/>
                <a:gd name="T8" fmla="*/ 2023534 w 2269442"/>
                <a:gd name="T9" fmla="*/ 0 h 6866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5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0" name="Freeform 9"/>
            <p:cNvSpPr/>
            <p:nvPr/>
          </p:nvSpPr>
          <p:spPr bwMode="auto">
            <a:xfrm>
              <a:off x="7213860" y="0"/>
              <a:ext cx="1947932" cy="6866996"/>
            </a:xfrm>
            <a:custGeom>
              <a:avLst/>
              <a:gdLst>
                <a:gd name="T0" fmla="*/ 0 w 1948147"/>
                <a:gd name="T1" fmla="*/ 0 h 6866467"/>
                <a:gd name="T2" fmla="*/ 1202267 w 1948147"/>
                <a:gd name="T3" fmla="*/ 6866467 h 6866467"/>
                <a:gd name="T4" fmla="*/ 1947333 w 1948147"/>
                <a:gd name="T5" fmla="*/ 6866467 h 6866467"/>
                <a:gd name="T6" fmla="*/ 1947333 w 1948147"/>
                <a:gd name="T7" fmla="*/ 0 h 6866467"/>
                <a:gd name="T8" fmla="*/ 0 w 1948147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1" name="Freeform 10"/>
            <p:cNvSpPr/>
            <p:nvPr/>
          </p:nvSpPr>
          <p:spPr bwMode="auto">
            <a:xfrm>
              <a:off x="6647101" y="3928081"/>
              <a:ext cx="2513103" cy="2938915"/>
            </a:xfrm>
            <a:custGeom>
              <a:avLst/>
              <a:gdLst>
                <a:gd name="T0" fmla="*/ 0 w 3259667"/>
                <a:gd name="T1" fmla="*/ 3810000 h 3810000"/>
                <a:gd name="T2" fmla="*/ 3251200 w 3259667"/>
                <a:gd name="T3" fmla="*/ 0 h 3810000"/>
                <a:gd name="T4" fmla="*/ 3259667 w 3259667"/>
                <a:gd name="T5" fmla="*/ 3810000 h 3810000"/>
                <a:gd name="T6" fmla="*/ 0 w 3259667"/>
                <a:gd name="T7" fmla="*/ 3810000 h 38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2" name="Freeform 11"/>
            <p:cNvSpPr/>
            <p:nvPr/>
          </p:nvSpPr>
          <p:spPr bwMode="auto">
            <a:xfrm>
              <a:off x="7018590" y="0"/>
              <a:ext cx="2143202" cy="6866996"/>
            </a:xfrm>
            <a:custGeom>
              <a:avLst/>
              <a:gdLst>
                <a:gd name="T0" fmla="*/ 0 w 2853267"/>
                <a:gd name="T1" fmla="*/ 0 h 6866467"/>
                <a:gd name="T2" fmla="*/ 2472267 w 2853267"/>
                <a:gd name="T3" fmla="*/ 6866467 h 6866467"/>
                <a:gd name="T4" fmla="*/ 2853267 w 2853267"/>
                <a:gd name="T5" fmla="*/ 6858000 h 6866467"/>
                <a:gd name="T6" fmla="*/ 2853267 w 2853267"/>
                <a:gd name="T7" fmla="*/ 0 h 6866467"/>
                <a:gd name="T8" fmla="*/ 0 w 2853267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3D9F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3" name="Freeform 12"/>
            <p:cNvSpPr/>
            <p:nvPr/>
          </p:nvSpPr>
          <p:spPr bwMode="auto">
            <a:xfrm>
              <a:off x="8304511" y="0"/>
              <a:ext cx="857281" cy="6866996"/>
            </a:xfrm>
            <a:custGeom>
              <a:avLst/>
              <a:gdLst>
                <a:gd name="T0" fmla="*/ 1016000 w 1286933"/>
                <a:gd name="T1" fmla="*/ 0 h 6866467"/>
                <a:gd name="T2" fmla="*/ 0 w 1286933"/>
                <a:gd name="T3" fmla="*/ 6866467 h 6866467"/>
                <a:gd name="T4" fmla="*/ 1286933 w 1286933"/>
                <a:gd name="T5" fmla="*/ 6866467 h 6866467"/>
                <a:gd name="T6" fmla="*/ 1278466 w 1286933"/>
                <a:gd name="T7" fmla="*/ 0 h 6866467"/>
                <a:gd name="T8" fmla="*/ 1016000 w 1286933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EB3D9F">
                <a:alpha val="6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4" name="Freeform 13"/>
            <p:cNvSpPr/>
            <p:nvPr/>
          </p:nvSpPr>
          <p:spPr bwMode="auto">
            <a:xfrm>
              <a:off x="8102892" y="0"/>
              <a:ext cx="1066838" cy="6866996"/>
            </a:xfrm>
            <a:custGeom>
              <a:avLst/>
              <a:gdLst>
                <a:gd name="T0" fmla="*/ 0 w 1270244"/>
                <a:gd name="T1" fmla="*/ 0 h 6866467"/>
                <a:gd name="T2" fmla="*/ 1117600 w 1270244"/>
                <a:gd name="T3" fmla="*/ 6866467 h 6866467"/>
                <a:gd name="T4" fmla="*/ 1270000 w 1270244"/>
                <a:gd name="T5" fmla="*/ 6866467 h 6866467"/>
                <a:gd name="T6" fmla="*/ 1253067 w 1270244"/>
                <a:gd name="T7" fmla="*/ 0 h 6866467"/>
                <a:gd name="T8" fmla="*/ 0 w 1270244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136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Freeform 14"/>
            <p:cNvSpPr/>
            <p:nvPr/>
          </p:nvSpPr>
          <p:spPr bwMode="auto">
            <a:xfrm>
              <a:off x="8077491" y="4902956"/>
              <a:ext cx="1093826" cy="1964040"/>
            </a:xfrm>
            <a:custGeom>
              <a:avLst/>
              <a:gdLst>
                <a:gd name="T0" fmla="*/ 0 w 1820333"/>
                <a:gd name="T1" fmla="*/ 3268133 h 3268133"/>
                <a:gd name="T2" fmla="*/ 1811866 w 1820333"/>
                <a:gd name="T3" fmla="*/ 0 h 3268133"/>
                <a:gd name="T4" fmla="*/ 1820333 w 1820333"/>
                <a:gd name="T5" fmla="*/ 3259666 h 3268133"/>
                <a:gd name="T6" fmla="*/ 0 w 1820333"/>
                <a:gd name="T7" fmla="*/ 3268133 h 3268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rgbClr val="B2136D">
                <a:alpha val="7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Freeform 15"/>
            <p:cNvSpPr/>
            <p:nvPr/>
          </p:nvSpPr>
          <p:spPr bwMode="auto">
            <a:xfrm>
              <a:off x="0" y="4021758"/>
              <a:ext cx="457217" cy="2853177"/>
            </a:xfrm>
            <a:custGeom>
              <a:avLst/>
              <a:gdLst>
                <a:gd name="T0" fmla="*/ 0 w 457200"/>
                <a:gd name="T1" fmla="*/ 0 h 2853267"/>
                <a:gd name="T2" fmla="*/ 457200 w 457200"/>
                <a:gd name="T3" fmla="*/ 2853267 h 2853267"/>
                <a:gd name="T4" fmla="*/ 0 w 457200"/>
                <a:gd name="T5" fmla="*/ 2844800 h 2853267"/>
                <a:gd name="T6" fmla="*/ 0 w 457200"/>
                <a:gd name="T7" fmla="*/ 0 h 285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rgbClr val="EB3D9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3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3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39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05438" y="6042025"/>
            <a:ext cx="6842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1040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41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45250" y="6042025"/>
            <a:ext cx="5127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EB3D9F"/>
                </a:solidFill>
              </a:defRPr>
            </a:lvl1pPr>
          </a:lstStyle>
          <a:p>
            <a:fld id="{4B843516-DD30-4A7F-91F7-105DCB387256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600">
          <a:solidFill>
            <a:srgbClr val="404040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400">
          <a:solidFill>
            <a:srgbClr val="404040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 bwMode="auto">
          <a:xfrm>
            <a:off x="-6350" y="-6350"/>
            <a:ext cx="9169400" cy="6872288"/>
            <a:chOff x="0" y="0"/>
            <a:chExt cx="9171316" cy="6874935"/>
          </a:xfrm>
        </p:grpSpPr>
        <p:cxnSp>
          <p:nvCxnSpPr>
            <p:cNvPr id="2051" name="Straight Connector 27"/>
            <p:cNvCxnSpPr>
              <a:cxnSpLocks noChangeShapeType="1"/>
            </p:cNvCxnSpPr>
            <p:nvPr/>
          </p:nvCxnSpPr>
          <p:spPr bwMode="auto">
            <a:xfrm flipV="1">
              <a:off x="5138922" y="4183707"/>
              <a:ext cx="4022869" cy="2683288"/>
            </a:xfrm>
            <a:prstGeom prst="line">
              <a:avLst/>
            </a:prstGeom>
            <a:noFill/>
            <a:ln w="9525" cap="rnd" cmpd="sng">
              <a:solidFill>
                <a:schemeClr val="accent1">
                  <a:alpha val="7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2" name="Straight Connector 28"/>
            <p:cNvCxnSpPr>
              <a:cxnSpLocks noChangeShapeType="1"/>
            </p:cNvCxnSpPr>
            <p:nvPr/>
          </p:nvCxnSpPr>
          <p:spPr bwMode="auto">
            <a:xfrm>
              <a:off x="7051928" y="7939"/>
              <a:ext cx="1217656" cy="6859057"/>
            </a:xfrm>
            <a:prstGeom prst="line">
              <a:avLst/>
            </a:prstGeom>
            <a:noFill/>
            <a:ln w="9525" cap="rnd" cmpd="sng">
              <a:solidFill>
                <a:schemeClr val="accent1">
                  <a:alpha val="7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53" name="Freeform 29"/>
            <p:cNvSpPr/>
            <p:nvPr/>
          </p:nvSpPr>
          <p:spPr bwMode="auto">
            <a:xfrm>
              <a:off x="6901110" y="7939"/>
              <a:ext cx="2268619" cy="6866996"/>
            </a:xfrm>
            <a:custGeom>
              <a:avLst/>
              <a:gdLst>
                <a:gd name="T0" fmla="*/ 2023534 w 2269442"/>
                <a:gd name="T1" fmla="*/ 0 h 6866466"/>
                <a:gd name="T2" fmla="*/ 0 w 2269442"/>
                <a:gd name="T3" fmla="*/ 6858000 h 6866466"/>
                <a:gd name="T4" fmla="*/ 2269067 w 2269442"/>
                <a:gd name="T5" fmla="*/ 6866466 h 6866466"/>
                <a:gd name="T6" fmla="*/ 2260600 w 2269442"/>
                <a:gd name="T7" fmla="*/ 8466 h 6866466"/>
                <a:gd name="T8" fmla="*/ 2023534 w 2269442"/>
                <a:gd name="T9" fmla="*/ 0 h 6866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5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Freeform 30"/>
            <p:cNvSpPr/>
            <p:nvPr/>
          </p:nvSpPr>
          <p:spPr bwMode="auto">
            <a:xfrm>
              <a:off x="7213859" y="0"/>
              <a:ext cx="1947932" cy="6866996"/>
            </a:xfrm>
            <a:custGeom>
              <a:avLst/>
              <a:gdLst>
                <a:gd name="T0" fmla="*/ 0 w 1948147"/>
                <a:gd name="T1" fmla="*/ 0 h 6866467"/>
                <a:gd name="T2" fmla="*/ 1202267 w 1948147"/>
                <a:gd name="T3" fmla="*/ 6866467 h 6866467"/>
                <a:gd name="T4" fmla="*/ 1947333 w 1948147"/>
                <a:gd name="T5" fmla="*/ 6866467 h 6866467"/>
                <a:gd name="T6" fmla="*/ 1947333 w 1948147"/>
                <a:gd name="T7" fmla="*/ 0 h 6866467"/>
                <a:gd name="T8" fmla="*/ 0 w 1948147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Freeform 31"/>
            <p:cNvSpPr/>
            <p:nvPr/>
          </p:nvSpPr>
          <p:spPr bwMode="auto">
            <a:xfrm>
              <a:off x="6647101" y="3928081"/>
              <a:ext cx="2513103" cy="2938915"/>
            </a:xfrm>
            <a:custGeom>
              <a:avLst/>
              <a:gdLst>
                <a:gd name="T0" fmla="*/ 0 w 3259667"/>
                <a:gd name="T1" fmla="*/ 3810000 h 3810000"/>
                <a:gd name="T2" fmla="*/ 3251200 w 3259667"/>
                <a:gd name="T3" fmla="*/ 0 h 3810000"/>
                <a:gd name="T4" fmla="*/ 3259667 w 3259667"/>
                <a:gd name="T5" fmla="*/ 3810000 h 3810000"/>
                <a:gd name="T6" fmla="*/ 0 w 3259667"/>
                <a:gd name="T7" fmla="*/ 3810000 h 38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Freeform 32"/>
            <p:cNvSpPr/>
            <p:nvPr/>
          </p:nvSpPr>
          <p:spPr bwMode="auto">
            <a:xfrm>
              <a:off x="7018589" y="0"/>
              <a:ext cx="2143202" cy="6866996"/>
            </a:xfrm>
            <a:custGeom>
              <a:avLst/>
              <a:gdLst>
                <a:gd name="T0" fmla="*/ 0 w 2853267"/>
                <a:gd name="T1" fmla="*/ 0 h 6866467"/>
                <a:gd name="T2" fmla="*/ 2472267 w 2853267"/>
                <a:gd name="T3" fmla="*/ 6866467 h 6866467"/>
                <a:gd name="T4" fmla="*/ 2853267 w 2853267"/>
                <a:gd name="T5" fmla="*/ 6858000 h 6866467"/>
                <a:gd name="T6" fmla="*/ 2853267 w 2853267"/>
                <a:gd name="T7" fmla="*/ 0 h 6866467"/>
                <a:gd name="T8" fmla="*/ 0 w 2853267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3D9F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Freeform 33"/>
            <p:cNvSpPr/>
            <p:nvPr/>
          </p:nvSpPr>
          <p:spPr bwMode="auto">
            <a:xfrm>
              <a:off x="8304510" y="0"/>
              <a:ext cx="857281" cy="6866996"/>
            </a:xfrm>
            <a:custGeom>
              <a:avLst/>
              <a:gdLst>
                <a:gd name="T0" fmla="*/ 1016000 w 1286933"/>
                <a:gd name="T1" fmla="*/ 0 h 6866467"/>
                <a:gd name="T2" fmla="*/ 0 w 1286933"/>
                <a:gd name="T3" fmla="*/ 6866467 h 6866467"/>
                <a:gd name="T4" fmla="*/ 1286933 w 1286933"/>
                <a:gd name="T5" fmla="*/ 6866467 h 6866467"/>
                <a:gd name="T6" fmla="*/ 1278466 w 1286933"/>
                <a:gd name="T7" fmla="*/ 0 h 6866467"/>
                <a:gd name="T8" fmla="*/ 1016000 w 1286933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EB3D9F">
                <a:alpha val="6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Freeform 34"/>
            <p:cNvSpPr/>
            <p:nvPr/>
          </p:nvSpPr>
          <p:spPr bwMode="auto">
            <a:xfrm>
              <a:off x="8102891" y="0"/>
              <a:ext cx="1066838" cy="6866996"/>
            </a:xfrm>
            <a:custGeom>
              <a:avLst/>
              <a:gdLst>
                <a:gd name="T0" fmla="*/ 0 w 1270244"/>
                <a:gd name="T1" fmla="*/ 0 h 6866467"/>
                <a:gd name="T2" fmla="*/ 1117600 w 1270244"/>
                <a:gd name="T3" fmla="*/ 6866467 h 6866467"/>
                <a:gd name="T4" fmla="*/ 1270000 w 1270244"/>
                <a:gd name="T5" fmla="*/ 6866467 h 6866467"/>
                <a:gd name="T6" fmla="*/ 1253067 w 1270244"/>
                <a:gd name="T7" fmla="*/ 0 h 6866467"/>
                <a:gd name="T8" fmla="*/ 0 w 1270244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136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Freeform 35"/>
            <p:cNvSpPr/>
            <p:nvPr/>
          </p:nvSpPr>
          <p:spPr bwMode="auto">
            <a:xfrm>
              <a:off x="8077490" y="4902956"/>
              <a:ext cx="1093826" cy="1964040"/>
            </a:xfrm>
            <a:custGeom>
              <a:avLst/>
              <a:gdLst>
                <a:gd name="T0" fmla="*/ 0 w 1820333"/>
                <a:gd name="T1" fmla="*/ 3268133 h 3268133"/>
                <a:gd name="T2" fmla="*/ 1811866 w 1820333"/>
                <a:gd name="T3" fmla="*/ 0 h 3268133"/>
                <a:gd name="T4" fmla="*/ 1820333 w 1820333"/>
                <a:gd name="T5" fmla="*/ 3259666 h 3268133"/>
                <a:gd name="T6" fmla="*/ 0 w 1820333"/>
                <a:gd name="T7" fmla="*/ 3268133 h 3268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rgbClr val="B2136D">
                <a:alpha val="7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17"/>
            <p:cNvSpPr/>
            <p:nvPr/>
          </p:nvSpPr>
          <p:spPr bwMode="auto">
            <a:xfrm>
              <a:off x="0" y="0"/>
              <a:ext cx="863632" cy="5698416"/>
            </a:xfrm>
            <a:custGeom>
              <a:avLst/>
              <a:gdLst>
                <a:gd name="T0" fmla="*/ 0 w 863600"/>
                <a:gd name="T1" fmla="*/ 8467 h 5698067"/>
                <a:gd name="T2" fmla="*/ 863600 w 863600"/>
                <a:gd name="T3" fmla="*/ 0 h 5698067"/>
                <a:gd name="T4" fmla="*/ 863600 w 863600"/>
                <a:gd name="T5" fmla="*/ 16934 h 5698067"/>
                <a:gd name="T6" fmla="*/ 0 w 863600"/>
                <a:gd name="T7" fmla="*/ 5698067 h 5698067"/>
                <a:gd name="T8" fmla="*/ 0 w 863600"/>
                <a:gd name="T9" fmla="*/ 8467 h 5698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EB3D9F">
                <a:alpha val="84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6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206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063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05438" y="6042025"/>
            <a:ext cx="6842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2064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65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45250" y="6042025"/>
            <a:ext cx="5127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EB3D9F"/>
                </a:solidFill>
              </a:defRPr>
            </a:lvl1pPr>
          </a:lstStyle>
          <a:p>
            <a:fld id="{B03923B8-0C4C-4FB8-8C56-07125F08E9E3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600">
          <a:solidFill>
            <a:srgbClr val="404040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400">
          <a:solidFill>
            <a:srgbClr val="404040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 bwMode="auto">
          <a:xfrm>
            <a:off x="-6350" y="-6350"/>
            <a:ext cx="9169400" cy="6872288"/>
            <a:chOff x="0" y="0"/>
            <a:chExt cx="9171317" cy="6874935"/>
          </a:xfrm>
        </p:grpSpPr>
        <p:cxnSp>
          <p:nvCxnSpPr>
            <p:cNvPr id="3075" name="Straight Connector 6"/>
            <p:cNvCxnSpPr>
              <a:cxnSpLocks noChangeShapeType="1"/>
            </p:cNvCxnSpPr>
            <p:nvPr/>
          </p:nvCxnSpPr>
          <p:spPr bwMode="auto">
            <a:xfrm flipV="1">
              <a:off x="5138922" y="4183707"/>
              <a:ext cx="4022869" cy="2683288"/>
            </a:xfrm>
            <a:prstGeom prst="line">
              <a:avLst/>
            </a:prstGeom>
            <a:noFill/>
            <a:ln w="9525" cap="rnd" cmpd="sng">
              <a:solidFill>
                <a:schemeClr val="accent1">
                  <a:alpha val="7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" name="Straight Connector 7"/>
            <p:cNvCxnSpPr>
              <a:cxnSpLocks noChangeShapeType="1"/>
            </p:cNvCxnSpPr>
            <p:nvPr/>
          </p:nvCxnSpPr>
          <p:spPr bwMode="auto">
            <a:xfrm>
              <a:off x="7051929" y="7939"/>
              <a:ext cx="1217656" cy="6859057"/>
            </a:xfrm>
            <a:prstGeom prst="line">
              <a:avLst/>
            </a:prstGeom>
            <a:noFill/>
            <a:ln w="9525" cap="rnd" cmpd="sng">
              <a:solidFill>
                <a:schemeClr val="accent1">
                  <a:alpha val="7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077" name="Freeform 8"/>
            <p:cNvSpPr/>
            <p:nvPr/>
          </p:nvSpPr>
          <p:spPr bwMode="auto">
            <a:xfrm>
              <a:off x="6901111" y="7939"/>
              <a:ext cx="2268619" cy="6866996"/>
            </a:xfrm>
            <a:custGeom>
              <a:avLst/>
              <a:gdLst>
                <a:gd name="T0" fmla="*/ 2023534 w 2269442"/>
                <a:gd name="T1" fmla="*/ 0 h 6866466"/>
                <a:gd name="T2" fmla="*/ 0 w 2269442"/>
                <a:gd name="T3" fmla="*/ 6858000 h 6866466"/>
                <a:gd name="T4" fmla="*/ 2269067 w 2269442"/>
                <a:gd name="T5" fmla="*/ 6866466 h 6866466"/>
                <a:gd name="T6" fmla="*/ 2260600 w 2269442"/>
                <a:gd name="T7" fmla="*/ 8466 h 6866466"/>
                <a:gd name="T8" fmla="*/ 2023534 w 2269442"/>
                <a:gd name="T9" fmla="*/ 0 h 6866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5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Freeform 9"/>
            <p:cNvSpPr/>
            <p:nvPr/>
          </p:nvSpPr>
          <p:spPr bwMode="auto">
            <a:xfrm>
              <a:off x="7213860" y="0"/>
              <a:ext cx="1947932" cy="6866996"/>
            </a:xfrm>
            <a:custGeom>
              <a:avLst/>
              <a:gdLst>
                <a:gd name="T0" fmla="*/ 0 w 1948147"/>
                <a:gd name="T1" fmla="*/ 0 h 6866467"/>
                <a:gd name="T2" fmla="*/ 1202267 w 1948147"/>
                <a:gd name="T3" fmla="*/ 6866467 h 6866467"/>
                <a:gd name="T4" fmla="*/ 1947333 w 1948147"/>
                <a:gd name="T5" fmla="*/ 6866467 h 6866467"/>
                <a:gd name="T6" fmla="*/ 1947333 w 1948147"/>
                <a:gd name="T7" fmla="*/ 0 h 6866467"/>
                <a:gd name="T8" fmla="*/ 0 w 1948147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Freeform 10"/>
            <p:cNvSpPr/>
            <p:nvPr/>
          </p:nvSpPr>
          <p:spPr bwMode="auto">
            <a:xfrm>
              <a:off x="6647101" y="3928081"/>
              <a:ext cx="2513103" cy="2938915"/>
            </a:xfrm>
            <a:custGeom>
              <a:avLst/>
              <a:gdLst>
                <a:gd name="T0" fmla="*/ 0 w 3259667"/>
                <a:gd name="T1" fmla="*/ 3810000 h 3810000"/>
                <a:gd name="T2" fmla="*/ 3251200 w 3259667"/>
                <a:gd name="T3" fmla="*/ 0 h 3810000"/>
                <a:gd name="T4" fmla="*/ 3259667 w 3259667"/>
                <a:gd name="T5" fmla="*/ 3810000 h 3810000"/>
                <a:gd name="T6" fmla="*/ 0 w 3259667"/>
                <a:gd name="T7" fmla="*/ 3810000 h 38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Freeform 11"/>
            <p:cNvSpPr/>
            <p:nvPr/>
          </p:nvSpPr>
          <p:spPr bwMode="auto">
            <a:xfrm>
              <a:off x="7018590" y="0"/>
              <a:ext cx="2143202" cy="6866996"/>
            </a:xfrm>
            <a:custGeom>
              <a:avLst/>
              <a:gdLst>
                <a:gd name="T0" fmla="*/ 0 w 2853267"/>
                <a:gd name="T1" fmla="*/ 0 h 6866467"/>
                <a:gd name="T2" fmla="*/ 2472267 w 2853267"/>
                <a:gd name="T3" fmla="*/ 6866467 h 6866467"/>
                <a:gd name="T4" fmla="*/ 2853267 w 2853267"/>
                <a:gd name="T5" fmla="*/ 6858000 h 6866467"/>
                <a:gd name="T6" fmla="*/ 2853267 w 2853267"/>
                <a:gd name="T7" fmla="*/ 0 h 6866467"/>
                <a:gd name="T8" fmla="*/ 0 w 2853267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3D9F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Freeform 12"/>
            <p:cNvSpPr/>
            <p:nvPr/>
          </p:nvSpPr>
          <p:spPr bwMode="auto">
            <a:xfrm>
              <a:off x="8304511" y="0"/>
              <a:ext cx="857281" cy="6866996"/>
            </a:xfrm>
            <a:custGeom>
              <a:avLst/>
              <a:gdLst>
                <a:gd name="T0" fmla="*/ 1016000 w 1286933"/>
                <a:gd name="T1" fmla="*/ 0 h 6866467"/>
                <a:gd name="T2" fmla="*/ 0 w 1286933"/>
                <a:gd name="T3" fmla="*/ 6866467 h 6866467"/>
                <a:gd name="T4" fmla="*/ 1286933 w 1286933"/>
                <a:gd name="T5" fmla="*/ 6866467 h 6866467"/>
                <a:gd name="T6" fmla="*/ 1278466 w 1286933"/>
                <a:gd name="T7" fmla="*/ 0 h 6866467"/>
                <a:gd name="T8" fmla="*/ 1016000 w 1286933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EB3D9F">
                <a:alpha val="6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Freeform 13"/>
            <p:cNvSpPr/>
            <p:nvPr/>
          </p:nvSpPr>
          <p:spPr bwMode="auto">
            <a:xfrm>
              <a:off x="8102892" y="0"/>
              <a:ext cx="1066838" cy="6866996"/>
            </a:xfrm>
            <a:custGeom>
              <a:avLst/>
              <a:gdLst>
                <a:gd name="T0" fmla="*/ 0 w 1270244"/>
                <a:gd name="T1" fmla="*/ 0 h 6866467"/>
                <a:gd name="T2" fmla="*/ 1117600 w 1270244"/>
                <a:gd name="T3" fmla="*/ 6866467 h 6866467"/>
                <a:gd name="T4" fmla="*/ 1270000 w 1270244"/>
                <a:gd name="T5" fmla="*/ 6866467 h 6866467"/>
                <a:gd name="T6" fmla="*/ 1253067 w 1270244"/>
                <a:gd name="T7" fmla="*/ 0 h 6866467"/>
                <a:gd name="T8" fmla="*/ 0 w 1270244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136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14"/>
            <p:cNvSpPr/>
            <p:nvPr/>
          </p:nvSpPr>
          <p:spPr bwMode="auto">
            <a:xfrm>
              <a:off x="8077491" y="4902956"/>
              <a:ext cx="1093826" cy="1964040"/>
            </a:xfrm>
            <a:custGeom>
              <a:avLst/>
              <a:gdLst>
                <a:gd name="T0" fmla="*/ 0 w 1820333"/>
                <a:gd name="T1" fmla="*/ 3268133 h 3268133"/>
                <a:gd name="T2" fmla="*/ 1811866 w 1820333"/>
                <a:gd name="T3" fmla="*/ 0 h 3268133"/>
                <a:gd name="T4" fmla="*/ 1820333 w 1820333"/>
                <a:gd name="T5" fmla="*/ 3259666 h 3268133"/>
                <a:gd name="T6" fmla="*/ 0 w 1820333"/>
                <a:gd name="T7" fmla="*/ 3268133 h 3268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rgbClr val="B2136D">
                <a:alpha val="7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15"/>
            <p:cNvSpPr/>
            <p:nvPr/>
          </p:nvSpPr>
          <p:spPr bwMode="auto">
            <a:xfrm>
              <a:off x="0" y="4021758"/>
              <a:ext cx="457217" cy="2853177"/>
            </a:xfrm>
            <a:custGeom>
              <a:avLst/>
              <a:gdLst>
                <a:gd name="T0" fmla="*/ 0 w 457200"/>
                <a:gd name="T1" fmla="*/ 0 h 2853267"/>
                <a:gd name="T2" fmla="*/ 457200 w 457200"/>
                <a:gd name="T3" fmla="*/ 2853267 h 2853267"/>
                <a:gd name="T4" fmla="*/ 0 w 457200"/>
                <a:gd name="T5" fmla="*/ 2844800 h 2853267"/>
                <a:gd name="T6" fmla="*/ 0 w 457200"/>
                <a:gd name="T7" fmla="*/ 0 h 285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rgbClr val="EB3D9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5" name="TextBox 23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8000">
                <a:solidFill>
                  <a:schemeClr val="accent1"/>
                </a:solidFill>
              </a:rPr>
              <a:t>“</a:t>
            </a:r>
            <a:endParaRPr lang="en-US" sz="8000">
              <a:solidFill>
                <a:schemeClr val="accent1"/>
              </a:solidFill>
            </a:endParaRPr>
          </a:p>
        </p:txBody>
      </p:sp>
      <p:sp>
        <p:nvSpPr>
          <p:cNvPr id="3086" name="TextBox 24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8000">
                <a:solidFill>
                  <a:schemeClr val="accent1"/>
                </a:solidFill>
              </a:rPr>
              <a:t>”</a:t>
            </a:r>
            <a:endParaRPr lang="en-US" sz="8000">
              <a:solidFill>
                <a:schemeClr val="accent1"/>
              </a:solidFill>
            </a:endParaRPr>
          </a:p>
        </p:txBody>
      </p:sp>
      <p:sp>
        <p:nvSpPr>
          <p:cNvPr id="3087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308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3089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05438" y="6042025"/>
            <a:ext cx="6842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3090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91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45250" y="6042025"/>
            <a:ext cx="5127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EB3D9F"/>
                </a:solidFill>
              </a:defRPr>
            </a:lvl1pPr>
          </a:lstStyle>
          <a:p>
            <a:fld id="{F59D17F2-BE30-4700-8C65-1D5870A73A5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600">
          <a:solidFill>
            <a:srgbClr val="404040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400">
          <a:solidFill>
            <a:srgbClr val="404040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 bwMode="auto">
          <a:xfrm>
            <a:off x="-6350" y="-6350"/>
            <a:ext cx="9169400" cy="6872288"/>
            <a:chOff x="0" y="0"/>
            <a:chExt cx="9171317" cy="6874935"/>
          </a:xfrm>
        </p:grpSpPr>
        <p:cxnSp>
          <p:nvCxnSpPr>
            <p:cNvPr id="4099" name="Straight Connector 6"/>
            <p:cNvCxnSpPr>
              <a:cxnSpLocks noChangeShapeType="1"/>
            </p:cNvCxnSpPr>
            <p:nvPr/>
          </p:nvCxnSpPr>
          <p:spPr bwMode="auto">
            <a:xfrm flipV="1">
              <a:off x="5138922" y="4183707"/>
              <a:ext cx="4022869" cy="2683288"/>
            </a:xfrm>
            <a:prstGeom prst="line">
              <a:avLst/>
            </a:prstGeom>
            <a:noFill/>
            <a:ln w="9525" cap="rnd" cmpd="sng">
              <a:solidFill>
                <a:schemeClr val="accent1">
                  <a:alpha val="7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00" name="Straight Connector 7"/>
            <p:cNvCxnSpPr>
              <a:cxnSpLocks noChangeShapeType="1"/>
            </p:cNvCxnSpPr>
            <p:nvPr/>
          </p:nvCxnSpPr>
          <p:spPr bwMode="auto">
            <a:xfrm>
              <a:off x="7051929" y="7939"/>
              <a:ext cx="1217656" cy="6859057"/>
            </a:xfrm>
            <a:prstGeom prst="line">
              <a:avLst/>
            </a:prstGeom>
            <a:noFill/>
            <a:ln w="9525" cap="rnd" cmpd="sng">
              <a:solidFill>
                <a:schemeClr val="accent1">
                  <a:alpha val="7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01" name="Freeform 8"/>
            <p:cNvSpPr/>
            <p:nvPr/>
          </p:nvSpPr>
          <p:spPr bwMode="auto">
            <a:xfrm>
              <a:off x="6901111" y="7939"/>
              <a:ext cx="2268619" cy="6866996"/>
            </a:xfrm>
            <a:custGeom>
              <a:avLst/>
              <a:gdLst>
                <a:gd name="T0" fmla="*/ 2023534 w 2269442"/>
                <a:gd name="T1" fmla="*/ 0 h 6866466"/>
                <a:gd name="T2" fmla="*/ 0 w 2269442"/>
                <a:gd name="T3" fmla="*/ 6858000 h 6866466"/>
                <a:gd name="T4" fmla="*/ 2269067 w 2269442"/>
                <a:gd name="T5" fmla="*/ 6866466 h 6866466"/>
                <a:gd name="T6" fmla="*/ 2260600 w 2269442"/>
                <a:gd name="T7" fmla="*/ 8466 h 6866466"/>
                <a:gd name="T8" fmla="*/ 2023534 w 2269442"/>
                <a:gd name="T9" fmla="*/ 0 h 6866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5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9"/>
            <p:cNvSpPr/>
            <p:nvPr/>
          </p:nvSpPr>
          <p:spPr bwMode="auto">
            <a:xfrm>
              <a:off x="7213860" y="0"/>
              <a:ext cx="1947932" cy="6866996"/>
            </a:xfrm>
            <a:custGeom>
              <a:avLst/>
              <a:gdLst>
                <a:gd name="T0" fmla="*/ 0 w 1948147"/>
                <a:gd name="T1" fmla="*/ 0 h 6866467"/>
                <a:gd name="T2" fmla="*/ 1202267 w 1948147"/>
                <a:gd name="T3" fmla="*/ 6866467 h 6866467"/>
                <a:gd name="T4" fmla="*/ 1947333 w 1948147"/>
                <a:gd name="T5" fmla="*/ 6866467 h 6866467"/>
                <a:gd name="T6" fmla="*/ 1947333 w 1948147"/>
                <a:gd name="T7" fmla="*/ 0 h 6866467"/>
                <a:gd name="T8" fmla="*/ 0 w 1948147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10"/>
            <p:cNvSpPr/>
            <p:nvPr/>
          </p:nvSpPr>
          <p:spPr bwMode="auto">
            <a:xfrm>
              <a:off x="6647101" y="3928081"/>
              <a:ext cx="2513103" cy="2938915"/>
            </a:xfrm>
            <a:custGeom>
              <a:avLst/>
              <a:gdLst>
                <a:gd name="T0" fmla="*/ 0 w 3259667"/>
                <a:gd name="T1" fmla="*/ 3810000 h 3810000"/>
                <a:gd name="T2" fmla="*/ 3251200 w 3259667"/>
                <a:gd name="T3" fmla="*/ 0 h 3810000"/>
                <a:gd name="T4" fmla="*/ 3259667 w 3259667"/>
                <a:gd name="T5" fmla="*/ 3810000 h 3810000"/>
                <a:gd name="T6" fmla="*/ 0 w 3259667"/>
                <a:gd name="T7" fmla="*/ 3810000 h 38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alpha val="7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11"/>
            <p:cNvSpPr/>
            <p:nvPr/>
          </p:nvSpPr>
          <p:spPr bwMode="auto">
            <a:xfrm>
              <a:off x="7018590" y="0"/>
              <a:ext cx="2143202" cy="6866996"/>
            </a:xfrm>
            <a:custGeom>
              <a:avLst/>
              <a:gdLst>
                <a:gd name="T0" fmla="*/ 0 w 2853267"/>
                <a:gd name="T1" fmla="*/ 0 h 6866467"/>
                <a:gd name="T2" fmla="*/ 2472267 w 2853267"/>
                <a:gd name="T3" fmla="*/ 6866467 h 6866467"/>
                <a:gd name="T4" fmla="*/ 2853267 w 2853267"/>
                <a:gd name="T5" fmla="*/ 6858000 h 6866467"/>
                <a:gd name="T6" fmla="*/ 2853267 w 2853267"/>
                <a:gd name="T7" fmla="*/ 0 h 6866467"/>
                <a:gd name="T8" fmla="*/ 0 w 2853267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3D9F">
                <a:alpha val="5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12"/>
            <p:cNvSpPr/>
            <p:nvPr/>
          </p:nvSpPr>
          <p:spPr bwMode="auto">
            <a:xfrm>
              <a:off x="8304511" y="0"/>
              <a:ext cx="857281" cy="6866996"/>
            </a:xfrm>
            <a:custGeom>
              <a:avLst/>
              <a:gdLst>
                <a:gd name="T0" fmla="*/ 1016000 w 1286933"/>
                <a:gd name="T1" fmla="*/ 0 h 6866467"/>
                <a:gd name="T2" fmla="*/ 0 w 1286933"/>
                <a:gd name="T3" fmla="*/ 6866467 h 6866467"/>
                <a:gd name="T4" fmla="*/ 1286933 w 1286933"/>
                <a:gd name="T5" fmla="*/ 6866467 h 6866467"/>
                <a:gd name="T6" fmla="*/ 1278466 w 1286933"/>
                <a:gd name="T7" fmla="*/ 0 h 6866467"/>
                <a:gd name="T8" fmla="*/ 1016000 w 1286933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rgbClr val="EB3D9F">
                <a:alpha val="6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3"/>
            <p:cNvSpPr/>
            <p:nvPr/>
          </p:nvSpPr>
          <p:spPr bwMode="auto">
            <a:xfrm>
              <a:off x="8102892" y="0"/>
              <a:ext cx="1066838" cy="6866996"/>
            </a:xfrm>
            <a:custGeom>
              <a:avLst/>
              <a:gdLst>
                <a:gd name="T0" fmla="*/ 0 w 1270244"/>
                <a:gd name="T1" fmla="*/ 0 h 6866467"/>
                <a:gd name="T2" fmla="*/ 1117600 w 1270244"/>
                <a:gd name="T3" fmla="*/ 6866467 h 6866467"/>
                <a:gd name="T4" fmla="*/ 1270000 w 1270244"/>
                <a:gd name="T5" fmla="*/ 6866467 h 6866467"/>
                <a:gd name="T6" fmla="*/ 1253067 w 1270244"/>
                <a:gd name="T7" fmla="*/ 0 h 6866467"/>
                <a:gd name="T8" fmla="*/ 0 w 1270244"/>
                <a:gd name="T9" fmla="*/ 0 h 686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2136D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4"/>
            <p:cNvSpPr/>
            <p:nvPr/>
          </p:nvSpPr>
          <p:spPr bwMode="auto">
            <a:xfrm>
              <a:off x="8077491" y="4902956"/>
              <a:ext cx="1093826" cy="1964040"/>
            </a:xfrm>
            <a:custGeom>
              <a:avLst/>
              <a:gdLst>
                <a:gd name="T0" fmla="*/ 0 w 1820333"/>
                <a:gd name="T1" fmla="*/ 3268133 h 3268133"/>
                <a:gd name="T2" fmla="*/ 1811866 w 1820333"/>
                <a:gd name="T3" fmla="*/ 0 h 3268133"/>
                <a:gd name="T4" fmla="*/ 1820333 w 1820333"/>
                <a:gd name="T5" fmla="*/ 3259666 h 3268133"/>
                <a:gd name="T6" fmla="*/ 0 w 1820333"/>
                <a:gd name="T7" fmla="*/ 3268133 h 3268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rgbClr val="B2136D">
                <a:alpha val="7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15"/>
            <p:cNvSpPr/>
            <p:nvPr/>
          </p:nvSpPr>
          <p:spPr bwMode="auto">
            <a:xfrm>
              <a:off x="0" y="4021758"/>
              <a:ext cx="457217" cy="2853177"/>
            </a:xfrm>
            <a:custGeom>
              <a:avLst/>
              <a:gdLst>
                <a:gd name="T0" fmla="*/ 0 w 457200"/>
                <a:gd name="T1" fmla="*/ 0 h 2853267"/>
                <a:gd name="T2" fmla="*/ 457200 w 457200"/>
                <a:gd name="T3" fmla="*/ 2853267 h 2853267"/>
                <a:gd name="T4" fmla="*/ 0 w 457200"/>
                <a:gd name="T5" fmla="*/ 2844800 h 2853267"/>
                <a:gd name="T6" fmla="*/ 0 w 457200"/>
                <a:gd name="T7" fmla="*/ 0 h 2853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rgbClr val="EB3D9F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9" name="TextBox 23"/>
          <p:cNvSpPr txBox="1">
            <a:spLocks noChangeArrowheads="1"/>
          </p:cNvSpPr>
          <p:nvPr/>
        </p:nvSpPr>
        <p:spPr bwMode="auto">
          <a:xfrm>
            <a:off x="482600" y="79057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8000">
                <a:solidFill>
                  <a:schemeClr val="accent1"/>
                </a:solidFill>
              </a:rPr>
              <a:t>“</a:t>
            </a:r>
            <a:endParaRPr lang="en-US" sz="8000">
              <a:solidFill>
                <a:schemeClr val="accent1"/>
              </a:solidFill>
            </a:endParaRPr>
          </a:p>
        </p:txBody>
      </p:sp>
      <p:sp>
        <p:nvSpPr>
          <p:cNvPr id="4110" name="TextBox 24"/>
          <p:cNvSpPr txBox="1">
            <a:spLocks noChangeArrowheads="1"/>
          </p:cNvSpPr>
          <p:nvPr/>
        </p:nvSpPr>
        <p:spPr bwMode="auto">
          <a:xfrm>
            <a:off x="6748463" y="2886075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8000">
                <a:solidFill>
                  <a:schemeClr val="accent1"/>
                </a:solidFill>
              </a:rPr>
              <a:t>”</a:t>
            </a:r>
            <a:endParaRPr lang="en-US" sz="8000">
              <a:solidFill>
                <a:schemeClr val="accent1"/>
              </a:solidFill>
            </a:endParaRPr>
          </a:p>
        </p:txBody>
      </p:sp>
      <p:sp>
        <p:nvSpPr>
          <p:cNvPr id="4111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609600"/>
            <a:ext cx="6348413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4112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160588"/>
            <a:ext cx="6348413" cy="38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4113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05438" y="6042025"/>
            <a:ext cx="6842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4114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9600" y="6042025"/>
            <a:ext cx="462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defRPr sz="900">
                <a:solidFill>
                  <a:srgbClr val="898989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115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45250" y="6042025"/>
            <a:ext cx="5127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EB3D9F"/>
                </a:solidFill>
              </a:defRPr>
            </a:lvl1pPr>
          </a:lstStyle>
          <a:p>
            <a:fld id="{BCF51974-30AC-474A-8700-73B5A9A767D5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5pPr>
      <a:lvl6pPr marL="4572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6pPr>
      <a:lvl7pPr marL="9144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7pPr>
      <a:lvl8pPr marL="13716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8pPr>
      <a:lvl9pPr marL="1828800"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EB3D9F"/>
          </a:solidFill>
          <a:latin typeface="Trebuchet MS" panose="020B0603020202020204" pitchFamily="34" charset="0"/>
          <a:ea typeface="方正姚体" pitchFamily="2" charset="-122"/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600">
          <a:solidFill>
            <a:srgbClr val="404040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400">
          <a:solidFill>
            <a:srgbClr val="404040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5pPr>
      <a:lvl6pPr marL="25146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6pPr>
      <a:lvl7pPr marL="29718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7pPr>
      <a:lvl8pPr marL="34290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8pPr>
      <a:lvl9pPr marL="3886200" indent="-228600" algn="l" defTabSz="457200" rtl="0" eaLnBrk="0" fontAlgn="base" hangingPunct="0">
        <a:spcBef>
          <a:spcPts val="1000"/>
        </a:spcBef>
        <a:spcAft>
          <a:spcPct val="0"/>
        </a:spcAft>
        <a:buClr>
          <a:srgbClr val="EB3D9F"/>
        </a:buClr>
        <a:buSzPct val="80000"/>
        <a:buFont typeface="Wingdings 3" pitchFamily="18" charset="2"/>
        <a:buChar char=""/>
        <a:defRPr sz="1200">
          <a:solidFill>
            <a:srgbClr val="404040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-6474" y="1628800"/>
            <a:ext cx="91440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元宵节</a:t>
            </a:r>
            <a:endParaRPr lang="zh-CN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10585" y="5661248"/>
            <a:ext cx="3098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140200" y="2997200"/>
            <a:ext cx="4667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en-US" sz="8000"/>
              <a:t> </a:t>
            </a:r>
            <a:endParaRPr lang="en-US" sz="800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79613" y="1125538"/>
            <a:ext cx="3960812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195513" y="1125538"/>
            <a:ext cx="5186362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CN" sz="26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 </a:t>
            </a:r>
            <a:endParaRPr lang="zh-CN" sz="26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50825" y="260350"/>
            <a:ext cx="48244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sz="4400" b="1" dirty="0">
                <a:solidFill>
                  <a:srgbClr val="FF0000"/>
                </a:solidFill>
                <a:ea typeface="楷体_GB2312" pitchFamily="1" charset="-122"/>
              </a:rPr>
              <a:t>我是读书小能手</a:t>
            </a:r>
            <a:endParaRPr lang="zh-CN" sz="4400" b="1" dirty="0">
              <a:solidFill>
                <a:srgbClr val="FF0000"/>
              </a:solidFill>
              <a:ea typeface="楷体_GB2312" pitchFamily="1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835150" y="1844675"/>
            <a:ext cx="51847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窗外月儿圆又圆</a:t>
            </a:r>
            <a:r>
              <a:rPr lang="en-US" sz="4400" b="1" dirty="0">
                <a:latin typeface="宋体" panose="02010600030101010101" pitchFamily="2" charset="-122"/>
              </a:rPr>
              <a:t>,</a:t>
            </a:r>
            <a:endParaRPr lang="en-US" sz="4400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全家欢聚吃汤圆。</a:t>
            </a:r>
            <a:endParaRPr lang="en-US" sz="4400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正月十五元宵节</a:t>
            </a:r>
            <a:r>
              <a:rPr lang="en-US" sz="4400" b="1" dirty="0">
                <a:latin typeface="宋体" panose="02010600030101010101" pitchFamily="2" charset="-122"/>
              </a:rPr>
              <a:t>,</a:t>
            </a:r>
            <a:endParaRPr lang="en-US" sz="4400" b="1" dirty="0"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家家户户庆团圆。</a:t>
            </a:r>
            <a:endParaRPr lang="en-US" sz="4400" b="1" dirty="0">
              <a:latin typeface="宋体" panose="02010600030101010101" pitchFamily="2" charset="-122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908175" y="2349500"/>
            <a:ext cx="28797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en-US"/>
              <a:t> </a:t>
            </a:r>
            <a:endParaRPr lang="en-US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195513" y="2492375"/>
            <a:ext cx="2520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endParaRPr lang="zh-CN" altLang="zh-C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"/>
          <p:cNvSpPr>
            <a:spLocks noChangeArrowheads="1"/>
          </p:cNvSpPr>
          <p:nvPr/>
        </p:nvSpPr>
        <p:spPr bwMode="auto">
          <a:xfrm>
            <a:off x="179512" y="527050"/>
            <a:ext cx="8675688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照样子说词语</a:t>
            </a:r>
            <a:endParaRPr 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en-US" sz="4400" b="1" dirty="0">
                <a:latin typeface="宋体" panose="02010600030101010101" pitchFamily="2" charset="-122"/>
              </a:rPr>
              <a:t>      </a:t>
            </a:r>
            <a:endParaRPr lang="en-US" sz="4400" b="1" dirty="0">
              <a:latin typeface="宋体" panose="02010600030101010101" pitchFamily="2" charset="-122"/>
            </a:endParaRPr>
          </a:p>
          <a:p>
            <a:pPr eaLnBrk="1" hangingPunct="1">
              <a:buFont typeface="Wingdings 3" pitchFamily="18" charset="2"/>
              <a:buNone/>
            </a:pPr>
            <a:endParaRPr lang="en-US" sz="4400" b="1" dirty="0">
              <a:latin typeface="宋体" panose="02010600030101010101" pitchFamily="2" charset="-122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en-US" sz="4400" b="1" dirty="0">
                <a:latin typeface="宋体" panose="02010600030101010101" pitchFamily="2" charset="-122"/>
              </a:rPr>
              <a:t>    </a:t>
            </a:r>
            <a:r>
              <a:rPr lang="zh-CN" altLang="en-US" sz="4400" b="1" dirty="0">
                <a:latin typeface="宋体" panose="02010600030101010101" pitchFamily="2" charset="-122"/>
              </a:rPr>
              <a:t>圆又圆   （  ）又（  ）   </a:t>
            </a:r>
            <a:endParaRPr lang="en-US" sz="4400" b="1" dirty="0">
              <a:latin typeface="宋体" panose="02010600030101010101" pitchFamily="2" charset="-122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  </a:t>
            </a:r>
            <a:endParaRPr lang="en-US" sz="4400" b="1" dirty="0">
              <a:latin typeface="宋体" panose="02010600030101010101" pitchFamily="2" charset="-122"/>
            </a:endParaRPr>
          </a:p>
          <a:p>
            <a:pPr eaLnBrk="1" hangingPunct="1">
              <a:buFont typeface="Wingdings 3" pitchFamily="18" charset="2"/>
              <a:buNone/>
            </a:pPr>
            <a:r>
              <a:rPr lang="en-US" sz="4400" b="1" dirty="0">
                <a:latin typeface="宋体" panose="02010600030101010101" pitchFamily="2" charset="-122"/>
              </a:rPr>
              <a:t>    </a:t>
            </a:r>
            <a:r>
              <a:rPr lang="zh-CN" altLang="en-US" sz="4400" b="1" dirty="0">
                <a:latin typeface="宋体" panose="02010600030101010101" pitchFamily="2" charset="-122"/>
              </a:rPr>
              <a:t>家家户户   </a:t>
            </a:r>
            <a:r>
              <a:rPr lang="en-US" sz="4400" b="1" dirty="0">
                <a:latin typeface="宋体" panose="02010600030101010101" pitchFamily="2" charset="-122"/>
              </a:rPr>
              <a:t>AABB</a:t>
            </a:r>
            <a:endParaRPr lang="en-US" sz="4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2482850" y="1589088"/>
            <a:ext cx="518477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窗外月儿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圆又圆</a:t>
            </a:r>
            <a:r>
              <a:rPr 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endParaRPr 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全家欢聚吃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汤圆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正月十五元宵节</a:t>
            </a:r>
            <a:r>
              <a:rPr 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endParaRPr 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家家户户庆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团圆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en-US" sz="36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908175" y="2349500"/>
            <a:ext cx="28797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r>
              <a:rPr lang="en-US"/>
              <a:t> </a:t>
            </a:r>
            <a:endParaRPr lang="en-US"/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2195513" y="2492375"/>
            <a:ext cx="2520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spcBef>
                <a:spcPct val="50000"/>
              </a:spcBef>
              <a:buFont typeface="Wingdings 3" pitchFamily="18" charset="2"/>
              <a:buNone/>
            </a:pPr>
            <a:endParaRPr lang="zh-CN" altLang="zh-CN"/>
          </a:p>
        </p:txBody>
      </p:sp>
      <p:sp>
        <p:nvSpPr>
          <p:cNvPr id="18437" name="矩形 5"/>
          <p:cNvSpPr>
            <a:spLocks noChangeArrowheads="1"/>
          </p:cNvSpPr>
          <p:nvPr/>
        </p:nvSpPr>
        <p:spPr bwMode="auto">
          <a:xfrm>
            <a:off x="755650" y="792163"/>
            <a:ext cx="7570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CN" sz="3200" b="1" dirty="0"/>
              <a:t>你能发现文中有一个字出现了好几次吗？</a:t>
            </a:r>
            <a:endParaRPr lang="zh-CN" sz="3200" b="1" dirty="0"/>
          </a:p>
        </p:txBody>
      </p:sp>
      <p:sp>
        <p:nvSpPr>
          <p:cNvPr id="18438" name="矩形 7"/>
          <p:cNvSpPr>
            <a:spLocks noChangeArrowheads="1"/>
          </p:cNvSpPr>
          <p:nvPr/>
        </p:nvSpPr>
        <p:spPr bwMode="auto">
          <a:xfrm>
            <a:off x="755650" y="5102225"/>
            <a:ext cx="71294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en-US" sz="3200" b="1" dirty="0"/>
              <a:t>     </a:t>
            </a:r>
            <a:r>
              <a:rPr lang="zh-CN" altLang="en-US" sz="3200" b="1" dirty="0"/>
              <a:t>“圆又圆、汤圆、团圆”中哪个词语里“圆”的意思和另外两个词不同？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"/>
          <p:cNvSpPr txBox="1">
            <a:spLocks noChangeArrowheads="1"/>
          </p:cNvSpPr>
          <p:nvPr/>
        </p:nvSpPr>
        <p:spPr bwMode="auto">
          <a:xfrm>
            <a:off x="539750" y="620713"/>
            <a:ext cx="51117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4400" b="1" dirty="0">
                <a:solidFill>
                  <a:srgbClr val="FF0000"/>
                </a:solidFill>
              </a:rPr>
              <a:t>元宵节在国外</a:t>
            </a:r>
            <a:endParaRPr lang="zh-CN" sz="4400" b="1" dirty="0">
              <a:solidFill>
                <a:srgbClr val="FF0000"/>
              </a:solidFill>
            </a:endParaRPr>
          </a:p>
        </p:txBody>
      </p:sp>
      <p:sp>
        <p:nvSpPr>
          <p:cNvPr id="19459" name="矩形 5"/>
          <p:cNvSpPr>
            <a:spLocks noChangeArrowheads="1"/>
          </p:cNvSpPr>
          <p:nvPr/>
        </p:nvSpPr>
        <p:spPr bwMode="auto">
          <a:xfrm>
            <a:off x="827088" y="2492375"/>
            <a:ext cx="63373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CN" sz="3200" dirty="0"/>
              <a:t>马来西亚 </a:t>
            </a:r>
            <a:endParaRPr lang="zh-CN" sz="3200" dirty="0"/>
          </a:p>
          <a:p>
            <a:pPr eaLnBrk="1" hangingPunct="1">
              <a:buFont typeface="Wingdings 3" pitchFamily="18" charset="2"/>
              <a:buNone/>
            </a:pPr>
            <a:r>
              <a:rPr lang="zh-CN" sz="3200" dirty="0"/>
              <a:t>在马来西亚，未婚男女在元宵节聚集到河边抛柑，并在柑上面写下姓名和联络方式，希望就此结识可以携手共行的伴侣。 </a:t>
            </a:r>
            <a:endParaRPr lang="zh-CN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"/>
          <p:cNvSpPr>
            <a:spLocks noChangeArrowheads="1"/>
          </p:cNvSpPr>
          <p:nvPr/>
        </p:nvSpPr>
        <p:spPr bwMode="auto">
          <a:xfrm>
            <a:off x="611188" y="765175"/>
            <a:ext cx="7561262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CN" altLang="en-US" sz="3200" dirty="0"/>
              <a:t>日本 </a:t>
            </a:r>
            <a:endParaRPr lang="zh-CN" altLang="en-US" sz="3200" dirty="0"/>
          </a:p>
          <a:p>
            <a:pPr eaLnBrk="1" hangingPunct="1">
              <a:buFont typeface="Wingdings 3" pitchFamily="18" charset="2"/>
              <a:buNone/>
            </a:pPr>
            <a:r>
              <a:rPr lang="zh-CN" altLang="en-US" sz="3200" dirty="0"/>
              <a:t>日本的元宵节称为小正月，明治维新后改为格里历</a:t>
            </a:r>
            <a:r>
              <a:rPr lang="en-US" sz="3200" dirty="0"/>
              <a:t>1</a:t>
            </a:r>
            <a:r>
              <a:rPr lang="zh-CN" altLang="en-US" sz="3200" dirty="0"/>
              <a:t>月</a:t>
            </a:r>
            <a:r>
              <a:rPr lang="en-US" sz="3200" dirty="0"/>
              <a:t>15</a:t>
            </a:r>
            <a:r>
              <a:rPr lang="zh-CN" altLang="en-US" sz="3200" dirty="0"/>
              <a:t>日，习俗有迎年神、祖灵，祈求丰收，有在早上吃红豆粥的习俗。 </a:t>
            </a:r>
            <a:endParaRPr lang="zh-CN" altLang="en-US" sz="3200" dirty="0"/>
          </a:p>
        </p:txBody>
      </p:sp>
      <p:sp>
        <p:nvSpPr>
          <p:cNvPr id="20483" name="矩形 4"/>
          <p:cNvSpPr>
            <a:spLocks noChangeArrowheads="1"/>
          </p:cNvSpPr>
          <p:nvPr/>
        </p:nvSpPr>
        <p:spPr bwMode="auto">
          <a:xfrm>
            <a:off x="611188" y="3716338"/>
            <a:ext cx="79216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CN" sz="3200" dirty="0"/>
              <a:t>朝鲜 </a:t>
            </a:r>
            <a:endParaRPr lang="zh-CN" sz="3200" dirty="0"/>
          </a:p>
          <a:p>
            <a:pPr eaLnBrk="1" hangingPunct="1">
              <a:buFont typeface="Wingdings 3" pitchFamily="18" charset="2"/>
              <a:buNone/>
            </a:pPr>
            <a:r>
              <a:rPr lang="zh-CN" sz="3200" dirty="0"/>
              <a:t>朝鲜的元宵节又称为正月大满月，或简称“大满月”，有踏铜桥、盗福土（到田里偷泥）、咬坚果、喝耳明酒、拔河、舞狮等习俗。也会以月亮的颜色和位置占卜农事。 </a:t>
            </a:r>
            <a:endParaRPr lang="zh-CN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2"/>
          <p:cNvSpPr txBox="1">
            <a:spLocks noChangeArrowheads="1"/>
          </p:cNvSpPr>
          <p:nvPr/>
        </p:nvSpPr>
        <p:spPr bwMode="auto">
          <a:xfrm>
            <a:off x="611560" y="2997200"/>
            <a:ext cx="6553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4000" dirty="0"/>
              <a:t>中国的传统节日还有哪些呢</a:t>
            </a:r>
            <a:r>
              <a:rPr lang="zh-CN" sz="4000" dirty="0" smtClean="0"/>
              <a:t>？</a:t>
            </a:r>
            <a:r>
              <a:rPr lang="en-US" altLang="zh-CN" sz="4000" dirty="0" smtClean="0"/>
              <a:t> </a:t>
            </a:r>
            <a:endParaRPr lang="zh-CN" sz="4000" dirty="0"/>
          </a:p>
        </p:txBody>
      </p:sp>
      <p:sp>
        <p:nvSpPr>
          <p:cNvPr id="21507" name="文本框 3"/>
          <p:cNvSpPr txBox="1">
            <a:spLocks noChangeArrowheads="1"/>
          </p:cNvSpPr>
          <p:nvPr/>
        </p:nvSpPr>
        <p:spPr bwMode="auto">
          <a:xfrm>
            <a:off x="468313" y="692150"/>
            <a:ext cx="18716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4000" b="1" dirty="0">
                <a:solidFill>
                  <a:srgbClr val="FF0000"/>
                </a:solidFill>
              </a:rPr>
              <a:t>想一想</a:t>
            </a:r>
            <a:endParaRPr 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539750" y="2565400"/>
            <a:ext cx="69659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en-US" sz="3600" dirty="0">
                <a:latin typeface="宋体" panose="02010600030101010101" pitchFamily="2" charset="-122"/>
              </a:rPr>
              <a:t>1</a:t>
            </a:r>
            <a:r>
              <a:rPr lang="zh-CN" altLang="en-US" sz="3600" dirty="0">
                <a:latin typeface="宋体" panose="02010600030101010101" pitchFamily="2" charset="-122"/>
              </a:rPr>
              <a:t>、你看到了什么？（时间、谁在哪儿、干什么，结果怎样）</a:t>
            </a:r>
            <a:endParaRPr lang="zh-CN" altLang="en-US" sz="3600" dirty="0"/>
          </a:p>
        </p:txBody>
      </p:sp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539750" y="4292600"/>
            <a:ext cx="6985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en-US" sz="3600" dirty="0">
                <a:latin typeface="宋体" panose="02010600030101010101" pitchFamily="2" charset="-122"/>
              </a:rPr>
              <a:t>2</a:t>
            </a:r>
            <a:r>
              <a:rPr lang="zh-CN" altLang="en-US" sz="3600" dirty="0">
                <a:latin typeface="宋体" panose="02010600030101010101" pitchFamily="2" charset="-122"/>
              </a:rPr>
              <a:t>、展开想象：屋子里是怎样的景象？如果你就在里面，感觉怎样？</a:t>
            </a:r>
            <a:endParaRPr lang="zh-CN" altLang="en-US" sz="3600" dirty="0">
              <a:latin typeface="宋体" panose="02010600030101010101" pitchFamily="2" charset="-122"/>
            </a:endParaRPr>
          </a:p>
        </p:txBody>
      </p:sp>
      <p:sp>
        <p:nvSpPr>
          <p:cNvPr id="7172" name="文本框 1"/>
          <p:cNvSpPr txBox="1">
            <a:spLocks noChangeArrowheads="1"/>
          </p:cNvSpPr>
          <p:nvPr/>
        </p:nvSpPr>
        <p:spPr bwMode="auto">
          <a:xfrm>
            <a:off x="539750" y="981075"/>
            <a:ext cx="43195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4400" dirty="0">
                <a:solidFill>
                  <a:srgbClr val="FF0000"/>
                </a:solidFill>
              </a:rPr>
              <a:t>想一想</a:t>
            </a:r>
            <a:endParaRPr lang="zh-CN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 descr="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4925"/>
            <a:ext cx="45720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图片 3" descr="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140075"/>
            <a:ext cx="457200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文本框 1"/>
          <p:cNvSpPr txBox="1">
            <a:spLocks noChangeArrowheads="1"/>
          </p:cNvSpPr>
          <p:nvPr/>
        </p:nvSpPr>
        <p:spPr bwMode="auto">
          <a:xfrm>
            <a:off x="5076825" y="1366838"/>
            <a:ext cx="20875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3200"/>
              <a:t>舞狮子</a:t>
            </a:r>
            <a:endParaRPr lang="zh-CN" sz="3200"/>
          </a:p>
        </p:txBody>
      </p:sp>
      <p:sp>
        <p:nvSpPr>
          <p:cNvPr id="8197" name="文本框 2"/>
          <p:cNvSpPr txBox="1">
            <a:spLocks noChangeArrowheads="1"/>
          </p:cNvSpPr>
          <p:nvPr/>
        </p:nvSpPr>
        <p:spPr bwMode="auto">
          <a:xfrm>
            <a:off x="2700338" y="5021263"/>
            <a:ext cx="18716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3200"/>
              <a:t>猜灯谜</a:t>
            </a:r>
            <a:endParaRPr lang="zh-CN" sz="32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99792" y="26369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8" name="内容占位符 2"/>
          <p:cNvSpPr txBox="1">
            <a:spLocks noChangeArrowheads="1"/>
          </p:cNvSpPr>
          <p:nvPr/>
        </p:nvSpPr>
        <p:spPr bwMode="auto">
          <a:xfrm>
            <a:off x="1187450" y="765175"/>
            <a:ext cx="5616575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457200" eaLnBrk="1" hangingPunct="1">
              <a:spcBef>
                <a:spcPts val="1000"/>
              </a:spcBef>
              <a:buClr>
                <a:srgbClr val="EB3D9F"/>
              </a:buClr>
              <a:buSzPct val="80000"/>
            </a:pPr>
            <a:r>
              <a:rPr lang="zh-CN" altLang="en-US" sz="3900" b="1" dirty="0">
                <a:solidFill>
                  <a:srgbClr val="FF0000"/>
                </a:solidFill>
                <a:latin typeface="Trebuchet MS" panose="020B0603020202020204" pitchFamily="34" charset="0"/>
                <a:ea typeface="华文新魏" pitchFamily="2" charset="-122"/>
              </a:rPr>
              <a:t>猜灯谜</a:t>
            </a:r>
            <a:endParaRPr lang="en-US" b="1" dirty="0">
              <a:solidFill>
                <a:srgbClr val="404040"/>
              </a:solidFill>
              <a:latin typeface="Trebuchet MS" panose="020B0603020202020204" pitchFamily="34" charset="0"/>
              <a:ea typeface="华文新魏" pitchFamily="2" charset="-122"/>
            </a:endParaRPr>
          </a:p>
          <a:p>
            <a:pPr defTabSz="457200" eaLnBrk="1" hangingPunct="1">
              <a:spcBef>
                <a:spcPts val="1000"/>
              </a:spcBef>
              <a:buClr>
                <a:srgbClr val="EB3D9F"/>
              </a:buClr>
              <a:buSzPct val="80000"/>
            </a:pPr>
            <a:r>
              <a:rPr lang="zh-CN" altLang="en-US" sz="3200" b="1" dirty="0">
                <a:solidFill>
                  <a:srgbClr val="404040"/>
                </a:solidFill>
                <a:latin typeface="宋体" panose="02010600030101010101" pitchFamily="2" charset="-122"/>
              </a:rPr>
              <a:t>    玩灯是元宵节的一个重要项目。灯谜是元宵灯节派生出来的一种文字游戏，也叫灯虎。将谜面贴在花灯上供人猜测，谜底多着眼于文字意义，并有谜格</a:t>
            </a:r>
            <a:r>
              <a:rPr lang="en-US" sz="3200" b="1" dirty="0">
                <a:solidFill>
                  <a:srgbClr val="404040"/>
                </a:solidFill>
                <a:latin typeface="宋体" panose="02010600030101010101" pitchFamily="2" charset="-122"/>
              </a:rPr>
              <a:t>24</a:t>
            </a:r>
            <a:r>
              <a:rPr lang="zh-CN" altLang="en-US" sz="3200" b="1" dirty="0">
                <a:solidFill>
                  <a:srgbClr val="404040"/>
                </a:solidFill>
                <a:latin typeface="宋体" panose="02010600030101010101" pitchFamily="2" charset="-122"/>
              </a:rPr>
              <a:t>种，常用的有卷帘、秋千、求凤等格，已形成了一种独特的民俗文化。</a:t>
            </a:r>
            <a:endParaRPr lang="zh-CN" altLang="en-US" sz="3200" b="1" dirty="0">
              <a:solidFill>
                <a:srgbClr val="40404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4" descr="1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5384800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5" descr="7089531_135048401157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2088" y="3500438"/>
            <a:ext cx="5164137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文本框 4"/>
          <p:cNvSpPr txBox="1">
            <a:spLocks noChangeArrowheads="1"/>
          </p:cNvSpPr>
          <p:nvPr/>
        </p:nvSpPr>
        <p:spPr bwMode="auto">
          <a:xfrm>
            <a:off x="5795963" y="1720850"/>
            <a:ext cx="2663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3200"/>
              <a:t>踩高跷</a:t>
            </a:r>
            <a:endParaRPr lang="zh-CN" sz="3200"/>
          </a:p>
        </p:txBody>
      </p:sp>
      <p:sp>
        <p:nvSpPr>
          <p:cNvPr id="10245" name="文本框 5"/>
          <p:cNvSpPr txBox="1">
            <a:spLocks noChangeArrowheads="1"/>
          </p:cNvSpPr>
          <p:nvPr/>
        </p:nvSpPr>
        <p:spPr bwMode="auto">
          <a:xfrm>
            <a:off x="2195513" y="4868863"/>
            <a:ext cx="16557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3200"/>
              <a:t>吃汤圆</a:t>
            </a:r>
            <a:endParaRPr lang="zh-CN" sz="3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副标题 2"/>
          <p:cNvSpPr txBox="1">
            <a:spLocks noChangeArrowheads="1"/>
          </p:cNvSpPr>
          <p:nvPr/>
        </p:nvSpPr>
        <p:spPr bwMode="auto">
          <a:xfrm>
            <a:off x="1331913" y="692150"/>
            <a:ext cx="5616575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457200" eaLnBrk="1" hangingPunct="1">
              <a:lnSpc>
                <a:spcPct val="80000"/>
              </a:lnSpc>
              <a:spcBef>
                <a:spcPts val="1000"/>
              </a:spcBef>
              <a:buClr>
                <a:srgbClr val="EB3D9F"/>
              </a:buClr>
              <a:buSzPct val="80000"/>
              <a:buFont typeface="Wingdings 3" pitchFamily="18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Trebuchet MS" panose="020B0603020202020204" pitchFamily="34" charset="0"/>
                <a:ea typeface="华文新魏" pitchFamily="2" charset="-122"/>
              </a:rPr>
              <a:t>吃汤圆</a:t>
            </a:r>
            <a:endParaRPr lang="en-US" sz="4400" b="1" dirty="0">
              <a:solidFill>
                <a:srgbClr val="FF0000"/>
              </a:solidFill>
              <a:latin typeface="Trebuchet MS" panose="020B0603020202020204" pitchFamily="34" charset="0"/>
              <a:ea typeface="华文新魏" pitchFamily="2" charset="-122"/>
            </a:endParaRPr>
          </a:p>
          <a:p>
            <a:pPr defTabSz="457200" eaLnBrk="1" hangingPunct="1">
              <a:lnSpc>
                <a:spcPct val="80000"/>
              </a:lnSpc>
              <a:spcBef>
                <a:spcPts val="1000"/>
              </a:spcBef>
              <a:buClr>
                <a:srgbClr val="EB3D9F"/>
              </a:buClr>
              <a:buSzPct val="80000"/>
              <a:buFont typeface="Wingdings 3" pitchFamily="18" charset="2"/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    吃“汤圆”是元宵节的一项重要习俗。汤圆，又名“汤团”、“元宵”。吃汤圆的风俗始于宋代，当时的汤圆称“浮圆子”，亦称“汤圆子”、“ 乳糖圆子”、“汤丸”、“汤团”，生意人则美其名曰：“元宝”。宋元元初时，汤圆已成为元宵节的应节食品，所以人们又称它为“元宵”。如今，北方叫元宵，南方称汤圆。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3"/>
          <p:cNvSpPr txBox="1">
            <a:spLocks noChangeArrowheads="1"/>
          </p:cNvSpPr>
          <p:nvPr/>
        </p:nvSpPr>
        <p:spPr bwMode="auto">
          <a:xfrm>
            <a:off x="1044575" y="1484313"/>
            <a:ext cx="16557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en-US" sz="2800" b="1" dirty="0" err="1">
                <a:latin typeface="Calibri" panose="020F0502020204030204" pitchFamily="34" charset="0"/>
              </a:rPr>
              <a:t>jié</a:t>
            </a:r>
            <a:endParaRPr lang="zh-CN" altLang="en-US" sz="2800" b="1" dirty="0">
              <a:latin typeface="Calibri" panose="020F0502020204030204" pitchFamily="34" charset="0"/>
            </a:endParaRPr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971550" y="2176463"/>
            <a:ext cx="19446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2800" b="1" dirty="0">
                <a:latin typeface="Calibri" panose="020F0502020204030204" pitchFamily="34" charset="0"/>
              </a:rPr>
              <a:t>节   （节日）</a:t>
            </a:r>
            <a:endParaRPr lang="zh-CN" sz="2800" b="1" dirty="0">
              <a:latin typeface="Calibri" panose="020F0502020204030204" pitchFamily="34" charset="0"/>
            </a:endParaRPr>
          </a:p>
        </p:txBody>
      </p:sp>
      <p:sp>
        <p:nvSpPr>
          <p:cNvPr id="12292" name="TextBox 5"/>
          <p:cNvSpPr txBox="1">
            <a:spLocks noChangeArrowheads="1"/>
          </p:cNvSpPr>
          <p:nvPr/>
        </p:nvSpPr>
        <p:spPr bwMode="auto">
          <a:xfrm>
            <a:off x="3924300" y="1484313"/>
            <a:ext cx="1728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en-US" sz="2800" b="1">
                <a:latin typeface="Calibri" panose="020F0502020204030204" pitchFamily="34" charset="0"/>
              </a:rPr>
              <a:t>huān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293" name="TextBox 6"/>
          <p:cNvSpPr txBox="1">
            <a:spLocks noChangeArrowheads="1"/>
          </p:cNvSpPr>
          <p:nvPr/>
        </p:nvSpPr>
        <p:spPr bwMode="auto">
          <a:xfrm>
            <a:off x="3968750" y="2103438"/>
            <a:ext cx="2087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2800" b="1" dirty="0">
                <a:latin typeface="Calibri" panose="020F0502020204030204" pitchFamily="34" charset="0"/>
              </a:rPr>
              <a:t>欢   （欢乐）</a:t>
            </a:r>
            <a:endParaRPr lang="zh-CN" sz="2800" b="1" dirty="0">
              <a:latin typeface="Calibri" panose="020F0502020204030204" pitchFamily="34" charset="0"/>
            </a:endParaRPr>
          </a:p>
        </p:txBody>
      </p:sp>
      <p:sp>
        <p:nvSpPr>
          <p:cNvPr id="12294" name="TextBox 7"/>
          <p:cNvSpPr txBox="1">
            <a:spLocks noChangeArrowheads="1"/>
          </p:cNvSpPr>
          <p:nvPr/>
        </p:nvSpPr>
        <p:spPr bwMode="auto">
          <a:xfrm>
            <a:off x="1044575" y="3543300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en-US" sz="2800" b="1">
                <a:latin typeface="Calibri" panose="020F0502020204030204" pitchFamily="34" charset="0"/>
              </a:rPr>
              <a:t>chī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295" name="TextBox 8"/>
          <p:cNvSpPr txBox="1">
            <a:spLocks noChangeArrowheads="1"/>
          </p:cNvSpPr>
          <p:nvPr/>
        </p:nvSpPr>
        <p:spPr bwMode="auto">
          <a:xfrm>
            <a:off x="1044575" y="4192588"/>
            <a:ext cx="2232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2800" b="1" dirty="0">
                <a:latin typeface="Calibri" panose="020F0502020204030204" pitchFamily="34" charset="0"/>
              </a:rPr>
              <a:t>吃   （吃饭）</a:t>
            </a:r>
            <a:endParaRPr lang="zh-CN" sz="2800" b="1" dirty="0">
              <a:latin typeface="Calibri" panose="020F0502020204030204" pitchFamily="34" charset="0"/>
            </a:endParaRPr>
          </a:p>
        </p:txBody>
      </p:sp>
      <p:sp>
        <p:nvSpPr>
          <p:cNvPr id="12296" name="TextBox 9"/>
          <p:cNvSpPr txBox="1">
            <a:spLocks noChangeArrowheads="1"/>
          </p:cNvSpPr>
          <p:nvPr/>
        </p:nvSpPr>
        <p:spPr bwMode="auto">
          <a:xfrm>
            <a:off x="3924300" y="3471863"/>
            <a:ext cx="18002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en-US" sz="2800" b="1">
                <a:latin typeface="Calibri" panose="020F0502020204030204" pitchFamily="34" charset="0"/>
              </a:rPr>
              <a:t>zhèng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297" name="TextBox 10"/>
          <p:cNvSpPr txBox="1">
            <a:spLocks noChangeArrowheads="1"/>
          </p:cNvSpPr>
          <p:nvPr/>
        </p:nvSpPr>
        <p:spPr bwMode="auto">
          <a:xfrm>
            <a:off x="3924300" y="4119563"/>
            <a:ext cx="2376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2800" b="1" dirty="0">
                <a:latin typeface="Calibri" panose="020F0502020204030204" pitchFamily="34" charset="0"/>
              </a:rPr>
              <a:t>正   （正好）</a:t>
            </a:r>
            <a:endParaRPr lang="zh-CN" sz="2800" b="1" dirty="0">
              <a:latin typeface="Calibri" panose="020F0502020204030204" pitchFamily="34" charset="0"/>
            </a:endParaRPr>
          </a:p>
        </p:txBody>
      </p:sp>
      <p:sp>
        <p:nvSpPr>
          <p:cNvPr id="12298" name="TextBox 11"/>
          <p:cNvSpPr txBox="1">
            <a:spLocks noChangeArrowheads="1"/>
          </p:cNvSpPr>
          <p:nvPr/>
        </p:nvSpPr>
        <p:spPr bwMode="auto">
          <a:xfrm>
            <a:off x="1116013" y="5272088"/>
            <a:ext cx="17287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en-US" sz="2800" b="1">
                <a:latin typeface="Calibri" panose="020F0502020204030204" pitchFamily="34" charset="0"/>
              </a:rPr>
              <a:t>qìng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299" name="TextBox 12"/>
          <p:cNvSpPr txBox="1">
            <a:spLocks noChangeArrowheads="1"/>
          </p:cNvSpPr>
          <p:nvPr/>
        </p:nvSpPr>
        <p:spPr bwMode="auto">
          <a:xfrm>
            <a:off x="1044575" y="5919788"/>
            <a:ext cx="2232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2800" b="1" dirty="0">
                <a:latin typeface="Calibri" panose="020F0502020204030204" pitchFamily="34" charset="0"/>
              </a:rPr>
              <a:t>庆   （庆祝）</a:t>
            </a:r>
            <a:endParaRPr lang="zh-CN" sz="2800" b="1" dirty="0">
              <a:latin typeface="Calibri" panose="020F0502020204030204" pitchFamily="34" charset="0"/>
            </a:endParaRPr>
          </a:p>
        </p:txBody>
      </p:sp>
      <p:sp>
        <p:nvSpPr>
          <p:cNvPr id="12300" name="TextBox 13"/>
          <p:cNvSpPr txBox="1">
            <a:spLocks noChangeArrowheads="1"/>
          </p:cNvSpPr>
          <p:nvPr/>
        </p:nvSpPr>
        <p:spPr bwMode="auto">
          <a:xfrm>
            <a:off x="3997325" y="5200650"/>
            <a:ext cx="1800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en-US" sz="2800" b="1">
                <a:latin typeface="Calibri" panose="020F0502020204030204" pitchFamily="34" charset="0"/>
              </a:rPr>
              <a:t>tuán</a:t>
            </a:r>
            <a:endParaRPr lang="zh-CN" altLang="en-US" sz="2800" b="1">
              <a:latin typeface="Calibri" panose="020F0502020204030204" pitchFamily="34" charset="0"/>
            </a:endParaRPr>
          </a:p>
        </p:txBody>
      </p:sp>
      <p:sp>
        <p:nvSpPr>
          <p:cNvPr id="12301" name="TextBox 14"/>
          <p:cNvSpPr txBox="1">
            <a:spLocks noChangeArrowheads="1"/>
          </p:cNvSpPr>
          <p:nvPr/>
        </p:nvSpPr>
        <p:spPr bwMode="auto">
          <a:xfrm>
            <a:off x="3997325" y="5900738"/>
            <a:ext cx="23034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2800" b="1" dirty="0">
                <a:latin typeface="Calibri" panose="020F0502020204030204" pitchFamily="34" charset="0"/>
              </a:rPr>
              <a:t>团   （团圆）</a:t>
            </a:r>
            <a:endParaRPr lang="zh-CN" sz="2800" b="1" dirty="0">
              <a:latin typeface="Calibri" panose="020F0502020204030204" pitchFamily="34" charset="0"/>
            </a:endParaRPr>
          </a:p>
        </p:txBody>
      </p:sp>
      <p:sp>
        <p:nvSpPr>
          <p:cNvPr id="12302" name="文本框 14"/>
          <p:cNvSpPr txBox="1">
            <a:spLocks noChangeArrowheads="1"/>
          </p:cNvSpPr>
          <p:nvPr/>
        </p:nvSpPr>
        <p:spPr bwMode="auto">
          <a:xfrm>
            <a:off x="466725" y="419100"/>
            <a:ext cx="2879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4000" b="1" dirty="0">
                <a:solidFill>
                  <a:srgbClr val="FF0000"/>
                </a:solidFill>
              </a:rPr>
              <a:t>认一认</a:t>
            </a:r>
            <a:endParaRPr 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 autoUpdateAnimBg="0"/>
      <p:bldP spid="12293" grpId="0" autoUpdateAnimBg="0"/>
      <p:bldP spid="12294" grpId="0" autoUpdateAnimBg="0"/>
      <p:bldP spid="12295" grpId="0" autoUpdateAnimBg="0"/>
      <p:bldP spid="12296" grpId="0" autoUpdateAnimBg="0"/>
      <p:bldP spid="12297" grpId="0" autoUpdateAnimBg="0"/>
      <p:bldP spid="12298" grpId="0" autoUpdateAnimBg="0"/>
      <p:bldP spid="12299" grpId="0" autoUpdateAnimBg="0"/>
      <p:bldP spid="12300" grpId="0" autoUpdateAnimBg="0"/>
      <p:bldP spid="12301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209550" y="4149725"/>
            <a:ext cx="81946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sz="5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宵</a:t>
            </a:r>
            <a:r>
              <a:rPr lang="zh-CN" altLang="en-US" sz="5400" b="1" dirty="0">
                <a:solidFill>
                  <a:srgbClr val="BA06B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节</a:t>
            </a:r>
            <a:r>
              <a:rPr lang="en-US" sz="5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5400" b="1" dirty="0">
                <a:solidFill>
                  <a:srgbClr val="BA06B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吃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汤</a:t>
            </a:r>
            <a:r>
              <a:rPr lang="zh-CN" altLang="en-US" sz="5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圆</a:t>
            </a:r>
            <a:r>
              <a:rPr lang="en-US" sz="5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5400" b="1" dirty="0">
                <a:solidFill>
                  <a:srgbClr val="0D0D0D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庆</a:t>
            </a:r>
            <a:r>
              <a:rPr lang="zh-CN" altLang="en-US" sz="5400" b="1" dirty="0">
                <a:solidFill>
                  <a:srgbClr val="BA06B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团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圆</a:t>
            </a:r>
            <a:endParaRPr lang="en-US" sz="5400" b="1" dirty="0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sz="5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窗</a:t>
            </a:r>
            <a:r>
              <a:rPr lang="zh-CN" altLang="en-US" sz="5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外</a:t>
            </a:r>
            <a:r>
              <a:rPr lang="en-US" sz="5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5400" b="1" dirty="0">
                <a:solidFill>
                  <a:srgbClr val="BA06B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欢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庆</a:t>
            </a:r>
            <a:r>
              <a:rPr lang="en-US" sz="5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5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zh-CN" altLang="en-US" sz="5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月</a:t>
            </a:r>
            <a:endParaRPr lang="zh-CN" altLang="en-US" sz="5400" b="1" dirty="0"/>
          </a:p>
        </p:txBody>
      </p:sp>
      <p:sp>
        <p:nvSpPr>
          <p:cNvPr id="13315" name="矩形 5"/>
          <p:cNvSpPr>
            <a:spLocks noChangeArrowheads="1"/>
          </p:cNvSpPr>
          <p:nvPr/>
        </p:nvSpPr>
        <p:spPr bwMode="auto">
          <a:xfrm>
            <a:off x="396875" y="1341438"/>
            <a:ext cx="806450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CN" altLang="en-US" sz="6000" b="1" dirty="0"/>
              <a:t>宵   窗   圆    汤    节</a:t>
            </a:r>
            <a:r>
              <a:rPr lang="en-US" sz="6000" b="1" dirty="0"/>
              <a:t>   </a:t>
            </a:r>
            <a:r>
              <a:rPr lang="zh-CN" altLang="en-US" sz="6000" b="1" dirty="0"/>
              <a:t>欢</a:t>
            </a:r>
            <a:r>
              <a:rPr lang="en-US" sz="6000" b="1" dirty="0"/>
              <a:t>   </a:t>
            </a:r>
            <a:r>
              <a:rPr lang="zh-CN" altLang="en-US" sz="6000" b="1" dirty="0"/>
              <a:t>吃</a:t>
            </a:r>
            <a:r>
              <a:rPr lang="en-US" sz="6000" b="1" dirty="0"/>
              <a:t>   </a:t>
            </a:r>
            <a:r>
              <a:rPr lang="zh-CN" altLang="en-US" sz="6000" b="1" dirty="0"/>
              <a:t>正</a:t>
            </a:r>
            <a:r>
              <a:rPr lang="en-US" sz="6000" b="1" dirty="0"/>
              <a:t>    </a:t>
            </a:r>
            <a:r>
              <a:rPr lang="zh-CN" altLang="en-US" sz="6000" b="1" dirty="0"/>
              <a:t>庆</a:t>
            </a:r>
            <a:r>
              <a:rPr lang="en-US" sz="6000" b="1" dirty="0"/>
              <a:t>    </a:t>
            </a:r>
            <a:r>
              <a:rPr lang="zh-CN" altLang="en-US" sz="6000" b="1" dirty="0"/>
              <a:t>团</a:t>
            </a:r>
            <a:endParaRPr lang="zh-CN" altLang="en-US" sz="6000" b="1" dirty="0"/>
          </a:p>
        </p:txBody>
      </p:sp>
      <p:sp>
        <p:nvSpPr>
          <p:cNvPr id="13316" name="文本框 1"/>
          <p:cNvSpPr txBox="1">
            <a:spLocks noChangeArrowheads="1"/>
          </p:cNvSpPr>
          <p:nvPr/>
        </p:nvSpPr>
        <p:spPr bwMode="auto">
          <a:xfrm>
            <a:off x="209550" y="152400"/>
            <a:ext cx="26654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4400" b="1" dirty="0">
                <a:solidFill>
                  <a:srgbClr val="FF0000"/>
                </a:solidFill>
              </a:rPr>
              <a:t>读一读 </a:t>
            </a:r>
            <a:endParaRPr lang="zh-CN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utoUpdateAnimBg="0"/>
      <p:bldP spid="1331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46513" y="3076575"/>
            <a:ext cx="4667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en-US" sz="8000"/>
              <a:t> </a:t>
            </a:r>
            <a:endParaRPr lang="en-US" sz="800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58950" y="1276350"/>
            <a:ext cx="3960813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2051050" y="1125538"/>
            <a:ext cx="382270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buFont typeface="Wingdings 3" pitchFamily="18" charset="2"/>
              <a:buNone/>
            </a:pPr>
            <a:r>
              <a:rPr lang="zh-CN" sz="26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</a:t>
            </a:r>
            <a:r>
              <a:rPr lang="zh-CN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文本框 1"/>
          <p:cNvSpPr txBox="1">
            <a:spLocks noChangeArrowheads="1"/>
          </p:cNvSpPr>
          <p:nvPr/>
        </p:nvSpPr>
        <p:spPr bwMode="auto">
          <a:xfrm>
            <a:off x="395288" y="341313"/>
            <a:ext cx="2447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eaLnBrk="1" hangingPunct="1">
              <a:buFont typeface="Wingdings 3" pitchFamily="18" charset="2"/>
              <a:buNone/>
            </a:pPr>
            <a:r>
              <a:rPr lang="zh-CN" sz="4000" b="1">
                <a:solidFill>
                  <a:srgbClr val="FF0000"/>
                </a:solidFill>
              </a:rPr>
              <a:t>写一写</a:t>
            </a:r>
            <a:endParaRPr 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第一PPT模板网-WWW.1PPT.COM">
  <a:themeElements>
    <a:clrScheme name="平面 1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FFFFFF"/>
      </a:accent3>
      <a:accent4>
        <a:srgbClr val="000000"/>
      </a:accent4>
      <a:accent5>
        <a:srgbClr val="F8C9E2"/>
      </a:accent5>
      <a:accent6>
        <a:srgbClr val="AA2F64"/>
      </a:accent6>
      <a:hlink>
        <a:srgbClr val="EF5285"/>
      </a:hlink>
      <a:folHlink>
        <a:srgbClr val="F77F90"/>
      </a:folHlink>
    </a:clrScheme>
    <a:fontScheme name="平面">
      <a:majorFont>
        <a:latin typeface="Trebuchet MS"/>
        <a:ea typeface="方正姚体"/>
        <a:cs typeface=""/>
      </a:majorFont>
      <a:minorFont>
        <a:latin typeface="Trebuchet MS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平面 1">
        <a:dk1>
          <a:srgbClr val="000000"/>
        </a:dk1>
        <a:lt1>
          <a:srgbClr val="FFFFFF"/>
        </a:lt1>
        <a:dk2>
          <a:srgbClr val="2C3C43"/>
        </a:dk2>
        <a:lt2>
          <a:srgbClr val="EBEBEB"/>
        </a:lt2>
        <a:accent1>
          <a:srgbClr val="F496CB"/>
        </a:accent1>
        <a:accent2>
          <a:srgbClr val="BC356F"/>
        </a:accent2>
        <a:accent3>
          <a:srgbClr val="FFFFFF"/>
        </a:accent3>
        <a:accent4>
          <a:srgbClr val="000000"/>
        </a:accent4>
        <a:accent5>
          <a:srgbClr val="F8C9E2"/>
        </a:accent5>
        <a:accent6>
          <a:srgbClr val="AA2F64"/>
        </a:accent6>
        <a:hlink>
          <a:srgbClr val="EF5285"/>
        </a:hlink>
        <a:folHlink>
          <a:srgbClr val="F77F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1_平面 1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FFFFFF"/>
      </a:accent3>
      <a:accent4>
        <a:srgbClr val="000000"/>
      </a:accent4>
      <a:accent5>
        <a:srgbClr val="F8C9E2"/>
      </a:accent5>
      <a:accent6>
        <a:srgbClr val="AA2F64"/>
      </a:accent6>
      <a:hlink>
        <a:srgbClr val="EF5285"/>
      </a:hlink>
      <a:folHlink>
        <a:srgbClr val="F77F90"/>
      </a:folHlink>
    </a:clrScheme>
    <a:fontScheme name="1_平面">
      <a:majorFont>
        <a:latin typeface="Trebuchet MS"/>
        <a:ea typeface="方正姚体"/>
        <a:cs typeface=""/>
      </a:majorFont>
      <a:minorFont>
        <a:latin typeface="Trebuchet MS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平面 1">
        <a:dk1>
          <a:srgbClr val="000000"/>
        </a:dk1>
        <a:lt1>
          <a:srgbClr val="FFFFFF"/>
        </a:lt1>
        <a:dk2>
          <a:srgbClr val="2C3C43"/>
        </a:dk2>
        <a:lt2>
          <a:srgbClr val="EBEBEB"/>
        </a:lt2>
        <a:accent1>
          <a:srgbClr val="F496CB"/>
        </a:accent1>
        <a:accent2>
          <a:srgbClr val="BC356F"/>
        </a:accent2>
        <a:accent3>
          <a:srgbClr val="FFFFFF"/>
        </a:accent3>
        <a:accent4>
          <a:srgbClr val="000000"/>
        </a:accent4>
        <a:accent5>
          <a:srgbClr val="F8C9E2"/>
        </a:accent5>
        <a:accent6>
          <a:srgbClr val="AA2F64"/>
        </a:accent6>
        <a:hlink>
          <a:srgbClr val="EF5285"/>
        </a:hlink>
        <a:folHlink>
          <a:srgbClr val="F77F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 ">
  <a:themeElements>
    <a:clrScheme name="2_平面 1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FFFFFF"/>
      </a:accent3>
      <a:accent4>
        <a:srgbClr val="000000"/>
      </a:accent4>
      <a:accent5>
        <a:srgbClr val="F8C9E2"/>
      </a:accent5>
      <a:accent6>
        <a:srgbClr val="AA2F64"/>
      </a:accent6>
      <a:hlink>
        <a:srgbClr val="EF5285"/>
      </a:hlink>
      <a:folHlink>
        <a:srgbClr val="F77F90"/>
      </a:folHlink>
    </a:clrScheme>
    <a:fontScheme name="2_平面">
      <a:majorFont>
        <a:latin typeface="Trebuchet MS"/>
        <a:ea typeface="方正姚体"/>
        <a:cs typeface=""/>
      </a:majorFont>
      <a:minorFont>
        <a:latin typeface="Trebuchet MS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平面 1">
        <a:dk1>
          <a:srgbClr val="000000"/>
        </a:dk1>
        <a:lt1>
          <a:srgbClr val="FFFFFF"/>
        </a:lt1>
        <a:dk2>
          <a:srgbClr val="2C3C43"/>
        </a:dk2>
        <a:lt2>
          <a:srgbClr val="EBEBEB"/>
        </a:lt2>
        <a:accent1>
          <a:srgbClr val="F496CB"/>
        </a:accent1>
        <a:accent2>
          <a:srgbClr val="BC356F"/>
        </a:accent2>
        <a:accent3>
          <a:srgbClr val="FFFFFF"/>
        </a:accent3>
        <a:accent4>
          <a:srgbClr val="000000"/>
        </a:accent4>
        <a:accent5>
          <a:srgbClr val="F8C9E2"/>
        </a:accent5>
        <a:accent6>
          <a:srgbClr val="AA2F64"/>
        </a:accent6>
        <a:hlink>
          <a:srgbClr val="EF5285"/>
        </a:hlink>
        <a:folHlink>
          <a:srgbClr val="F77F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第一PPT模板网-WWW.1PPT.COM     ">
  <a:themeElements>
    <a:clrScheme name="3_平面 1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FFFFFF"/>
      </a:accent3>
      <a:accent4>
        <a:srgbClr val="000000"/>
      </a:accent4>
      <a:accent5>
        <a:srgbClr val="F8C9E2"/>
      </a:accent5>
      <a:accent6>
        <a:srgbClr val="AA2F64"/>
      </a:accent6>
      <a:hlink>
        <a:srgbClr val="EF5285"/>
      </a:hlink>
      <a:folHlink>
        <a:srgbClr val="F77F90"/>
      </a:folHlink>
    </a:clrScheme>
    <a:fontScheme name="3_平面">
      <a:majorFont>
        <a:latin typeface="Trebuchet MS"/>
        <a:ea typeface="方正姚体"/>
        <a:cs typeface=""/>
      </a:majorFont>
      <a:minorFont>
        <a:latin typeface="Trebuchet MS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平面 1">
        <a:dk1>
          <a:srgbClr val="000000"/>
        </a:dk1>
        <a:lt1>
          <a:srgbClr val="FFFFFF"/>
        </a:lt1>
        <a:dk2>
          <a:srgbClr val="2C3C43"/>
        </a:dk2>
        <a:lt2>
          <a:srgbClr val="EBEBEB"/>
        </a:lt2>
        <a:accent1>
          <a:srgbClr val="F496CB"/>
        </a:accent1>
        <a:accent2>
          <a:srgbClr val="BC356F"/>
        </a:accent2>
        <a:accent3>
          <a:srgbClr val="FFFFFF"/>
        </a:accent3>
        <a:accent4>
          <a:srgbClr val="000000"/>
        </a:accent4>
        <a:accent5>
          <a:srgbClr val="F8C9E2"/>
        </a:accent5>
        <a:accent6>
          <a:srgbClr val="AA2F64"/>
        </a:accent6>
        <a:hlink>
          <a:srgbClr val="EF5285"/>
        </a:hlink>
        <a:folHlink>
          <a:srgbClr val="F77F9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1720</Words>
  <Application>WPS 演示</Application>
  <PresentationFormat>全屏显示(4:3)</PresentationFormat>
  <Paragraphs>119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Arial</vt:lpstr>
      <vt:lpstr>宋体</vt:lpstr>
      <vt:lpstr>Wingdings</vt:lpstr>
      <vt:lpstr>Trebuchet MS</vt:lpstr>
      <vt:lpstr>方正姚体</vt:lpstr>
      <vt:lpstr>Wingdings 3</vt:lpstr>
      <vt:lpstr>Calibri</vt:lpstr>
      <vt:lpstr>Symbol</vt:lpstr>
      <vt:lpstr>微软雅黑</vt:lpstr>
      <vt:lpstr>华文新魏</vt:lpstr>
      <vt:lpstr>Calibri</vt:lpstr>
      <vt:lpstr>Times New Roman</vt:lpstr>
      <vt:lpstr>楷体</vt:lpstr>
      <vt:lpstr>楷体_GB2312</vt:lpstr>
      <vt:lpstr>Arial</vt:lpstr>
      <vt:lpstr>Arial Unicode MS</vt:lpstr>
      <vt:lpstr>新宋体</vt:lpstr>
      <vt:lpstr>第一PPT模板网-WWW.1PPT.COM</vt:lpstr>
      <vt:lpstr>第一PPT模板网-WWW.1PPT.COM </vt:lpstr>
      <vt:lpstr>第一PPT模板网-WWW.1PPT.COM   </vt:lpstr>
      <vt:lpstr>第一PPT模板网-WWW.1PPT.COM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wuhan</cp:lastModifiedBy>
  <cp:revision>3</cp:revision>
  <dcterms:created xsi:type="dcterms:W3CDTF">2014-03-28T08:15:00Z</dcterms:created>
  <dcterms:modified xsi:type="dcterms:W3CDTF">2021-03-08T03:56:34Z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