
<file path=[Content_Types].xml><?xml version="1.0" encoding="utf-8"?>
<Types xmlns="http://schemas.openxmlformats.org/package/2006/content-types">
  <Default Extension="jpeg" ContentType="image/jpeg"/>
  <Default Extension="JPG" ContentType="image/.jpg"/>
  <Default Extension="xlsx" ContentType="application/vnd.openxmlformats-officedocument.spreadsheetml.sheet"/>
  <Default Extension="emf" ContentType="image/x-emf"/>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charts/chart4.xml" ContentType="application/vnd.openxmlformats-officedocument.drawingml.chart+xml"/>
  <Override PartName="/ppt/charts/chart5.xml" ContentType="application/vnd.openxmlformats-officedocument.drawingml.chart+xml"/>
  <Override PartName="/ppt/charts/chart6.xml" ContentType="application/vnd.openxmlformats-officedocument.drawingml.chart+xml"/>
  <Override PartName="/ppt/charts/colors1.xml" ContentType="application/vnd.ms-office.chartcolorstyle+xml"/>
  <Override PartName="/ppt/charts/colors2.xml" ContentType="application/vnd.ms-office.chartcolorstyle+xml"/>
  <Override PartName="/ppt/charts/colors3.xml" ContentType="application/vnd.ms-office.chartcolorstyle+xml"/>
  <Override PartName="/ppt/charts/colors4.xml" ContentType="application/vnd.ms-office.chartcolorstyle+xml"/>
  <Override PartName="/ppt/charts/colors5.xml" ContentType="application/vnd.ms-office.chartcolorstyle+xml"/>
  <Override PartName="/ppt/charts/colors6.xml" ContentType="application/vnd.ms-office.chartcolorstyle+xml"/>
  <Override PartName="/ppt/charts/style1.xml" ContentType="application/vnd.ms-office.chartstyle+xml"/>
  <Override PartName="/ppt/charts/style2.xml" ContentType="application/vnd.ms-office.chartstyle+xml"/>
  <Override PartName="/ppt/charts/style3.xml" ContentType="application/vnd.ms-office.chartstyle+xml"/>
  <Override PartName="/ppt/charts/style4.xml" ContentType="application/vnd.ms-office.chartstyle+xml"/>
  <Override PartName="/ppt/charts/style5.xml" ContentType="application/vnd.ms-office.chartstyle+xml"/>
  <Override PartName="/ppt/charts/style6.xml" ContentType="application/vnd.ms-office.chartstyle+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5"/>
  </p:notesMasterIdLst>
  <p:sldIdLst>
    <p:sldId id="257" r:id="rId3"/>
    <p:sldId id="281" r:id="rId4"/>
    <p:sldId id="259" r:id="rId5"/>
    <p:sldId id="260" r:id="rId6"/>
    <p:sldId id="264" r:id="rId7"/>
    <p:sldId id="265" r:id="rId8"/>
    <p:sldId id="280" r:id="rId9"/>
    <p:sldId id="266" r:id="rId10"/>
    <p:sldId id="261" r:id="rId11"/>
    <p:sldId id="267" r:id="rId12"/>
    <p:sldId id="268" r:id="rId13"/>
    <p:sldId id="269" r:id="rId14"/>
    <p:sldId id="270" r:id="rId16"/>
    <p:sldId id="262" r:id="rId17"/>
    <p:sldId id="271" r:id="rId18"/>
    <p:sldId id="272" r:id="rId19"/>
    <p:sldId id="273" r:id="rId20"/>
    <p:sldId id="274" r:id="rId21"/>
    <p:sldId id="275" r:id="rId22"/>
    <p:sldId id="263" r:id="rId23"/>
    <p:sldId id="276" r:id="rId24"/>
    <p:sldId id="277" r:id="rId25"/>
    <p:sldId id="278" r:id="rId26"/>
    <p:sldId id="258" r:id="rId27"/>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4C678E"/>
    <a:srgbClr val="B0BFD5"/>
    <a:srgbClr val="E6E6E6"/>
    <a:srgbClr val="4472C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3583" autoAdjust="0"/>
    <p:restoredTop sz="96314" autoAdjust="0"/>
  </p:normalViewPr>
  <p:slideViewPr>
    <p:cSldViewPr snapToGrid="0">
      <p:cViewPr varScale="1">
        <p:scale>
          <a:sx n="108" d="100"/>
          <a:sy n="108" d="100"/>
        </p:scale>
        <p:origin x="792" y="114"/>
      </p:cViewPr>
      <p:guideLst>
        <p:guide pos="440"/>
        <p:guide orient="horz" pos="3816"/>
        <p:guide pos="7242"/>
        <p:guide orient="horz" pos="6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0" Type="http://schemas.openxmlformats.org/officeDocument/2006/relationships/tableStyles" Target="tableStyles.xml"/><Relationship Id="rId3" Type="http://schemas.openxmlformats.org/officeDocument/2006/relationships/slide" Target="slides/slide1.xml"/><Relationship Id="rId29" Type="http://schemas.openxmlformats.org/officeDocument/2006/relationships/viewProps" Target="viewProps.xml"/><Relationship Id="rId28" Type="http://schemas.openxmlformats.org/officeDocument/2006/relationships/presProps" Target="presProps.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notesMaster" Target="notesMasters/notesMaster1.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charts/_rels/chart1.xml.rels><?xml version="1.0" encoding="UTF-8" standalone="yes"?>
<Relationships xmlns="http://schemas.openxmlformats.org/package/2006/relationships"><Relationship Id="rId3" Type="http://schemas.microsoft.com/office/2011/relationships/chartColorStyle" Target="colors1.xml"/><Relationship Id="rId2" Type="http://schemas.microsoft.com/office/2011/relationships/chartStyle" Target="style1.xml"/><Relationship Id="rId1" Type="http://schemas.openxmlformats.org/officeDocument/2006/relationships/package" Target="../embeddings/Workbook1.xlsx"/></Relationships>
</file>

<file path=ppt/charts/_rels/chart2.xml.rels><?xml version="1.0" encoding="UTF-8" standalone="yes"?>
<Relationships xmlns="http://schemas.openxmlformats.org/package/2006/relationships"><Relationship Id="rId3" Type="http://schemas.microsoft.com/office/2011/relationships/chartColorStyle" Target="colors2.xml"/><Relationship Id="rId2" Type="http://schemas.microsoft.com/office/2011/relationships/chartStyle" Target="style2.xml"/><Relationship Id="rId1" Type="http://schemas.openxmlformats.org/officeDocument/2006/relationships/package" Target="../embeddings/Workbook2.xlsx"/></Relationships>
</file>

<file path=ppt/charts/_rels/chart3.xml.rels><?xml version="1.0" encoding="UTF-8" standalone="yes"?>
<Relationships xmlns="http://schemas.openxmlformats.org/package/2006/relationships"><Relationship Id="rId3" Type="http://schemas.microsoft.com/office/2011/relationships/chartColorStyle" Target="colors3.xml"/><Relationship Id="rId2" Type="http://schemas.microsoft.com/office/2011/relationships/chartStyle" Target="style3.xml"/><Relationship Id="rId1" Type="http://schemas.openxmlformats.org/officeDocument/2006/relationships/package" Target="../embeddings/Workbook3.xlsx"/></Relationships>
</file>

<file path=ppt/charts/_rels/chart4.xml.rels><?xml version="1.0" encoding="UTF-8" standalone="yes"?>
<Relationships xmlns="http://schemas.openxmlformats.org/package/2006/relationships"><Relationship Id="rId3" Type="http://schemas.microsoft.com/office/2011/relationships/chartColorStyle" Target="colors4.xml"/><Relationship Id="rId2" Type="http://schemas.microsoft.com/office/2011/relationships/chartStyle" Target="style4.xml"/><Relationship Id="rId1" Type="http://schemas.openxmlformats.org/officeDocument/2006/relationships/package" Target="../embeddings/Workbook4.xlsx"/></Relationships>
</file>

<file path=ppt/charts/_rels/chart5.xml.rels><?xml version="1.0" encoding="UTF-8" standalone="yes"?>
<Relationships xmlns="http://schemas.openxmlformats.org/package/2006/relationships"><Relationship Id="rId3" Type="http://schemas.microsoft.com/office/2011/relationships/chartColorStyle" Target="colors5.xml"/><Relationship Id="rId2" Type="http://schemas.microsoft.com/office/2011/relationships/chartStyle" Target="style5.xml"/><Relationship Id="rId1" Type="http://schemas.openxmlformats.org/officeDocument/2006/relationships/package" Target="../embeddings/Workbook5.xlsx"/></Relationships>
</file>

<file path=ppt/charts/_rels/chart6.xml.rels><?xml version="1.0" encoding="UTF-8" standalone="yes"?>
<Relationships xmlns="http://schemas.openxmlformats.org/package/2006/relationships"><Relationship Id="rId3" Type="http://schemas.microsoft.com/office/2011/relationships/chartColorStyle" Target="colors6.xml"/><Relationship Id="rId2" Type="http://schemas.microsoft.com/office/2011/relationships/chartStyle" Target="style6.xml"/><Relationship Id="rId1" Type="http://schemas.openxmlformats.org/officeDocument/2006/relationships/package" Target="../embeddings/Workbook6.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solidFill>
              <a:srgbClr val="93BBD7"/>
            </a:solidFill>
          </c:spPr>
          <c:explosion val="0"/>
          <c:dPt>
            <c:idx val="0"/>
            <c:bubble3D val="0"/>
            <c:spPr>
              <a:solidFill>
                <a:schemeClr val="bg1">
                  <a:lumMod val="85000"/>
                </a:schemeClr>
              </a:solidFill>
              <a:ln w="19050">
                <a:solidFill>
                  <a:schemeClr val="lt1"/>
                </a:solidFill>
              </a:ln>
              <a:effectLst/>
            </c:spPr>
          </c:dPt>
          <c:dPt>
            <c:idx val="1"/>
            <c:bubble3D val="0"/>
            <c:spPr>
              <a:solidFill>
                <a:srgbClr val="B0BFD5"/>
              </a:solidFill>
              <a:ln w="19050">
                <a:solidFill>
                  <a:schemeClr val="lt1"/>
                </a:solidFill>
              </a:ln>
              <a:effectLst/>
            </c:spPr>
          </c:dPt>
          <c:dPt>
            <c:idx val="2"/>
            <c:bubble3D val="0"/>
            <c:spPr>
              <a:solidFill>
                <a:schemeClr val="tx1">
                  <a:lumMod val="65000"/>
                  <a:lumOff val="35000"/>
                </a:schemeClr>
              </a:solidFill>
              <a:ln w="19050">
                <a:solidFill>
                  <a:schemeClr val="lt1"/>
                </a:solidFill>
              </a:ln>
              <a:effectLst/>
            </c:spPr>
          </c:dPt>
          <c:dPt>
            <c:idx val="3"/>
            <c:bubble3D val="0"/>
            <c:spPr>
              <a:solidFill>
                <a:srgbClr val="4C678E"/>
              </a:solidFill>
              <a:ln w="19050">
                <a:solidFill>
                  <a:schemeClr val="lt1"/>
                </a:solidFill>
              </a:ln>
              <a:effectLst/>
            </c:spPr>
          </c:dPt>
          <c:dLbls>
            <c:delete val="1"/>
          </c:dLbls>
          <c:cat>
            <c:strRef>
              <c:f>Sheet1!$A$2:$A$5</c:f>
              <c:strCache>
                <c:ptCount val="4"/>
                <c:pt idx="0">
                  <c:v>第一季度</c:v>
                </c:pt>
                <c:pt idx="1">
                  <c:v>第二季度</c:v>
                </c:pt>
                <c:pt idx="2">
                  <c:v>第三季度</c:v>
                </c:pt>
                <c:pt idx="3">
                  <c:v>第四季度</c:v>
                </c:pt>
              </c:strCache>
            </c:strRef>
          </c:cat>
          <c:val>
            <c:numRef>
              <c:f>Sheet1!$B$2:$B$5</c:f>
              <c:numCache>
                <c:formatCode>General</c:formatCode>
                <c:ptCount val="4"/>
                <c:pt idx="0">
                  <c:v>8.2</c:v>
                </c:pt>
                <c:pt idx="1">
                  <c:v>3.2</c:v>
                </c:pt>
                <c:pt idx="2">
                  <c:v>1.4</c:v>
                </c:pt>
                <c:pt idx="3">
                  <c:v>1.2</c:v>
                </c:pt>
              </c:numCache>
            </c:numRef>
          </c:val>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showDLblsOverMax val="0"/>
  </c:chart>
  <c:spPr>
    <a:noFill/>
    <a:ln>
      <a:noFill/>
    </a:ln>
    <a:effectLst/>
  </c:spPr>
  <c:txPr>
    <a:bodyPr/>
    <a:lstStyle/>
    <a:p>
      <a:pPr>
        <a:defRPr lang="zh-CN"/>
      </a:pPr>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solidFill>
              <a:srgbClr val="FC3A4C"/>
            </a:solidFill>
            <a:ln w="19050">
              <a:noFill/>
            </a:ln>
          </c:spPr>
          <c:explosion val="0"/>
          <c:dPt>
            <c:idx val="0"/>
            <c:bubble3D val="0"/>
            <c:spPr>
              <a:solidFill>
                <a:schemeClr val="bg1"/>
              </a:solidFill>
              <a:ln w="19050">
                <a:noFill/>
              </a:ln>
              <a:effectLst/>
            </c:spPr>
          </c:dPt>
          <c:dPt>
            <c:idx val="1"/>
            <c:bubble3D val="0"/>
            <c:spPr>
              <a:solidFill>
                <a:schemeClr val="bg1">
                  <a:lumMod val="75000"/>
                </a:schemeClr>
              </a:solidFill>
              <a:ln w="19050">
                <a:noFill/>
              </a:ln>
              <a:effectLst/>
            </c:spPr>
          </c:dPt>
          <c:dLbls>
            <c:delete val="1"/>
          </c:dLbls>
          <c:cat>
            <c:strRef>
              <c:f>Sheet1!$A$2:$A$3</c:f>
              <c:strCache>
                <c:ptCount val="2"/>
                <c:pt idx="0">
                  <c:v>第一季度</c:v>
                </c:pt>
                <c:pt idx="1">
                  <c:v>第二季度</c:v>
                </c:pt>
              </c:strCache>
            </c:strRef>
          </c:cat>
          <c:val>
            <c:numRef>
              <c:f>Sheet1!$B$2:$B$3</c:f>
              <c:numCache>
                <c:formatCode>General</c:formatCode>
                <c:ptCount val="2"/>
                <c:pt idx="0">
                  <c:v>8.2</c:v>
                </c:pt>
                <c:pt idx="1">
                  <c:v>3.2</c:v>
                </c:pt>
              </c:numCache>
            </c:numRef>
          </c:val>
        </c:ser>
        <c:dLbls>
          <c:showLegendKey val="0"/>
          <c:showVal val="0"/>
          <c:showCatName val="0"/>
          <c:showSerName val="0"/>
          <c:showPercent val="0"/>
          <c:showBubbleSize val="0"/>
          <c:showLeaderLines val="1"/>
        </c:dLbls>
        <c:firstSliceAng val="0"/>
        <c:holeSize val="89"/>
      </c:doughnutChart>
      <c:spPr>
        <a:noFill/>
        <a:ln>
          <a:noFill/>
        </a:ln>
        <a:effectLst/>
      </c:spPr>
    </c:plotArea>
    <c:plotVisOnly val="1"/>
    <c:dispBlanksAs val="gap"/>
    <c:showDLblsOverMax val="0"/>
  </c:chart>
  <c:spPr>
    <a:noFill/>
    <a:ln>
      <a:noFill/>
    </a:ln>
    <a:effectLst/>
  </c:spPr>
  <c:txPr>
    <a:bodyPr/>
    <a:lstStyle/>
    <a:p>
      <a:pPr>
        <a:defRPr lang="zh-CN"/>
      </a:pPr>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solidFill>
              <a:srgbClr val="0077C1"/>
            </a:solidFill>
            <a:ln w="19050">
              <a:noFill/>
            </a:ln>
          </c:spPr>
          <c:explosion val="0"/>
          <c:dPt>
            <c:idx val="0"/>
            <c:bubble3D val="0"/>
            <c:spPr>
              <a:solidFill>
                <a:schemeClr val="bg1"/>
              </a:solidFill>
              <a:ln w="19050">
                <a:noFill/>
              </a:ln>
              <a:effectLst/>
            </c:spPr>
          </c:dPt>
          <c:dPt>
            <c:idx val="1"/>
            <c:bubble3D val="0"/>
            <c:spPr>
              <a:solidFill>
                <a:schemeClr val="bg1">
                  <a:lumMod val="75000"/>
                </a:schemeClr>
              </a:solidFill>
              <a:ln w="19050">
                <a:noFill/>
              </a:ln>
              <a:effectLst/>
            </c:spPr>
          </c:dPt>
          <c:dLbls>
            <c:delete val="1"/>
          </c:dLbls>
          <c:cat>
            <c:strRef>
              <c:f>Sheet1!$A$2:$A$3</c:f>
              <c:strCache>
                <c:ptCount val="2"/>
                <c:pt idx="0">
                  <c:v>第一季度</c:v>
                </c:pt>
                <c:pt idx="1">
                  <c:v>第二季度</c:v>
                </c:pt>
              </c:strCache>
            </c:strRef>
          </c:cat>
          <c:val>
            <c:numRef>
              <c:f>Sheet1!$B$2:$B$3</c:f>
              <c:numCache>
                <c:formatCode>General</c:formatCode>
                <c:ptCount val="2"/>
                <c:pt idx="0">
                  <c:v>9.2</c:v>
                </c:pt>
                <c:pt idx="1">
                  <c:v>6.2</c:v>
                </c:pt>
              </c:numCache>
            </c:numRef>
          </c:val>
        </c:ser>
        <c:dLbls>
          <c:showLegendKey val="0"/>
          <c:showVal val="0"/>
          <c:showCatName val="0"/>
          <c:showSerName val="0"/>
          <c:showPercent val="0"/>
          <c:showBubbleSize val="0"/>
          <c:showLeaderLines val="1"/>
        </c:dLbls>
        <c:firstSliceAng val="0"/>
        <c:holeSize val="89"/>
      </c:doughnutChart>
      <c:spPr>
        <a:noFill/>
        <a:ln>
          <a:noFill/>
        </a:ln>
        <a:effectLst/>
      </c:spPr>
    </c:plotArea>
    <c:plotVisOnly val="1"/>
    <c:dispBlanksAs val="gap"/>
    <c:showDLblsOverMax val="0"/>
  </c:chart>
  <c:spPr>
    <a:noFill/>
    <a:ln>
      <a:noFill/>
    </a:ln>
    <a:effectLst/>
  </c:spPr>
  <c:txPr>
    <a:bodyPr/>
    <a:lstStyle/>
    <a:p>
      <a:pPr>
        <a:defRPr lang="zh-CN"/>
      </a:pPr>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solidFill>
              <a:srgbClr val="FC3A4C"/>
            </a:solidFill>
            <a:ln w="19050">
              <a:noFill/>
            </a:ln>
          </c:spPr>
          <c:explosion val="0"/>
          <c:dPt>
            <c:idx val="0"/>
            <c:bubble3D val="0"/>
            <c:spPr>
              <a:solidFill>
                <a:schemeClr val="bg1"/>
              </a:solidFill>
              <a:ln w="19050">
                <a:noFill/>
              </a:ln>
              <a:effectLst/>
            </c:spPr>
          </c:dPt>
          <c:dPt>
            <c:idx val="1"/>
            <c:bubble3D val="0"/>
            <c:spPr>
              <a:solidFill>
                <a:schemeClr val="bg1">
                  <a:lumMod val="75000"/>
                </a:schemeClr>
              </a:solidFill>
              <a:ln w="19050">
                <a:noFill/>
              </a:ln>
              <a:effectLst/>
            </c:spPr>
          </c:dPt>
          <c:dLbls>
            <c:delete val="1"/>
          </c:dLbls>
          <c:cat>
            <c:strRef>
              <c:f>Sheet1!$A$2:$A$3</c:f>
              <c:strCache>
                <c:ptCount val="2"/>
                <c:pt idx="0">
                  <c:v>第一季度</c:v>
                </c:pt>
                <c:pt idx="1">
                  <c:v>第二季度</c:v>
                </c:pt>
              </c:strCache>
            </c:strRef>
          </c:cat>
          <c:val>
            <c:numRef>
              <c:f>Sheet1!$B$2:$B$3</c:f>
              <c:numCache>
                <c:formatCode>General</c:formatCode>
                <c:ptCount val="2"/>
                <c:pt idx="0">
                  <c:v>8.2</c:v>
                </c:pt>
                <c:pt idx="1">
                  <c:v>3.2</c:v>
                </c:pt>
              </c:numCache>
            </c:numRef>
          </c:val>
        </c:ser>
        <c:dLbls>
          <c:showLegendKey val="0"/>
          <c:showVal val="0"/>
          <c:showCatName val="0"/>
          <c:showSerName val="0"/>
          <c:showPercent val="0"/>
          <c:showBubbleSize val="0"/>
          <c:showLeaderLines val="1"/>
        </c:dLbls>
        <c:firstSliceAng val="0"/>
        <c:holeSize val="89"/>
      </c:doughnutChart>
      <c:spPr>
        <a:noFill/>
        <a:ln>
          <a:noFill/>
        </a:ln>
        <a:effectLst/>
      </c:spPr>
    </c:plotArea>
    <c:plotVisOnly val="1"/>
    <c:dispBlanksAs val="gap"/>
    <c:showDLblsOverMax val="0"/>
  </c:chart>
  <c:spPr>
    <a:noFill/>
    <a:ln>
      <a:noFill/>
    </a:ln>
    <a:effectLst/>
  </c:spPr>
  <c:txPr>
    <a:bodyPr/>
    <a:lstStyle/>
    <a:p>
      <a:pPr>
        <a:defRPr lang="zh-CN"/>
      </a:pPr>
    </a:p>
  </c:tx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solidFill>
              <a:srgbClr val="FC3A4C"/>
            </a:solidFill>
            <a:ln w="19050">
              <a:noFill/>
            </a:ln>
          </c:spPr>
          <c:explosion val="0"/>
          <c:dPt>
            <c:idx val="0"/>
            <c:bubble3D val="0"/>
            <c:spPr>
              <a:solidFill>
                <a:schemeClr val="bg1"/>
              </a:solidFill>
              <a:ln w="19050">
                <a:noFill/>
              </a:ln>
              <a:effectLst/>
            </c:spPr>
          </c:dPt>
          <c:dPt>
            <c:idx val="1"/>
            <c:bubble3D val="0"/>
            <c:spPr>
              <a:solidFill>
                <a:schemeClr val="bg1">
                  <a:lumMod val="75000"/>
                </a:schemeClr>
              </a:solidFill>
              <a:ln w="19050">
                <a:noFill/>
              </a:ln>
              <a:effectLst/>
            </c:spPr>
          </c:dPt>
          <c:dLbls>
            <c:delete val="1"/>
          </c:dLbls>
          <c:cat>
            <c:strRef>
              <c:f>Sheet1!$A$2:$A$3</c:f>
              <c:strCache>
                <c:ptCount val="2"/>
                <c:pt idx="0">
                  <c:v>第一季度</c:v>
                </c:pt>
                <c:pt idx="1">
                  <c:v>第二季度</c:v>
                </c:pt>
              </c:strCache>
            </c:strRef>
          </c:cat>
          <c:val>
            <c:numRef>
              <c:f>Sheet1!$B$2:$B$3</c:f>
              <c:numCache>
                <c:formatCode>General</c:formatCode>
                <c:ptCount val="2"/>
                <c:pt idx="0">
                  <c:v>9.2</c:v>
                </c:pt>
                <c:pt idx="1">
                  <c:v>6.2</c:v>
                </c:pt>
              </c:numCache>
            </c:numRef>
          </c:val>
        </c:ser>
        <c:dLbls>
          <c:showLegendKey val="0"/>
          <c:showVal val="0"/>
          <c:showCatName val="0"/>
          <c:showSerName val="0"/>
          <c:showPercent val="0"/>
          <c:showBubbleSize val="0"/>
          <c:showLeaderLines val="1"/>
        </c:dLbls>
        <c:firstSliceAng val="0"/>
        <c:holeSize val="89"/>
      </c:doughnutChart>
      <c:spPr>
        <a:noFill/>
        <a:ln>
          <a:noFill/>
        </a:ln>
        <a:effectLst/>
      </c:spPr>
    </c:plotArea>
    <c:plotVisOnly val="1"/>
    <c:dispBlanksAs val="gap"/>
    <c:showDLblsOverMax val="0"/>
  </c:chart>
  <c:spPr>
    <a:noFill/>
    <a:ln>
      <a:noFill/>
    </a:ln>
    <a:effectLst/>
  </c:spPr>
  <c:txPr>
    <a:bodyPr/>
    <a:lstStyle/>
    <a:p>
      <a:pPr>
        <a:defRPr lang="zh-CN"/>
      </a:pPr>
    </a:p>
  </c:txPr>
  <c:externalData r:id="rId1">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spPr>
        <a:noFill/>
        <a:ln>
          <a:noFill/>
        </a:ln>
        <a:effectLst/>
      </c:spPr>
      <c:txPr>
        <a:bodyPr rot="0" spcFirstLastPara="1" vertOverflow="ellipsis" vert="horz" wrap="square" anchor="ctr" anchorCtr="1"/>
        <a:lstStyle/>
        <a:p>
          <a:pPr>
            <a:defRPr lang="zh-CN" sz="1860" b="0" i="0" u="none" strike="noStrike" kern="1200" spc="0" baseline="0">
              <a:solidFill>
                <a:schemeClr val="tx1">
                  <a:lumMod val="65000"/>
                  <a:lumOff val="35000"/>
                </a:schemeClr>
              </a:solidFill>
              <a:latin typeface="+mn-lt"/>
              <a:ea typeface="+mn-ea"/>
              <a:cs typeface="+mn-cs"/>
            </a:defRPr>
          </a:pPr>
        </a:p>
      </c:txPr>
    </c:title>
    <c:autoTitleDeleted val="0"/>
    <c:plotArea>
      <c:layout/>
      <c:lineChart>
        <c:grouping val="standard"/>
        <c:varyColors val="0"/>
        <c:ser>
          <c:idx val="0"/>
          <c:order val="0"/>
          <c:tx>
            <c:strRef>
              <c:f>Sheet1!$B$1</c:f>
              <c:strCache>
                <c:ptCount val="1"/>
                <c:pt idx="0">
                  <c:v>系列 1</c:v>
                </c:pt>
              </c:strCache>
            </c:strRef>
          </c:tx>
          <c:spPr>
            <a:ln w="19050" cap="rnd">
              <a:noFill/>
              <a:round/>
            </a:ln>
            <a:effectLst/>
          </c:spPr>
          <c:marker>
            <c:symbol val="circle"/>
            <c:size val="12"/>
            <c:spPr>
              <a:solidFill>
                <a:srgbClr val="4C678E"/>
              </a:solidFill>
              <a:ln w="9525">
                <a:noFill/>
              </a:ln>
              <a:effectLst/>
            </c:spPr>
          </c:marker>
          <c:dLbls>
            <c:delete val="1"/>
          </c:dLbls>
          <c:cat>
            <c:numRef>
              <c:f>Sheet1!$A$2:$A$13</c:f>
              <c:numCache>
                <c:formatCode>General</c:formatCode>
                <c:ptCount val="12"/>
                <c:pt idx="0">
                  <c:v>1</c:v>
                </c:pt>
                <c:pt idx="1">
                  <c:v>2</c:v>
                </c:pt>
                <c:pt idx="2">
                  <c:v>3</c:v>
                </c:pt>
                <c:pt idx="3">
                  <c:v>4</c:v>
                </c:pt>
                <c:pt idx="4">
                  <c:v>5</c:v>
                </c:pt>
                <c:pt idx="5">
                  <c:v>6</c:v>
                </c:pt>
                <c:pt idx="6">
                  <c:v>7</c:v>
                </c:pt>
                <c:pt idx="7">
                  <c:v>8</c:v>
                </c:pt>
                <c:pt idx="8">
                  <c:v>9</c:v>
                </c:pt>
                <c:pt idx="9">
                  <c:v>10</c:v>
                </c:pt>
                <c:pt idx="10">
                  <c:v>11</c:v>
                </c:pt>
                <c:pt idx="11">
                  <c:v>12</c:v>
                </c:pt>
              </c:numCache>
            </c:numRef>
          </c:cat>
          <c:val>
            <c:numRef>
              <c:f>Sheet1!$B$2:$B$13</c:f>
              <c:numCache>
                <c:formatCode>General</c:formatCode>
                <c:ptCount val="12"/>
                <c:pt idx="0">
                  <c:v>4.3</c:v>
                </c:pt>
                <c:pt idx="1">
                  <c:v>2.5</c:v>
                </c:pt>
                <c:pt idx="2">
                  <c:v>3.5</c:v>
                </c:pt>
                <c:pt idx="3">
                  <c:v>3</c:v>
                </c:pt>
                <c:pt idx="4">
                  <c:v>3.5</c:v>
                </c:pt>
                <c:pt idx="5">
                  <c:v>4.2</c:v>
                </c:pt>
                <c:pt idx="6">
                  <c:v>2.2</c:v>
                </c:pt>
                <c:pt idx="7">
                  <c:v>3.2</c:v>
                </c:pt>
                <c:pt idx="8">
                  <c:v>5.6</c:v>
                </c:pt>
                <c:pt idx="9">
                  <c:v>3.3</c:v>
                </c:pt>
                <c:pt idx="10">
                  <c:v>5.2</c:v>
                </c:pt>
                <c:pt idx="11">
                  <c:v>6</c:v>
                </c:pt>
              </c:numCache>
            </c:numRef>
          </c:val>
          <c:smooth val="0"/>
        </c:ser>
        <c:dLbls>
          <c:showLegendKey val="0"/>
          <c:showVal val="0"/>
          <c:showCatName val="0"/>
          <c:showSerName val="0"/>
          <c:showPercent val="0"/>
          <c:showBubbleSize val="0"/>
        </c:dLbls>
        <c:marker val="1"/>
        <c:smooth val="0"/>
        <c:axId val="849610064"/>
        <c:axId val="849605712"/>
      </c:lineChart>
      <c:catAx>
        <c:axId val="849610064"/>
        <c:scaling>
          <c:orientation val="minMax"/>
        </c:scaling>
        <c:delete val="0"/>
        <c:axPos val="b"/>
        <c:numFmt formatCode="General" sourceLinked="1"/>
        <c:majorTickMark val="none"/>
        <c:minorTickMark val="none"/>
        <c:tickLblPos val="nextTo"/>
        <c:spPr>
          <a:noFill/>
          <a:ln w="9525" cap="flat" cmpd="sng" algn="ctr">
            <a:solidFill>
              <a:srgbClr val="404040"/>
            </a:solidFill>
            <a:round/>
          </a:ln>
          <a:effectLst/>
        </c:spPr>
        <c:txPr>
          <a:bodyPr rot="-60000000" spcFirstLastPara="1" vertOverflow="ellipsis" vert="horz" wrap="square" anchor="ctr" anchorCtr="1"/>
          <a:lstStyle/>
          <a:p>
            <a:pPr>
              <a:defRPr lang="zh-CN" sz="1600" b="1" i="0" u="none" strike="noStrike" kern="1200" baseline="0">
                <a:solidFill>
                  <a:schemeClr val="tx1">
                    <a:lumMod val="65000"/>
                    <a:lumOff val="35000"/>
                  </a:schemeClr>
                </a:solidFill>
                <a:latin typeface="汉仪铁线黑-65简" panose="00020600040101010101" pitchFamily="18" charset="-122"/>
                <a:ea typeface="汉仪铁线黑-65简" panose="00020600040101010101" pitchFamily="18" charset="-122"/>
                <a:cs typeface="+mn-cs"/>
              </a:defRPr>
            </a:pPr>
          </a:p>
        </c:txPr>
        <c:crossAx val="849605712"/>
        <c:crosses val="autoZero"/>
        <c:auto val="1"/>
        <c:lblAlgn val="ctr"/>
        <c:lblOffset val="100"/>
        <c:noMultiLvlLbl val="0"/>
      </c:catAx>
      <c:valAx>
        <c:axId val="849605712"/>
        <c:scaling>
          <c:orientation val="minMax"/>
        </c:scaling>
        <c:delete val="1"/>
        <c:axPos val="l"/>
        <c:majorGridlines>
          <c:spPr>
            <a:ln w="9525" cap="flat" cmpd="sng" algn="ctr">
              <a:solidFill>
                <a:schemeClr val="tx1">
                  <a:lumMod val="15000"/>
                  <a:lumOff val="85000"/>
                </a:schemeClr>
              </a:solidFill>
              <a:round/>
            </a:ln>
            <a:effectLst/>
          </c:spPr>
        </c:majorGridlines>
        <c:numFmt formatCode="General" sourceLinked="1"/>
        <c:majorTickMark val="in"/>
        <c:minorTickMark val="none"/>
        <c:tickLblPos val="nextTo"/>
        <c:txPr>
          <a:bodyPr rot="-60000000" spcFirstLastPara="0" vertOverflow="ellipsis" vert="horz" wrap="square" anchor="ctr" anchorCtr="1"/>
          <a:lstStyle/>
          <a:p>
            <a:pPr>
              <a:defRPr lang="zh-CN" sz="1195" b="0" i="0" u="none" strike="noStrike" kern="1200" baseline="0">
                <a:solidFill>
                  <a:schemeClr val="tx1">
                    <a:lumMod val="65000"/>
                    <a:lumOff val="35000"/>
                  </a:schemeClr>
                </a:solidFill>
                <a:latin typeface="+mn-lt"/>
                <a:ea typeface="+mn-ea"/>
                <a:cs typeface="+mn-cs"/>
              </a:defRPr>
            </a:pPr>
          </a:p>
        </c:txPr>
        <c:crossAx val="849610064"/>
        <c:crosses val="autoZero"/>
        <c:crossBetween val="between"/>
        <c:majorUnit val="1"/>
      </c:valAx>
      <c:spPr>
        <a:noFill/>
        <a:ln>
          <a:noFill/>
        </a:ln>
        <a:effectLst/>
      </c:spPr>
    </c:plotArea>
    <c:plotVisOnly val="1"/>
    <c:dispBlanksAs val="gap"/>
    <c:showDLblsOverMax val="0"/>
  </c:chart>
  <c:spPr>
    <a:noFill/>
    <a:ln>
      <a:noFill/>
    </a:ln>
    <a:effectLst/>
  </c:spPr>
  <c:txPr>
    <a:bodyPr/>
    <a:lstStyle/>
    <a:p>
      <a:pPr>
        <a:defRPr lang="zh-CN"/>
      </a:pPr>
    </a:p>
  </c:txPr>
  <c:externalData r:id="rId1">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5"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5"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5"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5"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5"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ECDC5DC-2188-4A8E-9B52-870867C2BE72}"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4343D81-2CE0-432F-B2E7-4DC1E7730BC1}"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4343D81-2CE0-432F-B2E7-4DC1E7730BC1}"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dirty="0"/>
              <a:t>单击此处编辑母版标题样式</a:t>
            </a:r>
            <a:endParaRPr lang="zh-CN" altLang="en-US" dirty="0"/>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0DA2CC75-8280-4D50-8556-C2874ADEF926}"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E190E77-D57C-49F8-ADC2-FB99C50EBC2E}"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600" advTm="0">
        <p14:prism isInverted="1"/>
      </p:transition>
    </mc:Choice>
    <mc:Fallback>
      <p:transition spd="slow" advTm="0">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0DA2CC75-8280-4D50-8556-C2874ADEF926}"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6E190E77-D57C-49F8-ADC2-FB99C50EBC2E}"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600" advTm="0">
        <p14:prism isInverted="1"/>
      </p:transition>
    </mc:Choice>
    <mc:Fallback>
      <p:transition spd="slow" advTm="0">
        <p:fade/>
      </p:transition>
    </mc:Fallback>
  </mc:AlternateContent>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dirty="0"/>
              <a:t>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DA2CC75-8280-4D50-8556-C2874ADEF926}"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E190E77-D57C-49F8-ADC2-FB99C50EBC2E}" type="slidenum">
              <a:rPr lang="zh-CN" altLang="en-US" smtClean="0"/>
            </a:fld>
            <a:endParaRPr lang="zh-CN" altLang="en-US"/>
          </a:p>
        </p:txBody>
      </p:sp>
      <p:sp>
        <p:nvSpPr>
          <p:cNvPr id="7" name="页面-上"/>
          <p:cNvSpPr/>
          <p:nvPr userDrawn="1"/>
        </p:nvSpPr>
        <p:spPr>
          <a:xfrm>
            <a:off x="5778500" y="-22860000"/>
            <a:ext cx="635000" cy="635000"/>
          </a:xfrm>
          <a:prstGeom prst="ellipse">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页面-下"/>
          <p:cNvSpPr/>
          <p:nvPr userDrawn="1"/>
        </p:nvSpPr>
        <p:spPr>
          <a:xfrm>
            <a:off x="5778500" y="22860000"/>
            <a:ext cx="635000" cy="635000"/>
          </a:xfrm>
          <a:prstGeom prst="ellipse">
            <a:avLst/>
          </a:prstGeom>
          <a:noFill/>
          <a:ln w="12700" cap="flat" cmpd="sng" algn="ctr">
            <a:noFill/>
            <a:prstDash val="solid"/>
            <a:miter lim="800000"/>
          </a:ln>
          <a:effectLst/>
          <a:extLst>
            <a:ext uri="{909E8E84-426E-40DD-AFC4-6F175D3DCCD1}">
              <a14:hiddenFill xmlns:a14="http://schemas.microsoft.com/office/drawing/2010/main">
                <a:solidFill>
                  <a:srgbClr val="FF0000"/>
                </a:solidFill>
              </a14:hiddenFill>
            </a:ex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Lst>
  <mc:AlternateContent xmlns:mc="http://schemas.openxmlformats.org/markup-compatibility/2006">
    <mc:Choice xmlns:p14="http://schemas.microsoft.com/office/powerpoint/2010/main" Requires="p14">
      <p:transition spd="slow" p14:dur="1600" advTm="0">
        <p14:prism isInverted="1"/>
      </p:transition>
    </mc:Choice>
    <mc:Fallback>
      <p:transition spd="slow" advTm="0">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jpeg"/></Relationships>
</file>

<file path=ppt/slides/_rels/slide12.xml.rels><?xml version="1.0" encoding="UTF-8" standalone="yes"?>
<Relationships xmlns="http://schemas.openxmlformats.org/package/2006/relationships"><Relationship Id="rId6" Type="http://schemas.openxmlformats.org/officeDocument/2006/relationships/notesSlide" Target="../notesSlides/notesSlide1.xml"/><Relationship Id="rId5" Type="http://schemas.openxmlformats.org/officeDocument/2006/relationships/slideLayout" Target="../slideLayouts/slideLayout2.xml"/><Relationship Id="rId4" Type="http://schemas.openxmlformats.org/officeDocument/2006/relationships/image" Target="../media/image10.emf"/><Relationship Id="rId3" Type="http://schemas.openxmlformats.org/officeDocument/2006/relationships/image" Target="../media/image9.emf"/><Relationship Id="rId2" Type="http://schemas.openxmlformats.org/officeDocument/2006/relationships/image" Target="../media/image8.emf"/><Relationship Id="rId1" Type="http://schemas.openxmlformats.org/officeDocument/2006/relationships/image" Target="../media/image7.emf"/></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1.jpeg"/></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png"/></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chart" Target="../charts/chart1.xml"/></Relationships>
</file>

<file path=ppt/slides/_rels/slide16.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image" Target="../media/image11.jpeg"/><Relationship Id="rId4" Type="http://schemas.openxmlformats.org/officeDocument/2006/relationships/chart" Target="../charts/chart5.xml"/><Relationship Id="rId3" Type="http://schemas.openxmlformats.org/officeDocument/2006/relationships/chart" Target="../charts/chart4.xml"/><Relationship Id="rId2" Type="http://schemas.openxmlformats.org/officeDocument/2006/relationships/chart" Target="../charts/chart3.xml"/><Relationship Id="rId1" Type="http://schemas.openxmlformats.org/officeDocument/2006/relationships/chart" Target="../charts/chart2.xml"/></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2.png"/><Relationship Id="rId1" Type="http://schemas.openxmlformats.org/officeDocument/2006/relationships/image" Target="../media/image6.jpe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png"/></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chart" Target="../charts/chart6.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3.jpeg"/></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jpe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pn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pn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jpe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jpe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698500" y="-582990"/>
            <a:ext cx="13589000" cy="8023980"/>
            <a:chOff x="-863600" y="-584200"/>
            <a:chExt cx="13335000" cy="7874000"/>
          </a:xfrm>
          <a:solidFill>
            <a:srgbClr val="E6E6E6"/>
          </a:solidFill>
        </p:grpSpPr>
        <p:grpSp>
          <p:nvGrpSpPr>
            <p:cNvPr id="4" name="组合 3"/>
            <p:cNvGrpSpPr/>
            <p:nvPr/>
          </p:nvGrpSpPr>
          <p:grpSpPr>
            <a:xfrm>
              <a:off x="-863600" y="-584200"/>
              <a:ext cx="165100" cy="7874000"/>
              <a:chOff x="-863600" y="-584200"/>
              <a:chExt cx="165100" cy="7874000"/>
            </a:xfrm>
            <a:grpFill/>
          </p:grpSpPr>
          <p:sp>
            <p:nvSpPr>
              <p:cNvPr id="2" name="椭圆 1"/>
              <p:cNvSpPr/>
              <p:nvPr/>
            </p:nvSpPr>
            <p:spPr>
              <a:xfrm>
                <a:off x="-863600" y="-584200"/>
                <a:ext cx="165100" cy="165100"/>
              </a:xfrm>
              <a:prstGeom prst="ellipse">
                <a:avLst/>
              </a:prstGeom>
              <a:grp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椭圆 2"/>
              <p:cNvSpPr/>
              <p:nvPr/>
            </p:nvSpPr>
            <p:spPr>
              <a:xfrm>
                <a:off x="-863600" y="7124700"/>
                <a:ext cx="165100" cy="165100"/>
              </a:xfrm>
              <a:prstGeom prst="ellipse">
                <a:avLst/>
              </a:prstGeom>
              <a:grp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 name="组合 4"/>
            <p:cNvGrpSpPr/>
            <p:nvPr/>
          </p:nvGrpSpPr>
          <p:grpSpPr>
            <a:xfrm>
              <a:off x="12306300" y="-584200"/>
              <a:ext cx="165100" cy="7874000"/>
              <a:chOff x="-863600" y="-584200"/>
              <a:chExt cx="165100" cy="7874000"/>
            </a:xfrm>
            <a:grpFill/>
          </p:grpSpPr>
          <p:sp>
            <p:nvSpPr>
              <p:cNvPr id="6" name="椭圆 5"/>
              <p:cNvSpPr/>
              <p:nvPr/>
            </p:nvSpPr>
            <p:spPr>
              <a:xfrm>
                <a:off x="-863600" y="-584200"/>
                <a:ext cx="165100" cy="165100"/>
              </a:xfrm>
              <a:prstGeom prst="ellipse">
                <a:avLst/>
              </a:prstGeom>
              <a:grp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p:nvSpPr>
            <p:spPr>
              <a:xfrm>
                <a:off x="-863600" y="7124700"/>
                <a:ext cx="165100" cy="165100"/>
              </a:xfrm>
              <a:prstGeom prst="ellipse">
                <a:avLst/>
              </a:prstGeom>
              <a:grp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12" name="组合 11"/>
          <p:cNvGrpSpPr/>
          <p:nvPr/>
        </p:nvGrpSpPr>
        <p:grpSpPr>
          <a:xfrm>
            <a:off x="0" y="-4677"/>
            <a:ext cx="12992100" cy="6862677"/>
            <a:chOff x="0" y="-4677"/>
            <a:chExt cx="12192000" cy="6862677"/>
          </a:xfrm>
        </p:grpSpPr>
        <p:pic>
          <p:nvPicPr>
            <p:cNvPr id="9" name="图片 8"/>
            <p:cNvPicPr>
              <a:picLocks noChangeAspect="1"/>
            </p:cNvPicPr>
            <p:nvPr/>
          </p:nvPicPr>
          <p:blipFill rotWithShape="1">
            <a:blip r:embed="rId1">
              <a:extLst>
                <a:ext uri="{28A0092B-C50C-407E-A947-70E740481C1C}">
                  <a14:useLocalDpi xmlns:a14="http://schemas.microsoft.com/office/drawing/2010/main" val="0"/>
                </a:ext>
              </a:extLst>
            </a:blip>
            <a:srcRect l="52978" t="10561" r="2412" b="26928"/>
            <a:stretch>
              <a:fillRect/>
            </a:stretch>
          </p:blipFill>
          <p:spPr>
            <a:xfrm>
              <a:off x="0" y="-4677"/>
              <a:ext cx="12192000" cy="6862677"/>
            </a:xfrm>
            <a:prstGeom prst="rect">
              <a:avLst/>
            </a:prstGeom>
          </p:spPr>
        </p:pic>
        <p:sp>
          <p:nvSpPr>
            <p:cNvPr id="11" name="任意多边形: 形状 10"/>
            <p:cNvSpPr/>
            <p:nvPr/>
          </p:nvSpPr>
          <p:spPr>
            <a:xfrm>
              <a:off x="1238911" y="147978"/>
              <a:ext cx="9434423" cy="4654525"/>
            </a:xfrm>
            <a:custGeom>
              <a:avLst/>
              <a:gdLst>
                <a:gd name="connsiteX0" fmla="*/ 132689 w 9434423"/>
                <a:gd name="connsiteY0" fmla="*/ 737847 h 4654525"/>
                <a:gd name="connsiteX1" fmla="*/ 180314 w 9434423"/>
                <a:gd name="connsiteY1" fmla="*/ 861672 h 4654525"/>
                <a:gd name="connsiteX2" fmla="*/ 1961489 w 9434423"/>
                <a:gd name="connsiteY2" fmla="*/ 3052422 h 4654525"/>
                <a:gd name="connsiteX3" fmla="*/ 3695039 w 9434423"/>
                <a:gd name="connsiteY3" fmla="*/ 3547722 h 4654525"/>
                <a:gd name="connsiteX4" fmla="*/ 6409664 w 9434423"/>
                <a:gd name="connsiteY4" fmla="*/ 3881097 h 4654525"/>
                <a:gd name="connsiteX5" fmla="*/ 6676364 w 9434423"/>
                <a:gd name="connsiteY5" fmla="*/ 3633447 h 4654525"/>
                <a:gd name="connsiteX6" fmla="*/ 8438489 w 9434423"/>
                <a:gd name="connsiteY6" fmla="*/ 4652622 h 4654525"/>
                <a:gd name="connsiteX7" fmla="*/ 9371939 w 9434423"/>
                <a:gd name="connsiteY7" fmla="*/ 3842997 h 4654525"/>
                <a:gd name="connsiteX8" fmla="*/ 9248114 w 9434423"/>
                <a:gd name="connsiteY8" fmla="*/ 2299947 h 4654525"/>
                <a:gd name="connsiteX9" fmla="*/ 8438489 w 9434423"/>
                <a:gd name="connsiteY9" fmla="*/ 1214097 h 4654525"/>
                <a:gd name="connsiteX10" fmla="*/ 6314414 w 9434423"/>
                <a:gd name="connsiteY10" fmla="*/ 194922 h 4654525"/>
                <a:gd name="connsiteX11" fmla="*/ 5761964 w 9434423"/>
                <a:gd name="connsiteY11" fmla="*/ 4422 h 4654525"/>
                <a:gd name="connsiteX12" fmla="*/ 4742789 w 9434423"/>
                <a:gd name="connsiteY12" fmla="*/ 271122 h 4654525"/>
                <a:gd name="connsiteX13" fmla="*/ 3866489 w 9434423"/>
                <a:gd name="connsiteY13" fmla="*/ 852147 h 4654525"/>
                <a:gd name="connsiteX14" fmla="*/ 2523464 w 9434423"/>
                <a:gd name="connsiteY14" fmla="*/ 623547 h 4654525"/>
                <a:gd name="connsiteX15" fmla="*/ 818489 w 9434423"/>
                <a:gd name="connsiteY15" fmla="*/ 480672 h 4654525"/>
                <a:gd name="connsiteX16" fmla="*/ 132689 w 9434423"/>
                <a:gd name="connsiteY16" fmla="*/ 737847 h 4654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9434423" h="4654525">
                  <a:moveTo>
                    <a:pt x="132689" y="737847"/>
                  </a:moveTo>
                  <a:cubicBezTo>
                    <a:pt x="26327" y="801347"/>
                    <a:pt x="-124486" y="475910"/>
                    <a:pt x="180314" y="861672"/>
                  </a:cubicBezTo>
                  <a:cubicBezTo>
                    <a:pt x="485114" y="1247434"/>
                    <a:pt x="1375702" y="2604747"/>
                    <a:pt x="1961489" y="3052422"/>
                  </a:cubicBezTo>
                  <a:cubicBezTo>
                    <a:pt x="2547277" y="3500097"/>
                    <a:pt x="2953677" y="3409610"/>
                    <a:pt x="3695039" y="3547722"/>
                  </a:cubicBezTo>
                  <a:cubicBezTo>
                    <a:pt x="4436401" y="3685834"/>
                    <a:pt x="5912777" y="3866810"/>
                    <a:pt x="6409664" y="3881097"/>
                  </a:cubicBezTo>
                  <a:cubicBezTo>
                    <a:pt x="6906552" y="3895385"/>
                    <a:pt x="6338226" y="3504859"/>
                    <a:pt x="6676364" y="3633447"/>
                  </a:cubicBezTo>
                  <a:cubicBezTo>
                    <a:pt x="7014502" y="3762035"/>
                    <a:pt x="7989227" y="4617697"/>
                    <a:pt x="8438489" y="4652622"/>
                  </a:cubicBezTo>
                  <a:cubicBezTo>
                    <a:pt x="8887751" y="4687547"/>
                    <a:pt x="9237001" y="4235110"/>
                    <a:pt x="9371939" y="3842997"/>
                  </a:cubicBezTo>
                  <a:cubicBezTo>
                    <a:pt x="9506877" y="3450884"/>
                    <a:pt x="9403689" y="2738097"/>
                    <a:pt x="9248114" y="2299947"/>
                  </a:cubicBezTo>
                  <a:cubicBezTo>
                    <a:pt x="9092539" y="1861797"/>
                    <a:pt x="8927439" y="1564935"/>
                    <a:pt x="8438489" y="1214097"/>
                  </a:cubicBezTo>
                  <a:cubicBezTo>
                    <a:pt x="7949539" y="863260"/>
                    <a:pt x="6760502" y="396535"/>
                    <a:pt x="6314414" y="194922"/>
                  </a:cubicBezTo>
                  <a:cubicBezTo>
                    <a:pt x="5868326" y="-6691"/>
                    <a:pt x="6023901" y="-8278"/>
                    <a:pt x="5761964" y="4422"/>
                  </a:cubicBezTo>
                  <a:cubicBezTo>
                    <a:pt x="5500027" y="17122"/>
                    <a:pt x="5058702" y="129834"/>
                    <a:pt x="4742789" y="271122"/>
                  </a:cubicBezTo>
                  <a:cubicBezTo>
                    <a:pt x="4426876" y="412410"/>
                    <a:pt x="4236377" y="793409"/>
                    <a:pt x="3866489" y="852147"/>
                  </a:cubicBezTo>
                  <a:cubicBezTo>
                    <a:pt x="3496601" y="910885"/>
                    <a:pt x="3031464" y="685459"/>
                    <a:pt x="2523464" y="623547"/>
                  </a:cubicBezTo>
                  <a:cubicBezTo>
                    <a:pt x="2015464" y="561634"/>
                    <a:pt x="1213776" y="466385"/>
                    <a:pt x="818489" y="480672"/>
                  </a:cubicBezTo>
                  <a:cubicBezTo>
                    <a:pt x="423202" y="494959"/>
                    <a:pt x="239051" y="674347"/>
                    <a:pt x="132689" y="737847"/>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3" name="文本框 12"/>
          <p:cNvSpPr txBox="1"/>
          <p:nvPr/>
        </p:nvSpPr>
        <p:spPr>
          <a:xfrm>
            <a:off x="2066925" y="2726329"/>
            <a:ext cx="8058150" cy="1015663"/>
          </a:xfrm>
          <a:prstGeom prst="rect">
            <a:avLst/>
          </a:prstGeom>
          <a:noFill/>
        </p:spPr>
        <p:txBody>
          <a:bodyPr wrap="square" rtlCol="0">
            <a:spAutoFit/>
          </a:bodyPr>
          <a:lstStyle/>
          <a:p>
            <a:pPr algn="ctr"/>
            <a:r>
              <a:rPr lang="zh-CN" altLang="en-US" sz="6000" spc="600" dirty="0">
                <a:solidFill>
                  <a:srgbClr val="4C678E"/>
                </a:solidFill>
                <a:latin typeface="思源宋体 Heavy" panose="02020900000000000000" pitchFamily="18" charset="-122"/>
                <a:ea typeface="思源宋体 Heavy" panose="02020900000000000000" pitchFamily="18" charset="-122"/>
              </a:rPr>
              <a:t>通用毕业答辩模板</a:t>
            </a:r>
            <a:endParaRPr lang="zh-CN" altLang="en-US" sz="6000" spc="600" dirty="0">
              <a:solidFill>
                <a:srgbClr val="4C678E"/>
              </a:solidFill>
              <a:latin typeface="思源宋体 Heavy" panose="02020900000000000000" pitchFamily="18" charset="-122"/>
              <a:ea typeface="思源宋体 Heavy" panose="02020900000000000000" pitchFamily="18" charset="-122"/>
            </a:endParaRPr>
          </a:p>
        </p:txBody>
      </p:sp>
      <p:grpSp>
        <p:nvGrpSpPr>
          <p:cNvPr id="15" name="组合 14"/>
          <p:cNvGrpSpPr/>
          <p:nvPr/>
        </p:nvGrpSpPr>
        <p:grpSpPr>
          <a:xfrm>
            <a:off x="939752" y="508992"/>
            <a:ext cx="4520175" cy="589647"/>
            <a:chOff x="706580" y="632385"/>
            <a:chExt cx="4520175" cy="589647"/>
          </a:xfrm>
        </p:grpSpPr>
        <p:sp>
          <p:nvSpPr>
            <p:cNvPr id="16" name="文本框 15"/>
            <p:cNvSpPr txBox="1"/>
            <p:nvPr/>
          </p:nvSpPr>
          <p:spPr>
            <a:xfrm>
              <a:off x="706580" y="632385"/>
              <a:ext cx="2834579" cy="461665"/>
            </a:xfrm>
            <a:prstGeom prst="rect">
              <a:avLst/>
            </a:prstGeom>
            <a:noFill/>
          </p:spPr>
          <p:txBody>
            <a:bodyPr wrap="square" rtlCol="0">
              <a:spAutoFit/>
            </a:bodyPr>
            <a:lstStyle/>
            <a:p>
              <a:r>
                <a:rPr lang="en-US" altLang="zh-CN" sz="2400" spc="600" dirty="0">
                  <a:solidFill>
                    <a:srgbClr val="4C678E"/>
                  </a:solidFill>
                  <a:latin typeface="汉仪心海行楷W" panose="00020600040101010101" pitchFamily="18" charset="-122"/>
                  <a:ea typeface="汉仪心海行楷W" panose="00020600040101010101" pitchFamily="18" charset="-122"/>
                </a:rPr>
                <a:t>XXX</a:t>
              </a:r>
              <a:r>
                <a:rPr lang="zh-CN" altLang="en-US" sz="2400" spc="600" dirty="0">
                  <a:solidFill>
                    <a:srgbClr val="4C678E"/>
                  </a:solidFill>
                  <a:latin typeface="汉仪心海行楷W" panose="00020600040101010101" pitchFamily="18" charset="-122"/>
                  <a:ea typeface="汉仪心海行楷W" panose="00020600040101010101" pitchFamily="18" charset="-122"/>
                </a:rPr>
                <a:t>科技大学</a:t>
              </a:r>
              <a:endParaRPr lang="zh-CN" altLang="en-US" sz="2400" spc="600" dirty="0">
                <a:solidFill>
                  <a:srgbClr val="4C678E"/>
                </a:solidFill>
                <a:latin typeface="汉仪心海行楷W" panose="00020600040101010101" pitchFamily="18" charset="-122"/>
                <a:ea typeface="汉仪心海行楷W" panose="00020600040101010101" pitchFamily="18" charset="-122"/>
              </a:endParaRPr>
            </a:p>
          </p:txBody>
        </p:sp>
        <p:sp>
          <p:nvSpPr>
            <p:cNvPr id="17" name="文本框 16"/>
            <p:cNvSpPr txBox="1"/>
            <p:nvPr/>
          </p:nvSpPr>
          <p:spPr>
            <a:xfrm>
              <a:off x="744680" y="991200"/>
              <a:ext cx="4482075" cy="230832"/>
            </a:xfrm>
            <a:prstGeom prst="rect">
              <a:avLst/>
            </a:prstGeom>
            <a:noFill/>
          </p:spPr>
          <p:txBody>
            <a:bodyPr wrap="square" rtlCol="0">
              <a:spAutoFit/>
            </a:bodyPr>
            <a:lstStyle/>
            <a:p>
              <a:r>
                <a:rPr lang="en-US" altLang="zh-CN" sz="900" spc="300" dirty="0">
                  <a:solidFill>
                    <a:schemeClr val="tx1">
                      <a:lumMod val="50000"/>
                      <a:lumOff val="50000"/>
                    </a:schemeClr>
                  </a:solidFill>
                  <a:latin typeface="+mn-ea"/>
                </a:rPr>
                <a:t>XXX UNIVERSITY OF SCIENCE AND TECHNOLOGY</a:t>
              </a:r>
              <a:endParaRPr lang="zh-CN" altLang="en-US" sz="900" spc="300" dirty="0">
                <a:solidFill>
                  <a:schemeClr val="tx1">
                    <a:lumMod val="50000"/>
                    <a:lumOff val="50000"/>
                  </a:schemeClr>
                </a:solidFill>
                <a:latin typeface="+mn-ea"/>
              </a:endParaRPr>
            </a:p>
          </p:txBody>
        </p:sp>
      </p:grpSp>
      <p:grpSp>
        <p:nvGrpSpPr>
          <p:cNvPr id="18" name="ísļîḓé"/>
          <p:cNvGrpSpPr/>
          <p:nvPr/>
        </p:nvGrpSpPr>
        <p:grpSpPr>
          <a:xfrm>
            <a:off x="452000" y="592577"/>
            <a:ext cx="519548" cy="519548"/>
            <a:chOff x="5683121" y="1558109"/>
            <a:chExt cx="673626" cy="673626"/>
          </a:xfrm>
        </p:grpSpPr>
        <p:sp>
          <p:nvSpPr>
            <p:cNvPr id="19" name="ïşļíḋê"/>
            <p:cNvSpPr/>
            <p:nvPr/>
          </p:nvSpPr>
          <p:spPr>
            <a:xfrm>
              <a:off x="5683121" y="1558109"/>
              <a:ext cx="673626" cy="673626"/>
            </a:xfrm>
            <a:custGeom>
              <a:avLst/>
              <a:gdLst>
                <a:gd name="connsiteX0" fmla="*/ 274320 w 548640"/>
                <a:gd name="connsiteY0" fmla="*/ 0 h 548640"/>
                <a:gd name="connsiteX1" fmla="*/ 548640 w 548640"/>
                <a:gd name="connsiteY1" fmla="*/ 274320 h 548640"/>
                <a:gd name="connsiteX2" fmla="*/ 274320 w 548640"/>
                <a:gd name="connsiteY2" fmla="*/ 548640 h 548640"/>
                <a:gd name="connsiteX3" fmla="*/ 0 w 548640"/>
                <a:gd name="connsiteY3" fmla="*/ 274320 h 548640"/>
                <a:gd name="connsiteX4" fmla="*/ 274320 w 548640"/>
                <a:gd name="connsiteY4" fmla="*/ 0 h 5486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8640" h="548640">
                  <a:moveTo>
                    <a:pt x="274320" y="0"/>
                  </a:moveTo>
                  <a:cubicBezTo>
                    <a:pt x="425823" y="0"/>
                    <a:pt x="548640" y="122817"/>
                    <a:pt x="548640" y="274320"/>
                  </a:cubicBezTo>
                  <a:cubicBezTo>
                    <a:pt x="548640" y="425823"/>
                    <a:pt x="425823" y="548640"/>
                    <a:pt x="274320" y="548640"/>
                  </a:cubicBezTo>
                  <a:cubicBezTo>
                    <a:pt x="122817" y="548640"/>
                    <a:pt x="0" y="425823"/>
                    <a:pt x="0" y="274320"/>
                  </a:cubicBezTo>
                  <a:cubicBezTo>
                    <a:pt x="0" y="122817"/>
                    <a:pt x="122817" y="0"/>
                    <a:pt x="274320" y="0"/>
                  </a:cubicBezTo>
                  <a:close/>
                </a:path>
              </a:pathLst>
            </a:custGeom>
            <a:solidFill>
              <a:srgbClr val="4C678E"/>
            </a:solidFill>
            <a:ln w="38100">
              <a:noFill/>
            </a:ln>
            <a:effectLst/>
          </p:spPr>
          <p:style>
            <a:lnRef idx="0">
              <a:schemeClr val="accent1"/>
            </a:lnRef>
            <a:fillRef idx="3">
              <a:schemeClr val="accent1"/>
            </a:fillRef>
            <a:effectRef idx="3">
              <a:schemeClr val="accent1"/>
            </a:effectRef>
            <a:fontRef idx="minor">
              <a:schemeClr val="lt1"/>
            </a:fontRef>
          </p:style>
          <p:txBody>
            <a:bodyPr wrap="square" lIns="91440" tIns="45720" rIns="91440" bIns="45720" rtlCol="0" anchor="ctr">
              <a:normAutofit/>
            </a:bodyPr>
            <a:lstStyle/>
            <a:p>
              <a:pPr algn="ctr"/>
              <a:endParaRPr lang="en-US" sz="1600" b="1" dirty="0">
                <a:solidFill>
                  <a:schemeClr val="bg1"/>
                </a:solidFill>
                <a:cs typeface="+mn-ea"/>
                <a:sym typeface="+mn-lt"/>
              </a:endParaRPr>
            </a:p>
          </p:txBody>
        </p:sp>
        <p:sp>
          <p:nvSpPr>
            <p:cNvPr id="20" name="îśľîḍe"/>
            <p:cNvSpPr/>
            <p:nvPr/>
          </p:nvSpPr>
          <p:spPr bwMode="auto">
            <a:xfrm>
              <a:off x="5844363" y="1753151"/>
              <a:ext cx="351148" cy="283545"/>
            </a:xfrm>
            <a:custGeom>
              <a:avLst/>
              <a:gdLst>
                <a:gd name="connsiteX0" fmla="*/ 499361 w 608838"/>
                <a:gd name="connsiteY0" fmla="*/ 285654 h 491629"/>
                <a:gd name="connsiteX1" fmla="*/ 499361 w 608838"/>
                <a:gd name="connsiteY1" fmla="*/ 344437 h 491629"/>
                <a:gd name="connsiteX2" fmla="*/ 558245 w 608838"/>
                <a:gd name="connsiteY2" fmla="*/ 344437 h 491629"/>
                <a:gd name="connsiteX3" fmla="*/ 558245 w 608838"/>
                <a:gd name="connsiteY3" fmla="*/ 285654 h 491629"/>
                <a:gd name="connsiteX4" fmla="*/ 50593 w 608838"/>
                <a:gd name="connsiteY4" fmla="*/ 285654 h 491629"/>
                <a:gd name="connsiteX5" fmla="*/ 50593 w 608838"/>
                <a:gd name="connsiteY5" fmla="*/ 344437 h 491629"/>
                <a:gd name="connsiteX6" fmla="*/ 109477 w 608838"/>
                <a:gd name="connsiteY6" fmla="*/ 344437 h 491629"/>
                <a:gd name="connsiteX7" fmla="*/ 109477 w 608838"/>
                <a:gd name="connsiteY7" fmla="*/ 285654 h 491629"/>
                <a:gd name="connsiteX8" fmla="*/ 324062 w 608838"/>
                <a:gd name="connsiteY8" fmla="*/ 265425 h 491629"/>
                <a:gd name="connsiteX9" fmla="*/ 324062 w 608838"/>
                <a:gd name="connsiteY9" fmla="*/ 329947 h 491629"/>
                <a:gd name="connsiteX10" fmla="*/ 388693 w 608838"/>
                <a:gd name="connsiteY10" fmla="*/ 329947 h 491629"/>
                <a:gd name="connsiteX11" fmla="*/ 388693 w 608838"/>
                <a:gd name="connsiteY11" fmla="*/ 265425 h 491629"/>
                <a:gd name="connsiteX12" fmla="*/ 220144 w 608838"/>
                <a:gd name="connsiteY12" fmla="*/ 265425 h 491629"/>
                <a:gd name="connsiteX13" fmla="*/ 220144 w 608838"/>
                <a:gd name="connsiteY13" fmla="*/ 329947 h 491629"/>
                <a:gd name="connsiteX14" fmla="*/ 284775 w 608838"/>
                <a:gd name="connsiteY14" fmla="*/ 329947 h 491629"/>
                <a:gd name="connsiteX15" fmla="*/ 284775 w 608838"/>
                <a:gd name="connsiteY15" fmla="*/ 265425 h 491629"/>
                <a:gd name="connsiteX16" fmla="*/ 499361 w 608838"/>
                <a:gd name="connsiteY16" fmla="*/ 191225 h 491629"/>
                <a:gd name="connsiteX17" fmla="*/ 499361 w 608838"/>
                <a:gd name="connsiteY17" fmla="*/ 250008 h 491629"/>
                <a:gd name="connsiteX18" fmla="*/ 558245 w 608838"/>
                <a:gd name="connsiteY18" fmla="*/ 250008 h 491629"/>
                <a:gd name="connsiteX19" fmla="*/ 558245 w 608838"/>
                <a:gd name="connsiteY19" fmla="*/ 191225 h 491629"/>
                <a:gd name="connsiteX20" fmla="*/ 50593 w 608838"/>
                <a:gd name="connsiteY20" fmla="*/ 191225 h 491629"/>
                <a:gd name="connsiteX21" fmla="*/ 50593 w 608838"/>
                <a:gd name="connsiteY21" fmla="*/ 250008 h 491629"/>
                <a:gd name="connsiteX22" fmla="*/ 109477 w 608838"/>
                <a:gd name="connsiteY22" fmla="*/ 250008 h 491629"/>
                <a:gd name="connsiteX23" fmla="*/ 109477 w 608838"/>
                <a:gd name="connsiteY23" fmla="*/ 191225 h 491629"/>
                <a:gd name="connsiteX24" fmla="*/ 324062 w 608838"/>
                <a:gd name="connsiteY24" fmla="*/ 161682 h 491629"/>
                <a:gd name="connsiteX25" fmla="*/ 324062 w 608838"/>
                <a:gd name="connsiteY25" fmla="*/ 226204 h 491629"/>
                <a:gd name="connsiteX26" fmla="*/ 388693 w 608838"/>
                <a:gd name="connsiteY26" fmla="*/ 226204 h 491629"/>
                <a:gd name="connsiteX27" fmla="*/ 388693 w 608838"/>
                <a:gd name="connsiteY27" fmla="*/ 161682 h 491629"/>
                <a:gd name="connsiteX28" fmla="*/ 220144 w 608838"/>
                <a:gd name="connsiteY28" fmla="*/ 161682 h 491629"/>
                <a:gd name="connsiteX29" fmla="*/ 220144 w 608838"/>
                <a:gd name="connsiteY29" fmla="*/ 226204 h 491629"/>
                <a:gd name="connsiteX30" fmla="*/ 284775 w 608838"/>
                <a:gd name="connsiteY30" fmla="*/ 226204 h 491629"/>
                <a:gd name="connsiteX31" fmla="*/ 284775 w 608838"/>
                <a:gd name="connsiteY31" fmla="*/ 161682 h 491629"/>
                <a:gd name="connsiteX32" fmla="*/ 499361 w 608838"/>
                <a:gd name="connsiteY32" fmla="*/ 96797 h 491629"/>
                <a:gd name="connsiteX33" fmla="*/ 499361 w 608838"/>
                <a:gd name="connsiteY33" fmla="*/ 155579 h 491629"/>
                <a:gd name="connsiteX34" fmla="*/ 558245 w 608838"/>
                <a:gd name="connsiteY34" fmla="*/ 155579 h 491629"/>
                <a:gd name="connsiteX35" fmla="*/ 558245 w 608838"/>
                <a:gd name="connsiteY35" fmla="*/ 96797 h 491629"/>
                <a:gd name="connsiteX36" fmla="*/ 50593 w 608838"/>
                <a:gd name="connsiteY36" fmla="*/ 96797 h 491629"/>
                <a:gd name="connsiteX37" fmla="*/ 50593 w 608838"/>
                <a:gd name="connsiteY37" fmla="*/ 155579 h 491629"/>
                <a:gd name="connsiteX38" fmla="*/ 109477 w 608838"/>
                <a:gd name="connsiteY38" fmla="*/ 155579 h 491629"/>
                <a:gd name="connsiteX39" fmla="*/ 109477 w 608838"/>
                <a:gd name="connsiteY39" fmla="*/ 96797 h 491629"/>
                <a:gd name="connsiteX40" fmla="*/ 324062 w 608838"/>
                <a:gd name="connsiteY40" fmla="*/ 57938 h 491629"/>
                <a:gd name="connsiteX41" fmla="*/ 324062 w 608838"/>
                <a:gd name="connsiteY41" fmla="*/ 122461 h 491629"/>
                <a:gd name="connsiteX42" fmla="*/ 388693 w 608838"/>
                <a:gd name="connsiteY42" fmla="*/ 122461 h 491629"/>
                <a:gd name="connsiteX43" fmla="*/ 388693 w 608838"/>
                <a:gd name="connsiteY43" fmla="*/ 57938 h 491629"/>
                <a:gd name="connsiteX44" fmla="*/ 220144 w 608838"/>
                <a:gd name="connsiteY44" fmla="*/ 57938 h 491629"/>
                <a:gd name="connsiteX45" fmla="*/ 220144 w 608838"/>
                <a:gd name="connsiteY45" fmla="*/ 122461 h 491629"/>
                <a:gd name="connsiteX46" fmla="*/ 284775 w 608838"/>
                <a:gd name="connsiteY46" fmla="*/ 122461 h 491629"/>
                <a:gd name="connsiteX47" fmla="*/ 284775 w 608838"/>
                <a:gd name="connsiteY47" fmla="*/ 57938 h 491629"/>
                <a:gd name="connsiteX48" fmla="*/ 469401 w 608838"/>
                <a:gd name="connsiteY48" fmla="*/ 44033 h 491629"/>
                <a:gd name="connsiteX49" fmla="*/ 608838 w 608838"/>
                <a:gd name="connsiteY49" fmla="*/ 44033 h 491629"/>
                <a:gd name="connsiteX50" fmla="*/ 608838 w 608838"/>
                <a:gd name="connsiteY50" fmla="*/ 491629 h 491629"/>
                <a:gd name="connsiteX51" fmla="*/ 510950 w 608838"/>
                <a:gd name="connsiteY51" fmla="*/ 491629 h 491629"/>
                <a:gd name="connsiteX52" fmla="*/ 510950 w 608838"/>
                <a:gd name="connsiteY52" fmla="*/ 391651 h 491629"/>
                <a:gd name="connsiteX53" fmla="*/ 469401 w 608838"/>
                <a:gd name="connsiteY53" fmla="*/ 391651 h 491629"/>
                <a:gd name="connsiteX54" fmla="*/ 0 w 608838"/>
                <a:gd name="connsiteY54" fmla="*/ 44033 h 491629"/>
                <a:gd name="connsiteX55" fmla="*/ 139437 w 608838"/>
                <a:gd name="connsiteY55" fmla="*/ 44033 h 491629"/>
                <a:gd name="connsiteX56" fmla="*/ 139437 w 608838"/>
                <a:gd name="connsiteY56" fmla="*/ 391651 h 491629"/>
                <a:gd name="connsiteX57" fmla="*/ 97889 w 608838"/>
                <a:gd name="connsiteY57" fmla="*/ 391651 h 491629"/>
                <a:gd name="connsiteX58" fmla="*/ 97889 w 608838"/>
                <a:gd name="connsiteY58" fmla="*/ 491629 h 491629"/>
                <a:gd name="connsiteX59" fmla="*/ 0 w 608838"/>
                <a:gd name="connsiteY59" fmla="*/ 491629 h 491629"/>
                <a:gd name="connsiteX60" fmla="*/ 164558 w 608838"/>
                <a:gd name="connsiteY60" fmla="*/ 0 h 491629"/>
                <a:gd name="connsiteX61" fmla="*/ 444279 w 608838"/>
                <a:gd name="connsiteY61" fmla="*/ 0 h 491629"/>
                <a:gd name="connsiteX62" fmla="*/ 444279 w 608838"/>
                <a:gd name="connsiteY62" fmla="*/ 491629 h 491629"/>
                <a:gd name="connsiteX63" fmla="*/ 336781 w 608838"/>
                <a:gd name="connsiteY63" fmla="*/ 491629 h 491629"/>
                <a:gd name="connsiteX64" fmla="*/ 336781 w 608838"/>
                <a:gd name="connsiteY64" fmla="*/ 381866 h 491629"/>
                <a:gd name="connsiteX65" fmla="*/ 272056 w 608838"/>
                <a:gd name="connsiteY65" fmla="*/ 381866 h 491629"/>
                <a:gd name="connsiteX66" fmla="*/ 272056 w 608838"/>
                <a:gd name="connsiteY66" fmla="*/ 491629 h 491629"/>
                <a:gd name="connsiteX67" fmla="*/ 164558 w 608838"/>
                <a:gd name="connsiteY67" fmla="*/ 491629 h 491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608838" h="491629">
                  <a:moveTo>
                    <a:pt x="499361" y="285654"/>
                  </a:moveTo>
                  <a:lnTo>
                    <a:pt x="499361" y="344437"/>
                  </a:lnTo>
                  <a:lnTo>
                    <a:pt x="558245" y="344437"/>
                  </a:lnTo>
                  <a:lnTo>
                    <a:pt x="558245" y="285654"/>
                  </a:lnTo>
                  <a:close/>
                  <a:moveTo>
                    <a:pt x="50593" y="285654"/>
                  </a:moveTo>
                  <a:lnTo>
                    <a:pt x="50593" y="344437"/>
                  </a:lnTo>
                  <a:lnTo>
                    <a:pt x="109477" y="344437"/>
                  </a:lnTo>
                  <a:lnTo>
                    <a:pt x="109477" y="285654"/>
                  </a:lnTo>
                  <a:close/>
                  <a:moveTo>
                    <a:pt x="324062" y="265425"/>
                  </a:moveTo>
                  <a:lnTo>
                    <a:pt x="324062" y="329947"/>
                  </a:lnTo>
                  <a:lnTo>
                    <a:pt x="388693" y="329947"/>
                  </a:lnTo>
                  <a:lnTo>
                    <a:pt x="388693" y="265425"/>
                  </a:lnTo>
                  <a:close/>
                  <a:moveTo>
                    <a:pt x="220144" y="265425"/>
                  </a:moveTo>
                  <a:lnTo>
                    <a:pt x="220144" y="329947"/>
                  </a:lnTo>
                  <a:lnTo>
                    <a:pt x="284775" y="329947"/>
                  </a:lnTo>
                  <a:lnTo>
                    <a:pt x="284775" y="265425"/>
                  </a:lnTo>
                  <a:close/>
                  <a:moveTo>
                    <a:pt x="499361" y="191225"/>
                  </a:moveTo>
                  <a:lnTo>
                    <a:pt x="499361" y="250008"/>
                  </a:lnTo>
                  <a:lnTo>
                    <a:pt x="558245" y="250008"/>
                  </a:lnTo>
                  <a:lnTo>
                    <a:pt x="558245" y="191225"/>
                  </a:lnTo>
                  <a:close/>
                  <a:moveTo>
                    <a:pt x="50593" y="191225"/>
                  </a:moveTo>
                  <a:lnTo>
                    <a:pt x="50593" y="250008"/>
                  </a:lnTo>
                  <a:lnTo>
                    <a:pt x="109477" y="250008"/>
                  </a:lnTo>
                  <a:lnTo>
                    <a:pt x="109477" y="191225"/>
                  </a:lnTo>
                  <a:close/>
                  <a:moveTo>
                    <a:pt x="324062" y="161682"/>
                  </a:moveTo>
                  <a:lnTo>
                    <a:pt x="324062" y="226204"/>
                  </a:lnTo>
                  <a:lnTo>
                    <a:pt x="388693" y="226204"/>
                  </a:lnTo>
                  <a:lnTo>
                    <a:pt x="388693" y="161682"/>
                  </a:lnTo>
                  <a:close/>
                  <a:moveTo>
                    <a:pt x="220144" y="161682"/>
                  </a:moveTo>
                  <a:lnTo>
                    <a:pt x="220144" y="226204"/>
                  </a:lnTo>
                  <a:lnTo>
                    <a:pt x="284775" y="226204"/>
                  </a:lnTo>
                  <a:lnTo>
                    <a:pt x="284775" y="161682"/>
                  </a:lnTo>
                  <a:close/>
                  <a:moveTo>
                    <a:pt x="499361" y="96797"/>
                  </a:moveTo>
                  <a:lnTo>
                    <a:pt x="499361" y="155579"/>
                  </a:lnTo>
                  <a:lnTo>
                    <a:pt x="558245" y="155579"/>
                  </a:lnTo>
                  <a:lnTo>
                    <a:pt x="558245" y="96797"/>
                  </a:lnTo>
                  <a:close/>
                  <a:moveTo>
                    <a:pt x="50593" y="96797"/>
                  </a:moveTo>
                  <a:lnTo>
                    <a:pt x="50593" y="155579"/>
                  </a:lnTo>
                  <a:lnTo>
                    <a:pt x="109477" y="155579"/>
                  </a:lnTo>
                  <a:lnTo>
                    <a:pt x="109477" y="96797"/>
                  </a:lnTo>
                  <a:close/>
                  <a:moveTo>
                    <a:pt x="324062" y="57938"/>
                  </a:moveTo>
                  <a:lnTo>
                    <a:pt x="324062" y="122461"/>
                  </a:lnTo>
                  <a:lnTo>
                    <a:pt x="388693" y="122461"/>
                  </a:lnTo>
                  <a:lnTo>
                    <a:pt x="388693" y="57938"/>
                  </a:lnTo>
                  <a:close/>
                  <a:moveTo>
                    <a:pt x="220144" y="57938"/>
                  </a:moveTo>
                  <a:lnTo>
                    <a:pt x="220144" y="122461"/>
                  </a:lnTo>
                  <a:lnTo>
                    <a:pt x="284775" y="122461"/>
                  </a:lnTo>
                  <a:lnTo>
                    <a:pt x="284775" y="57938"/>
                  </a:lnTo>
                  <a:close/>
                  <a:moveTo>
                    <a:pt x="469401" y="44033"/>
                  </a:moveTo>
                  <a:lnTo>
                    <a:pt x="608838" y="44033"/>
                  </a:lnTo>
                  <a:lnTo>
                    <a:pt x="608838" y="491629"/>
                  </a:lnTo>
                  <a:lnTo>
                    <a:pt x="510950" y="491629"/>
                  </a:lnTo>
                  <a:lnTo>
                    <a:pt x="510950" y="391651"/>
                  </a:lnTo>
                  <a:lnTo>
                    <a:pt x="469401" y="391651"/>
                  </a:lnTo>
                  <a:close/>
                  <a:moveTo>
                    <a:pt x="0" y="44033"/>
                  </a:moveTo>
                  <a:lnTo>
                    <a:pt x="139437" y="44033"/>
                  </a:lnTo>
                  <a:lnTo>
                    <a:pt x="139437" y="391651"/>
                  </a:lnTo>
                  <a:lnTo>
                    <a:pt x="97889" y="391651"/>
                  </a:lnTo>
                  <a:lnTo>
                    <a:pt x="97889" y="491629"/>
                  </a:lnTo>
                  <a:lnTo>
                    <a:pt x="0" y="491629"/>
                  </a:lnTo>
                  <a:close/>
                  <a:moveTo>
                    <a:pt x="164558" y="0"/>
                  </a:moveTo>
                  <a:lnTo>
                    <a:pt x="444279" y="0"/>
                  </a:lnTo>
                  <a:lnTo>
                    <a:pt x="444279" y="491629"/>
                  </a:lnTo>
                  <a:lnTo>
                    <a:pt x="336781" y="491629"/>
                  </a:lnTo>
                  <a:lnTo>
                    <a:pt x="336781" y="381866"/>
                  </a:lnTo>
                  <a:lnTo>
                    <a:pt x="272056" y="381866"/>
                  </a:lnTo>
                  <a:lnTo>
                    <a:pt x="272056" y="491629"/>
                  </a:lnTo>
                  <a:lnTo>
                    <a:pt x="164558" y="491629"/>
                  </a:lnTo>
                  <a:close/>
                </a:path>
              </a:pathLst>
            </a:custGeom>
            <a:solidFill>
              <a:schemeClr val="bg1"/>
            </a:solidFill>
            <a:ln>
              <a:noFill/>
            </a:ln>
          </p:spPr>
          <p:txBody>
            <a:bodyPr/>
            <a:lstStyle/>
            <a:p>
              <a:endParaRPr lang="zh-CN" altLang="en-US">
                <a:cs typeface="+mn-ea"/>
                <a:sym typeface="+mn-lt"/>
              </a:endParaRPr>
            </a:p>
          </p:txBody>
        </p:sp>
      </p:grpSp>
      <p:grpSp>
        <p:nvGrpSpPr>
          <p:cNvPr id="25" name="组合 24"/>
          <p:cNvGrpSpPr/>
          <p:nvPr/>
        </p:nvGrpSpPr>
        <p:grpSpPr>
          <a:xfrm>
            <a:off x="4147464" y="1866213"/>
            <a:ext cx="3897072" cy="830997"/>
            <a:chOff x="4147464" y="1866213"/>
            <a:chExt cx="3897072" cy="830997"/>
          </a:xfrm>
        </p:grpSpPr>
        <p:sp>
          <p:nvSpPr>
            <p:cNvPr id="14" name="文本框 13"/>
            <p:cNvSpPr txBox="1"/>
            <p:nvPr/>
          </p:nvSpPr>
          <p:spPr>
            <a:xfrm>
              <a:off x="5133975" y="1866213"/>
              <a:ext cx="1924050" cy="830997"/>
            </a:xfrm>
            <a:prstGeom prst="rect">
              <a:avLst/>
            </a:prstGeom>
            <a:noFill/>
          </p:spPr>
          <p:txBody>
            <a:bodyPr wrap="square" rtlCol="0">
              <a:spAutoFit/>
            </a:bodyPr>
            <a:lstStyle/>
            <a:p>
              <a:pPr algn="ctr"/>
              <a:r>
                <a:rPr lang="en-US" altLang="zh-CN" sz="4800" b="1" dirty="0">
                  <a:solidFill>
                    <a:srgbClr val="4C678E"/>
                  </a:solidFill>
                  <a:latin typeface="汉仪铁线黑-65简" panose="00020600040101010101" pitchFamily="18" charset="-122"/>
                  <a:ea typeface="汉仪铁线黑-65简" panose="00020600040101010101" pitchFamily="18" charset="-122"/>
                </a:rPr>
                <a:t>202X</a:t>
              </a:r>
              <a:endParaRPr lang="zh-CN" altLang="en-US" sz="4800" b="1" dirty="0">
                <a:solidFill>
                  <a:srgbClr val="4C678E"/>
                </a:solidFill>
                <a:latin typeface="汉仪铁线黑-65简" panose="00020600040101010101" pitchFamily="18" charset="-122"/>
                <a:ea typeface="汉仪铁线黑-65简" panose="00020600040101010101" pitchFamily="18" charset="-122"/>
              </a:endParaRPr>
            </a:p>
          </p:txBody>
        </p:sp>
        <p:grpSp>
          <p:nvGrpSpPr>
            <p:cNvPr id="24" name="组合 23"/>
            <p:cNvGrpSpPr/>
            <p:nvPr/>
          </p:nvGrpSpPr>
          <p:grpSpPr>
            <a:xfrm>
              <a:off x="4147464" y="2311239"/>
              <a:ext cx="3897072" cy="0"/>
              <a:chOff x="4257678" y="2482689"/>
              <a:chExt cx="3897072" cy="0"/>
            </a:xfrm>
          </p:grpSpPr>
          <p:cxnSp>
            <p:nvCxnSpPr>
              <p:cNvPr id="21" name="直接箭头连接符 25"/>
              <p:cNvCxnSpPr/>
              <p:nvPr/>
            </p:nvCxnSpPr>
            <p:spPr>
              <a:xfrm>
                <a:off x="4257678" y="2482689"/>
                <a:ext cx="820497" cy="0"/>
              </a:xfrm>
              <a:prstGeom prst="straightConnector1">
                <a:avLst/>
              </a:prstGeom>
              <a:ln>
                <a:gradFill>
                  <a:gsLst>
                    <a:gs pos="100000">
                      <a:srgbClr val="4C678E">
                        <a:alpha val="0"/>
                      </a:srgbClr>
                    </a:gs>
                    <a:gs pos="0">
                      <a:srgbClr val="4C678E"/>
                    </a:gs>
                  </a:gsLst>
                  <a:lin ang="10800000" scaled="0"/>
                </a:gradFill>
                <a:tailEnd type="oval"/>
              </a:ln>
            </p:spPr>
            <p:style>
              <a:lnRef idx="1">
                <a:schemeClr val="accent1"/>
              </a:lnRef>
              <a:fillRef idx="0">
                <a:schemeClr val="accent1"/>
              </a:fillRef>
              <a:effectRef idx="0">
                <a:schemeClr val="accent1"/>
              </a:effectRef>
              <a:fontRef idx="minor">
                <a:schemeClr val="tx1"/>
              </a:fontRef>
            </p:style>
          </p:cxnSp>
          <p:cxnSp>
            <p:nvCxnSpPr>
              <p:cNvPr id="23" name="直接箭头连接符 25"/>
              <p:cNvCxnSpPr/>
              <p:nvPr/>
            </p:nvCxnSpPr>
            <p:spPr>
              <a:xfrm flipH="1">
                <a:off x="7334253" y="2482689"/>
                <a:ext cx="820497" cy="0"/>
              </a:xfrm>
              <a:prstGeom prst="straightConnector1">
                <a:avLst/>
              </a:prstGeom>
              <a:ln>
                <a:gradFill>
                  <a:gsLst>
                    <a:gs pos="100000">
                      <a:srgbClr val="4C678E">
                        <a:alpha val="0"/>
                      </a:srgbClr>
                    </a:gs>
                    <a:gs pos="0">
                      <a:srgbClr val="4C678E"/>
                    </a:gs>
                  </a:gsLst>
                  <a:lin ang="10800000" scaled="0"/>
                </a:gradFill>
                <a:tailEnd type="oval"/>
              </a:ln>
            </p:spPr>
            <p:style>
              <a:lnRef idx="1">
                <a:schemeClr val="accent1"/>
              </a:lnRef>
              <a:fillRef idx="0">
                <a:schemeClr val="accent1"/>
              </a:fillRef>
              <a:effectRef idx="0">
                <a:schemeClr val="accent1"/>
              </a:effectRef>
              <a:fontRef idx="minor">
                <a:schemeClr val="tx1"/>
              </a:fontRef>
            </p:style>
          </p:cxnSp>
        </p:grpSp>
      </p:grpSp>
      <p:sp>
        <p:nvSpPr>
          <p:cNvPr id="26" name="文本框 25"/>
          <p:cNvSpPr txBox="1"/>
          <p:nvPr/>
        </p:nvSpPr>
        <p:spPr>
          <a:xfrm>
            <a:off x="4555787" y="4265632"/>
            <a:ext cx="3080426" cy="735394"/>
          </a:xfrm>
          <a:prstGeom prst="rect">
            <a:avLst/>
          </a:prstGeom>
          <a:noFill/>
        </p:spPr>
        <p:txBody>
          <a:bodyPr wrap="square" lIns="0" tIns="0" rIns="0" bIns="0" rtlCol="0">
            <a:spAutoFit/>
          </a:bodyPr>
          <a:lstStyle/>
          <a:p>
            <a:pPr algn="ctr" hangingPunct="0">
              <a:lnSpc>
                <a:spcPct val="150000"/>
              </a:lnSpc>
            </a:pPr>
            <a:r>
              <a:rPr lang="en-US" altLang="zh-CN" sz="1100" dirty="0">
                <a:solidFill>
                  <a:schemeClr val="bg1">
                    <a:lumMod val="65000"/>
                  </a:schemeClr>
                </a:solidFill>
                <a:latin typeface="思源黑体 CN Normal" panose="020B0400000000000000" pitchFamily="34" charset="-122"/>
                <a:ea typeface="思源黑体 CN Normal" panose="020B0400000000000000" pitchFamily="34" charset="-122"/>
                <a:cs typeface="+mn-ea"/>
                <a:sym typeface="+mn-lt"/>
              </a:rPr>
              <a:t>Click here to enter your text, change the color or size of the text. You can also format the appropriate. </a:t>
            </a:r>
            <a:endParaRPr lang="en-US" altLang="zh-CN" sz="1100" dirty="0">
              <a:solidFill>
                <a:schemeClr val="bg1">
                  <a:lumMod val="65000"/>
                </a:schemeClr>
              </a:solidFill>
              <a:latin typeface="思源黑体 CN Normal" panose="020B0400000000000000" pitchFamily="34" charset="-122"/>
              <a:ea typeface="思源黑体 CN Normal" panose="020B0400000000000000" pitchFamily="34" charset="-122"/>
              <a:cs typeface="+mn-ea"/>
              <a:sym typeface="+mn-lt"/>
            </a:endParaRPr>
          </a:p>
        </p:txBody>
      </p:sp>
      <p:sp>
        <p:nvSpPr>
          <p:cNvPr id="27" name="矩形: 圆角 26"/>
          <p:cNvSpPr/>
          <p:nvPr/>
        </p:nvSpPr>
        <p:spPr>
          <a:xfrm>
            <a:off x="10661515" y="592771"/>
            <a:ext cx="1021404" cy="457816"/>
          </a:xfrm>
          <a:prstGeom prst="roundRect">
            <a:avLst/>
          </a:prstGeom>
          <a:solidFill>
            <a:schemeClr val="bg1"/>
          </a:solidFill>
          <a:ln>
            <a:solidFill>
              <a:srgbClr val="4C678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4C678E"/>
                </a:solidFill>
                <a:latin typeface="汉仪铁线黑-65简" panose="00020600040101010101" pitchFamily="18" charset="-122"/>
                <a:ea typeface="汉仪铁线黑-65简" panose="00020600040101010101" pitchFamily="18" charset="-122"/>
              </a:rPr>
              <a:t>06/10</a:t>
            </a:r>
            <a:endParaRPr lang="zh-CN" altLang="en-US" dirty="0">
              <a:solidFill>
                <a:srgbClr val="4C678E"/>
              </a:solidFill>
              <a:latin typeface="汉仪铁线黑-65简" panose="00020600040101010101" pitchFamily="18" charset="-122"/>
              <a:ea typeface="汉仪铁线黑-65简" panose="00020600040101010101" pitchFamily="18" charset="-122"/>
            </a:endParaRPr>
          </a:p>
        </p:txBody>
      </p:sp>
      <p:sp>
        <p:nvSpPr>
          <p:cNvPr id="29" name="矩形: 圆角 28"/>
          <p:cNvSpPr/>
          <p:nvPr/>
        </p:nvSpPr>
        <p:spPr>
          <a:xfrm>
            <a:off x="4720220" y="5276247"/>
            <a:ext cx="1306061" cy="347242"/>
          </a:xfrm>
          <a:prstGeom prst="roundRect">
            <a:avLst>
              <a:gd name="adj" fmla="val 50000"/>
            </a:avLst>
          </a:prstGeom>
          <a:solidFill>
            <a:schemeClr val="bg1"/>
          </a:solidFill>
          <a:ln>
            <a:solidFill>
              <a:srgbClr val="4C678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4C678E"/>
                </a:solidFill>
                <a:latin typeface="思源宋体 Heavy" panose="02020900000000000000" pitchFamily="18" charset="-122"/>
                <a:ea typeface="思源宋体 Heavy" panose="02020900000000000000" pitchFamily="18" charset="-122"/>
              </a:rPr>
              <a:t>主讲</a:t>
            </a:r>
            <a:r>
              <a:rPr lang="zh-CN" altLang="en-US" sz="1400" dirty="0" smtClean="0">
                <a:solidFill>
                  <a:srgbClr val="4C678E"/>
                </a:solidFill>
                <a:latin typeface="思源宋体 Heavy" panose="02020900000000000000" pitchFamily="18" charset="-122"/>
                <a:ea typeface="思源宋体 Heavy" panose="02020900000000000000" pitchFamily="18" charset="-122"/>
              </a:rPr>
              <a:t>：</a:t>
            </a:r>
            <a:r>
              <a:rPr lang="zh-CN" altLang="en-US" sz="1400" dirty="0">
                <a:solidFill>
                  <a:srgbClr val="4C678E"/>
                </a:solidFill>
                <a:latin typeface="思源宋体 Heavy" panose="02020900000000000000" pitchFamily="18" charset="-122"/>
                <a:ea typeface="思源宋体 Heavy" panose="02020900000000000000" pitchFamily="18" charset="-122"/>
              </a:rPr>
              <a:t>优</a:t>
            </a:r>
            <a:r>
              <a:rPr lang="zh-CN" altLang="en-US" sz="1400" dirty="0" smtClean="0">
                <a:solidFill>
                  <a:srgbClr val="4C678E"/>
                </a:solidFill>
                <a:latin typeface="思源宋体 Heavy" panose="02020900000000000000" pitchFamily="18" charset="-122"/>
                <a:ea typeface="思源宋体 Heavy" panose="02020900000000000000" pitchFamily="18" charset="-122"/>
              </a:rPr>
              <a:t>品</a:t>
            </a:r>
            <a:endParaRPr lang="zh-CN" altLang="en-US" sz="1400" dirty="0">
              <a:solidFill>
                <a:srgbClr val="4C678E"/>
              </a:solidFill>
              <a:latin typeface="思源宋体 Heavy" panose="02020900000000000000" pitchFamily="18" charset="-122"/>
              <a:ea typeface="思源宋体 Heavy" panose="02020900000000000000" pitchFamily="18" charset="-122"/>
            </a:endParaRPr>
          </a:p>
        </p:txBody>
      </p:sp>
      <p:sp>
        <p:nvSpPr>
          <p:cNvPr id="30" name="矩形: 圆角 29"/>
          <p:cNvSpPr/>
          <p:nvPr/>
        </p:nvSpPr>
        <p:spPr>
          <a:xfrm>
            <a:off x="6165719" y="5276247"/>
            <a:ext cx="1306061" cy="347242"/>
          </a:xfrm>
          <a:prstGeom prst="roundRect">
            <a:avLst>
              <a:gd name="adj" fmla="val 50000"/>
            </a:avLst>
          </a:prstGeom>
          <a:solidFill>
            <a:srgbClr val="4C678E"/>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思源宋体 Heavy" panose="02020900000000000000" pitchFamily="18" charset="-122"/>
                <a:ea typeface="思源宋体 Heavy" panose="02020900000000000000" pitchFamily="18" charset="-122"/>
              </a:rPr>
              <a:t>时间：</a:t>
            </a:r>
            <a:r>
              <a:rPr lang="en-US" altLang="zh-CN" sz="1400" dirty="0">
                <a:solidFill>
                  <a:schemeClr val="bg1"/>
                </a:solidFill>
                <a:latin typeface="思源宋体 Heavy" panose="02020900000000000000" pitchFamily="18" charset="-122"/>
                <a:ea typeface="思源宋体 Heavy" panose="02020900000000000000" pitchFamily="18" charset="-122"/>
              </a:rPr>
              <a:t>xxx</a:t>
            </a:r>
            <a:endParaRPr lang="zh-CN" altLang="en-US" sz="1400" dirty="0">
              <a:solidFill>
                <a:schemeClr val="bg1"/>
              </a:solidFill>
              <a:latin typeface="思源宋体 Heavy" panose="02020900000000000000" pitchFamily="18" charset="-122"/>
              <a:ea typeface="思源宋体 Heavy" panose="02020900000000000000" pitchFamily="18" charset="-122"/>
            </a:endParaRPr>
          </a:p>
        </p:txBody>
      </p:sp>
      <p:sp>
        <p:nvSpPr>
          <p:cNvPr id="35" name="文本框 34"/>
          <p:cNvSpPr txBox="1"/>
          <p:nvPr/>
        </p:nvSpPr>
        <p:spPr>
          <a:xfrm>
            <a:off x="11379385" y="1566153"/>
            <a:ext cx="292388" cy="3212666"/>
          </a:xfrm>
          <a:prstGeom prst="rect">
            <a:avLst/>
          </a:prstGeom>
          <a:noFill/>
        </p:spPr>
        <p:txBody>
          <a:bodyPr vert="eaVert" wrap="square" rtlCol="0">
            <a:spAutoFit/>
          </a:bodyPr>
          <a:lstStyle/>
          <a:p>
            <a:pPr algn="ctr"/>
            <a:r>
              <a:rPr lang="en-US" altLang="zh-CN" sz="700" spc="600" dirty="0">
                <a:solidFill>
                  <a:srgbClr val="4C678E"/>
                </a:solidFill>
                <a:latin typeface="汉仪铁线黑-65简" panose="00020600040101010101" pitchFamily="18" charset="-122"/>
                <a:ea typeface="汉仪铁线黑-65简" panose="00020600040101010101" pitchFamily="18" charset="-122"/>
              </a:rPr>
              <a:t>GRADUATION DEFENSE</a:t>
            </a:r>
            <a:endParaRPr lang="zh-CN" altLang="en-US" sz="700" spc="600" dirty="0">
              <a:solidFill>
                <a:srgbClr val="4C678E"/>
              </a:solidFill>
              <a:latin typeface="汉仪铁线黑-65简" panose="00020600040101010101" pitchFamily="18" charset="-122"/>
              <a:ea typeface="汉仪铁线黑-65简" panose="00020600040101010101" pitchFamily="18" charset="-122"/>
            </a:endParaRPr>
          </a:p>
        </p:txBody>
      </p:sp>
      <p:sp>
        <p:nvSpPr>
          <p:cNvPr id="36" name="文本框 35"/>
          <p:cNvSpPr txBox="1"/>
          <p:nvPr/>
        </p:nvSpPr>
        <p:spPr>
          <a:xfrm>
            <a:off x="5061674" y="3818266"/>
            <a:ext cx="2068653" cy="369332"/>
          </a:xfrm>
          <a:prstGeom prst="rect">
            <a:avLst/>
          </a:prstGeom>
          <a:noFill/>
        </p:spPr>
        <p:txBody>
          <a:bodyPr wrap="square" rtlCol="0">
            <a:spAutoFit/>
          </a:bodyPr>
          <a:lstStyle/>
          <a:p>
            <a:pPr algn="r"/>
            <a:r>
              <a:rPr lang="en-US" altLang="zh-CN" spc="600" dirty="0">
                <a:solidFill>
                  <a:srgbClr val="4C678E"/>
                </a:solidFill>
                <a:latin typeface="+mn-ea"/>
              </a:rPr>
              <a:t>xxx</a:t>
            </a:r>
            <a:r>
              <a:rPr lang="zh-CN" altLang="en-US" spc="600" dirty="0">
                <a:solidFill>
                  <a:srgbClr val="4C678E"/>
                </a:solidFill>
                <a:latin typeface="+mn-ea"/>
              </a:rPr>
              <a:t>院系专业</a:t>
            </a:r>
            <a:endParaRPr lang="zh-CN" altLang="en-US" spc="600" dirty="0">
              <a:solidFill>
                <a:srgbClr val="4C678E"/>
              </a:solidFill>
              <a:latin typeface="+mn-ea"/>
            </a:endParaRPr>
          </a:p>
        </p:txBody>
      </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500" fill="hold"/>
                                        <p:tgtEl>
                                          <p:spTgt spid="15"/>
                                        </p:tgtEl>
                                        <p:attrNameLst>
                                          <p:attrName>ppt_w</p:attrName>
                                        </p:attrNameLst>
                                      </p:cBhvr>
                                      <p:tavLst>
                                        <p:tav tm="0">
                                          <p:val>
                                            <p:fltVal val="0"/>
                                          </p:val>
                                        </p:tav>
                                        <p:tav tm="100000">
                                          <p:val>
                                            <p:strVal val="#ppt_w"/>
                                          </p:val>
                                        </p:tav>
                                      </p:tavLst>
                                    </p:anim>
                                    <p:anim calcmode="lin" valueType="num">
                                      <p:cBhvr>
                                        <p:cTn id="8" dur="500" fill="hold"/>
                                        <p:tgtEl>
                                          <p:spTgt spid="15"/>
                                        </p:tgtEl>
                                        <p:attrNameLst>
                                          <p:attrName>ppt_h</p:attrName>
                                        </p:attrNameLst>
                                      </p:cBhvr>
                                      <p:tavLst>
                                        <p:tav tm="0">
                                          <p:val>
                                            <p:fltVal val="0"/>
                                          </p:val>
                                        </p:tav>
                                        <p:tav tm="100000">
                                          <p:val>
                                            <p:strVal val="#ppt_h"/>
                                          </p:val>
                                        </p:tav>
                                      </p:tavLst>
                                    </p:anim>
                                    <p:animEffect transition="in" filter="fade">
                                      <p:cBhvr>
                                        <p:cTn id="9" dur="500"/>
                                        <p:tgtEl>
                                          <p:spTgt spid="15"/>
                                        </p:tgtEl>
                                      </p:cBhvr>
                                    </p:animEffect>
                                  </p:childTnLst>
                                </p:cTn>
                              </p:par>
                              <p:par>
                                <p:cTn id="10" presetID="53" presetClass="entr" presetSubtype="16" fill="hold" nodeType="withEffect">
                                  <p:stCondLst>
                                    <p:cond delay="0"/>
                                  </p:stCondLst>
                                  <p:childTnLst>
                                    <p:set>
                                      <p:cBhvr>
                                        <p:cTn id="11" dur="1" fill="hold">
                                          <p:stCondLst>
                                            <p:cond delay="0"/>
                                          </p:stCondLst>
                                        </p:cTn>
                                        <p:tgtEl>
                                          <p:spTgt spid="18"/>
                                        </p:tgtEl>
                                        <p:attrNameLst>
                                          <p:attrName>style.visibility</p:attrName>
                                        </p:attrNameLst>
                                      </p:cBhvr>
                                      <p:to>
                                        <p:strVal val="visible"/>
                                      </p:to>
                                    </p:set>
                                    <p:anim calcmode="lin" valueType="num">
                                      <p:cBhvr>
                                        <p:cTn id="12" dur="500" fill="hold"/>
                                        <p:tgtEl>
                                          <p:spTgt spid="18"/>
                                        </p:tgtEl>
                                        <p:attrNameLst>
                                          <p:attrName>ppt_w</p:attrName>
                                        </p:attrNameLst>
                                      </p:cBhvr>
                                      <p:tavLst>
                                        <p:tav tm="0">
                                          <p:val>
                                            <p:fltVal val="0"/>
                                          </p:val>
                                        </p:tav>
                                        <p:tav tm="100000">
                                          <p:val>
                                            <p:strVal val="#ppt_w"/>
                                          </p:val>
                                        </p:tav>
                                      </p:tavLst>
                                    </p:anim>
                                    <p:anim calcmode="lin" valueType="num">
                                      <p:cBhvr>
                                        <p:cTn id="13" dur="500" fill="hold"/>
                                        <p:tgtEl>
                                          <p:spTgt spid="18"/>
                                        </p:tgtEl>
                                        <p:attrNameLst>
                                          <p:attrName>ppt_h</p:attrName>
                                        </p:attrNameLst>
                                      </p:cBhvr>
                                      <p:tavLst>
                                        <p:tav tm="0">
                                          <p:val>
                                            <p:fltVal val="0"/>
                                          </p:val>
                                        </p:tav>
                                        <p:tav tm="100000">
                                          <p:val>
                                            <p:strVal val="#ppt_h"/>
                                          </p:val>
                                        </p:tav>
                                      </p:tavLst>
                                    </p:anim>
                                    <p:animEffect transition="in" filter="fade">
                                      <p:cBhvr>
                                        <p:cTn id="14" dur="500"/>
                                        <p:tgtEl>
                                          <p:spTgt spid="18"/>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27"/>
                                        </p:tgtEl>
                                        <p:attrNameLst>
                                          <p:attrName>style.visibility</p:attrName>
                                        </p:attrNameLst>
                                      </p:cBhvr>
                                      <p:to>
                                        <p:strVal val="visible"/>
                                      </p:to>
                                    </p:set>
                                    <p:anim calcmode="lin" valueType="num">
                                      <p:cBhvr>
                                        <p:cTn id="17" dur="500" fill="hold"/>
                                        <p:tgtEl>
                                          <p:spTgt spid="27"/>
                                        </p:tgtEl>
                                        <p:attrNameLst>
                                          <p:attrName>ppt_w</p:attrName>
                                        </p:attrNameLst>
                                      </p:cBhvr>
                                      <p:tavLst>
                                        <p:tav tm="0">
                                          <p:val>
                                            <p:fltVal val="0"/>
                                          </p:val>
                                        </p:tav>
                                        <p:tav tm="100000">
                                          <p:val>
                                            <p:strVal val="#ppt_w"/>
                                          </p:val>
                                        </p:tav>
                                      </p:tavLst>
                                    </p:anim>
                                    <p:anim calcmode="lin" valueType="num">
                                      <p:cBhvr>
                                        <p:cTn id="18" dur="500" fill="hold"/>
                                        <p:tgtEl>
                                          <p:spTgt spid="27"/>
                                        </p:tgtEl>
                                        <p:attrNameLst>
                                          <p:attrName>ppt_h</p:attrName>
                                        </p:attrNameLst>
                                      </p:cBhvr>
                                      <p:tavLst>
                                        <p:tav tm="0">
                                          <p:val>
                                            <p:fltVal val="0"/>
                                          </p:val>
                                        </p:tav>
                                        <p:tav tm="100000">
                                          <p:val>
                                            <p:strVal val="#ppt_h"/>
                                          </p:val>
                                        </p:tav>
                                      </p:tavLst>
                                    </p:anim>
                                    <p:animEffect transition="in" filter="fade">
                                      <p:cBhvr>
                                        <p:cTn id="19" dur="500"/>
                                        <p:tgtEl>
                                          <p:spTgt spid="27"/>
                                        </p:tgtEl>
                                      </p:cBhvr>
                                    </p:animEffect>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grpId="0" nodeType="clickEffect">
                                  <p:stCondLst>
                                    <p:cond delay="0"/>
                                  </p:stCondLst>
                                  <p:childTnLst>
                                    <p:set>
                                      <p:cBhvr>
                                        <p:cTn id="23" dur="1" fill="hold">
                                          <p:stCondLst>
                                            <p:cond delay="0"/>
                                          </p:stCondLst>
                                        </p:cTn>
                                        <p:tgtEl>
                                          <p:spTgt spid="35"/>
                                        </p:tgtEl>
                                        <p:attrNameLst>
                                          <p:attrName>style.visibility</p:attrName>
                                        </p:attrNameLst>
                                      </p:cBhvr>
                                      <p:to>
                                        <p:strVal val="visible"/>
                                      </p:to>
                                    </p:set>
                                    <p:animEffect transition="in" filter="fade">
                                      <p:cBhvr>
                                        <p:cTn id="24" dur="1000"/>
                                        <p:tgtEl>
                                          <p:spTgt spid="35"/>
                                        </p:tgtEl>
                                      </p:cBhvr>
                                    </p:animEffect>
                                    <p:anim calcmode="lin" valueType="num">
                                      <p:cBhvr>
                                        <p:cTn id="25" dur="1000" fill="hold"/>
                                        <p:tgtEl>
                                          <p:spTgt spid="35"/>
                                        </p:tgtEl>
                                        <p:attrNameLst>
                                          <p:attrName>ppt_x</p:attrName>
                                        </p:attrNameLst>
                                      </p:cBhvr>
                                      <p:tavLst>
                                        <p:tav tm="0">
                                          <p:val>
                                            <p:strVal val="#ppt_x"/>
                                          </p:val>
                                        </p:tav>
                                        <p:tav tm="100000">
                                          <p:val>
                                            <p:strVal val="#ppt_x"/>
                                          </p:val>
                                        </p:tav>
                                      </p:tavLst>
                                    </p:anim>
                                    <p:anim calcmode="lin" valueType="num">
                                      <p:cBhvr>
                                        <p:cTn id="26" dur="1000" fill="hold"/>
                                        <p:tgtEl>
                                          <p:spTgt spid="35"/>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16" presetClass="entr" presetSubtype="21" fill="hold" nodeType="clickEffect">
                                  <p:stCondLst>
                                    <p:cond delay="0"/>
                                  </p:stCondLst>
                                  <p:childTnLst>
                                    <p:set>
                                      <p:cBhvr>
                                        <p:cTn id="30" dur="1" fill="hold">
                                          <p:stCondLst>
                                            <p:cond delay="0"/>
                                          </p:stCondLst>
                                        </p:cTn>
                                        <p:tgtEl>
                                          <p:spTgt spid="25"/>
                                        </p:tgtEl>
                                        <p:attrNameLst>
                                          <p:attrName>style.visibility</p:attrName>
                                        </p:attrNameLst>
                                      </p:cBhvr>
                                      <p:to>
                                        <p:strVal val="visible"/>
                                      </p:to>
                                    </p:set>
                                    <p:animEffect transition="in" filter="barn(inVertical)">
                                      <p:cBhvr>
                                        <p:cTn id="31" dur="500"/>
                                        <p:tgtEl>
                                          <p:spTgt spid="25"/>
                                        </p:tgtEl>
                                      </p:cBhvr>
                                    </p:animEffect>
                                  </p:childTnLst>
                                </p:cTn>
                              </p:par>
                            </p:childTnLst>
                          </p:cTn>
                        </p:par>
                      </p:childTnLst>
                    </p:cTn>
                  </p:par>
                  <p:par>
                    <p:cTn id="32" fill="hold">
                      <p:stCondLst>
                        <p:cond delay="indefinite"/>
                      </p:stCondLst>
                      <p:childTnLst>
                        <p:par>
                          <p:cTn id="33" fill="hold">
                            <p:stCondLst>
                              <p:cond delay="0"/>
                            </p:stCondLst>
                            <p:childTnLst>
                              <p:par>
                                <p:cTn id="34" presetID="42" presetClass="entr" presetSubtype="0" fill="hold" grpId="0" nodeType="clickEffect">
                                  <p:stCondLst>
                                    <p:cond delay="0"/>
                                  </p:stCondLst>
                                  <p:childTnLst>
                                    <p:set>
                                      <p:cBhvr>
                                        <p:cTn id="35" dur="1" fill="hold">
                                          <p:stCondLst>
                                            <p:cond delay="0"/>
                                          </p:stCondLst>
                                        </p:cTn>
                                        <p:tgtEl>
                                          <p:spTgt spid="13"/>
                                        </p:tgtEl>
                                        <p:attrNameLst>
                                          <p:attrName>style.visibility</p:attrName>
                                        </p:attrNameLst>
                                      </p:cBhvr>
                                      <p:to>
                                        <p:strVal val="visible"/>
                                      </p:to>
                                    </p:set>
                                    <p:animEffect transition="in" filter="fade">
                                      <p:cBhvr>
                                        <p:cTn id="36" dur="1000"/>
                                        <p:tgtEl>
                                          <p:spTgt spid="13"/>
                                        </p:tgtEl>
                                      </p:cBhvr>
                                    </p:animEffect>
                                    <p:anim calcmode="lin" valueType="num">
                                      <p:cBhvr>
                                        <p:cTn id="37" dur="1000" fill="hold"/>
                                        <p:tgtEl>
                                          <p:spTgt spid="13"/>
                                        </p:tgtEl>
                                        <p:attrNameLst>
                                          <p:attrName>ppt_x</p:attrName>
                                        </p:attrNameLst>
                                      </p:cBhvr>
                                      <p:tavLst>
                                        <p:tav tm="0">
                                          <p:val>
                                            <p:strVal val="#ppt_x"/>
                                          </p:val>
                                        </p:tav>
                                        <p:tav tm="100000">
                                          <p:val>
                                            <p:strVal val="#ppt_x"/>
                                          </p:val>
                                        </p:tav>
                                      </p:tavLst>
                                    </p:anim>
                                    <p:anim calcmode="lin" valueType="num">
                                      <p:cBhvr>
                                        <p:cTn id="38" dur="1000" fill="hold"/>
                                        <p:tgtEl>
                                          <p:spTgt spid="13"/>
                                        </p:tgtEl>
                                        <p:attrNameLst>
                                          <p:attrName>ppt_y</p:attrName>
                                        </p:attrNameLst>
                                      </p:cBhvr>
                                      <p:tavLst>
                                        <p:tav tm="0">
                                          <p:val>
                                            <p:strVal val="#ppt_y+.1"/>
                                          </p:val>
                                        </p:tav>
                                        <p:tav tm="100000">
                                          <p:val>
                                            <p:strVal val="#ppt_y"/>
                                          </p:val>
                                        </p:tav>
                                      </p:tavLst>
                                    </p:anim>
                                  </p:childTnLst>
                                </p:cTn>
                              </p:par>
                            </p:childTnLst>
                          </p:cTn>
                        </p:par>
                        <p:par>
                          <p:cTn id="39" fill="hold">
                            <p:stCondLst>
                              <p:cond delay="1000"/>
                            </p:stCondLst>
                            <p:childTnLst>
                              <p:par>
                                <p:cTn id="40" presetID="42" presetClass="entr" presetSubtype="0" fill="hold" grpId="0" nodeType="afterEffect">
                                  <p:stCondLst>
                                    <p:cond delay="0"/>
                                  </p:stCondLst>
                                  <p:childTnLst>
                                    <p:set>
                                      <p:cBhvr>
                                        <p:cTn id="41" dur="1" fill="hold">
                                          <p:stCondLst>
                                            <p:cond delay="0"/>
                                          </p:stCondLst>
                                        </p:cTn>
                                        <p:tgtEl>
                                          <p:spTgt spid="36"/>
                                        </p:tgtEl>
                                        <p:attrNameLst>
                                          <p:attrName>style.visibility</p:attrName>
                                        </p:attrNameLst>
                                      </p:cBhvr>
                                      <p:to>
                                        <p:strVal val="visible"/>
                                      </p:to>
                                    </p:set>
                                    <p:animEffect transition="in" filter="fade">
                                      <p:cBhvr>
                                        <p:cTn id="42" dur="1000"/>
                                        <p:tgtEl>
                                          <p:spTgt spid="36"/>
                                        </p:tgtEl>
                                      </p:cBhvr>
                                    </p:animEffect>
                                    <p:anim calcmode="lin" valueType="num">
                                      <p:cBhvr>
                                        <p:cTn id="43" dur="1000" fill="hold"/>
                                        <p:tgtEl>
                                          <p:spTgt spid="36"/>
                                        </p:tgtEl>
                                        <p:attrNameLst>
                                          <p:attrName>ppt_x</p:attrName>
                                        </p:attrNameLst>
                                      </p:cBhvr>
                                      <p:tavLst>
                                        <p:tav tm="0">
                                          <p:val>
                                            <p:strVal val="#ppt_x"/>
                                          </p:val>
                                        </p:tav>
                                        <p:tav tm="100000">
                                          <p:val>
                                            <p:strVal val="#ppt_x"/>
                                          </p:val>
                                        </p:tav>
                                      </p:tavLst>
                                    </p:anim>
                                    <p:anim calcmode="lin" valueType="num">
                                      <p:cBhvr>
                                        <p:cTn id="44" dur="1000" fill="hold"/>
                                        <p:tgtEl>
                                          <p:spTgt spid="36"/>
                                        </p:tgtEl>
                                        <p:attrNameLst>
                                          <p:attrName>ppt_y</p:attrName>
                                        </p:attrNameLst>
                                      </p:cBhvr>
                                      <p:tavLst>
                                        <p:tav tm="0">
                                          <p:val>
                                            <p:strVal val="#ppt_y+.1"/>
                                          </p:val>
                                        </p:tav>
                                        <p:tav tm="100000">
                                          <p:val>
                                            <p:strVal val="#ppt_y"/>
                                          </p:val>
                                        </p:tav>
                                      </p:tavLst>
                                    </p:anim>
                                  </p:childTnLst>
                                </p:cTn>
                              </p:par>
                            </p:childTnLst>
                          </p:cTn>
                        </p:par>
                        <p:par>
                          <p:cTn id="45" fill="hold">
                            <p:stCondLst>
                              <p:cond delay="2000"/>
                            </p:stCondLst>
                            <p:childTnLst>
                              <p:par>
                                <p:cTn id="46" presetID="42" presetClass="entr" presetSubtype="0" fill="hold" grpId="0" nodeType="afterEffect">
                                  <p:stCondLst>
                                    <p:cond delay="0"/>
                                  </p:stCondLst>
                                  <p:childTnLst>
                                    <p:set>
                                      <p:cBhvr>
                                        <p:cTn id="47" dur="1" fill="hold">
                                          <p:stCondLst>
                                            <p:cond delay="0"/>
                                          </p:stCondLst>
                                        </p:cTn>
                                        <p:tgtEl>
                                          <p:spTgt spid="26"/>
                                        </p:tgtEl>
                                        <p:attrNameLst>
                                          <p:attrName>style.visibility</p:attrName>
                                        </p:attrNameLst>
                                      </p:cBhvr>
                                      <p:to>
                                        <p:strVal val="visible"/>
                                      </p:to>
                                    </p:set>
                                    <p:animEffect transition="in" filter="fade">
                                      <p:cBhvr>
                                        <p:cTn id="48" dur="1000"/>
                                        <p:tgtEl>
                                          <p:spTgt spid="26"/>
                                        </p:tgtEl>
                                      </p:cBhvr>
                                    </p:animEffect>
                                    <p:anim calcmode="lin" valueType="num">
                                      <p:cBhvr>
                                        <p:cTn id="49" dur="1000" fill="hold"/>
                                        <p:tgtEl>
                                          <p:spTgt spid="26"/>
                                        </p:tgtEl>
                                        <p:attrNameLst>
                                          <p:attrName>ppt_x</p:attrName>
                                        </p:attrNameLst>
                                      </p:cBhvr>
                                      <p:tavLst>
                                        <p:tav tm="0">
                                          <p:val>
                                            <p:strVal val="#ppt_x"/>
                                          </p:val>
                                        </p:tav>
                                        <p:tav tm="100000">
                                          <p:val>
                                            <p:strVal val="#ppt_x"/>
                                          </p:val>
                                        </p:tav>
                                      </p:tavLst>
                                    </p:anim>
                                    <p:anim calcmode="lin" valueType="num">
                                      <p:cBhvr>
                                        <p:cTn id="50" dur="1000" fill="hold"/>
                                        <p:tgtEl>
                                          <p:spTgt spid="26"/>
                                        </p:tgtEl>
                                        <p:attrNameLst>
                                          <p:attrName>ppt_y</p:attrName>
                                        </p:attrNameLst>
                                      </p:cBhvr>
                                      <p:tavLst>
                                        <p:tav tm="0">
                                          <p:val>
                                            <p:strVal val="#ppt_y+.1"/>
                                          </p:val>
                                        </p:tav>
                                        <p:tav tm="100000">
                                          <p:val>
                                            <p:strVal val="#ppt_y"/>
                                          </p:val>
                                        </p:tav>
                                      </p:tavLst>
                                    </p:anim>
                                  </p:childTnLst>
                                </p:cTn>
                              </p:par>
                            </p:childTnLst>
                          </p:cTn>
                        </p:par>
                        <p:par>
                          <p:cTn id="51" fill="hold">
                            <p:stCondLst>
                              <p:cond delay="3000"/>
                            </p:stCondLst>
                            <p:childTnLst>
                              <p:par>
                                <p:cTn id="52" presetID="10" presetClass="entr" presetSubtype="0" fill="hold" grpId="0" nodeType="afterEffect">
                                  <p:stCondLst>
                                    <p:cond delay="0"/>
                                  </p:stCondLst>
                                  <p:childTnLst>
                                    <p:set>
                                      <p:cBhvr>
                                        <p:cTn id="53" dur="1" fill="hold">
                                          <p:stCondLst>
                                            <p:cond delay="0"/>
                                          </p:stCondLst>
                                        </p:cTn>
                                        <p:tgtEl>
                                          <p:spTgt spid="29"/>
                                        </p:tgtEl>
                                        <p:attrNameLst>
                                          <p:attrName>style.visibility</p:attrName>
                                        </p:attrNameLst>
                                      </p:cBhvr>
                                      <p:to>
                                        <p:strVal val="visible"/>
                                      </p:to>
                                    </p:set>
                                    <p:animEffect transition="in" filter="fade">
                                      <p:cBhvr>
                                        <p:cTn id="54" dur="500"/>
                                        <p:tgtEl>
                                          <p:spTgt spid="29"/>
                                        </p:tgtEl>
                                      </p:cBhvr>
                                    </p:animEffect>
                                  </p:childTnLst>
                                </p:cTn>
                              </p:par>
                            </p:childTnLst>
                          </p:cTn>
                        </p:par>
                        <p:par>
                          <p:cTn id="55" fill="hold">
                            <p:stCondLst>
                              <p:cond delay="3500"/>
                            </p:stCondLst>
                            <p:childTnLst>
                              <p:par>
                                <p:cTn id="56" presetID="10" presetClass="entr" presetSubtype="0" fill="hold" grpId="0" nodeType="afterEffect">
                                  <p:stCondLst>
                                    <p:cond delay="0"/>
                                  </p:stCondLst>
                                  <p:childTnLst>
                                    <p:set>
                                      <p:cBhvr>
                                        <p:cTn id="57" dur="1" fill="hold">
                                          <p:stCondLst>
                                            <p:cond delay="0"/>
                                          </p:stCondLst>
                                        </p:cTn>
                                        <p:tgtEl>
                                          <p:spTgt spid="30"/>
                                        </p:tgtEl>
                                        <p:attrNameLst>
                                          <p:attrName>style.visibility</p:attrName>
                                        </p:attrNameLst>
                                      </p:cBhvr>
                                      <p:to>
                                        <p:strVal val="visible"/>
                                      </p:to>
                                    </p:set>
                                    <p:animEffect transition="in" filter="fade">
                                      <p:cBhvr>
                                        <p:cTn id="58"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26" grpId="0"/>
      <p:bldP spid="27" grpId="0" animBg="1"/>
      <p:bldP spid="29" grpId="0" animBg="1"/>
      <p:bldP spid="30" grpId="0" animBg="1"/>
      <p:bldP spid="35" grpId="0"/>
      <p:bldP spid="36"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698500" y="-582990"/>
            <a:ext cx="13589000" cy="8023980"/>
            <a:chOff x="-863600" y="-584200"/>
            <a:chExt cx="13335000" cy="7874000"/>
          </a:xfrm>
          <a:solidFill>
            <a:srgbClr val="E6E6E6"/>
          </a:solidFill>
        </p:grpSpPr>
        <p:grpSp>
          <p:nvGrpSpPr>
            <p:cNvPr id="4" name="组合 3"/>
            <p:cNvGrpSpPr/>
            <p:nvPr/>
          </p:nvGrpSpPr>
          <p:grpSpPr>
            <a:xfrm>
              <a:off x="-863600" y="-584200"/>
              <a:ext cx="165100" cy="7874000"/>
              <a:chOff x="-863600" y="-584200"/>
              <a:chExt cx="165100" cy="7874000"/>
            </a:xfrm>
            <a:grpFill/>
          </p:grpSpPr>
          <p:sp>
            <p:nvSpPr>
              <p:cNvPr id="2" name="椭圆 1"/>
              <p:cNvSpPr/>
              <p:nvPr/>
            </p:nvSpPr>
            <p:spPr>
              <a:xfrm>
                <a:off x="-863600" y="-584200"/>
                <a:ext cx="165100" cy="165100"/>
              </a:xfrm>
              <a:prstGeom prst="ellipse">
                <a:avLst/>
              </a:prstGeom>
              <a:grp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椭圆 2"/>
              <p:cNvSpPr/>
              <p:nvPr/>
            </p:nvSpPr>
            <p:spPr>
              <a:xfrm>
                <a:off x="-863600" y="7124700"/>
                <a:ext cx="165100" cy="165100"/>
              </a:xfrm>
              <a:prstGeom prst="ellipse">
                <a:avLst/>
              </a:prstGeom>
              <a:grp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 name="组合 4"/>
            <p:cNvGrpSpPr/>
            <p:nvPr/>
          </p:nvGrpSpPr>
          <p:grpSpPr>
            <a:xfrm>
              <a:off x="12306300" y="-584200"/>
              <a:ext cx="165100" cy="7874000"/>
              <a:chOff x="-863600" y="-584200"/>
              <a:chExt cx="165100" cy="7874000"/>
            </a:xfrm>
            <a:grpFill/>
          </p:grpSpPr>
          <p:sp>
            <p:nvSpPr>
              <p:cNvPr id="6" name="椭圆 5"/>
              <p:cNvSpPr/>
              <p:nvPr/>
            </p:nvSpPr>
            <p:spPr>
              <a:xfrm>
                <a:off x="-863600" y="-584200"/>
                <a:ext cx="165100" cy="165100"/>
              </a:xfrm>
              <a:prstGeom prst="ellipse">
                <a:avLst/>
              </a:prstGeom>
              <a:grp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p:nvSpPr>
            <p:spPr>
              <a:xfrm>
                <a:off x="-863600" y="7124700"/>
                <a:ext cx="165100" cy="165100"/>
              </a:xfrm>
              <a:prstGeom prst="ellipse">
                <a:avLst/>
              </a:prstGeom>
              <a:grp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7" name="文本框 16"/>
          <p:cNvSpPr txBox="1"/>
          <p:nvPr/>
        </p:nvSpPr>
        <p:spPr>
          <a:xfrm>
            <a:off x="4387850" y="1147207"/>
            <a:ext cx="3416300" cy="230832"/>
          </a:xfrm>
          <a:prstGeom prst="rect">
            <a:avLst/>
          </a:prstGeom>
          <a:noFill/>
        </p:spPr>
        <p:txBody>
          <a:bodyPr wrap="square" rtlCol="0">
            <a:spAutoFit/>
          </a:bodyPr>
          <a:lstStyle/>
          <a:p>
            <a:pPr algn="dist"/>
            <a:r>
              <a:rPr lang="en-US" altLang="zh-CN" sz="900" spc="300" dirty="0">
                <a:solidFill>
                  <a:schemeClr val="tx1">
                    <a:lumMod val="50000"/>
                    <a:lumOff val="50000"/>
                  </a:schemeClr>
                </a:solidFill>
                <a:latin typeface="+mn-ea"/>
              </a:rPr>
              <a:t>SCIENCE AND TECHNOLOGY</a:t>
            </a:r>
            <a:endParaRPr lang="zh-CN" altLang="en-US" sz="900" spc="300" dirty="0">
              <a:solidFill>
                <a:schemeClr val="tx1">
                  <a:lumMod val="50000"/>
                  <a:lumOff val="50000"/>
                </a:schemeClr>
              </a:solidFill>
              <a:latin typeface="+mn-ea"/>
            </a:endParaRPr>
          </a:p>
        </p:txBody>
      </p:sp>
      <p:sp>
        <p:nvSpPr>
          <p:cNvPr id="33" name="文本框 32"/>
          <p:cNvSpPr txBox="1"/>
          <p:nvPr/>
        </p:nvSpPr>
        <p:spPr>
          <a:xfrm>
            <a:off x="4718957" y="541929"/>
            <a:ext cx="2754086" cy="707886"/>
          </a:xfrm>
          <a:prstGeom prst="rect">
            <a:avLst/>
          </a:prstGeom>
          <a:noFill/>
        </p:spPr>
        <p:txBody>
          <a:bodyPr wrap="square" rtlCol="0">
            <a:spAutoFit/>
          </a:bodyPr>
          <a:lstStyle/>
          <a:p>
            <a:pPr algn="ctr"/>
            <a:r>
              <a:rPr lang="zh-CN" altLang="en-US" sz="4000" spc="600" dirty="0">
                <a:solidFill>
                  <a:srgbClr val="4C678E"/>
                </a:solidFill>
                <a:latin typeface="思源宋体 Heavy" panose="02020900000000000000" pitchFamily="18" charset="-122"/>
                <a:ea typeface="思源宋体 Heavy" panose="02020900000000000000" pitchFamily="18" charset="-122"/>
              </a:rPr>
              <a:t>论点提出</a:t>
            </a:r>
            <a:endParaRPr lang="zh-CN" altLang="en-US" sz="4000" spc="600" dirty="0">
              <a:solidFill>
                <a:srgbClr val="4C678E"/>
              </a:solidFill>
              <a:latin typeface="思源宋体 Heavy" panose="02020900000000000000" pitchFamily="18" charset="-122"/>
              <a:ea typeface="思源宋体 Heavy" panose="02020900000000000000" pitchFamily="18" charset="-122"/>
            </a:endParaRPr>
          </a:p>
        </p:txBody>
      </p:sp>
      <p:grpSp>
        <p:nvGrpSpPr>
          <p:cNvPr id="9" name="组合 8"/>
          <p:cNvGrpSpPr/>
          <p:nvPr/>
        </p:nvGrpSpPr>
        <p:grpSpPr>
          <a:xfrm>
            <a:off x="3850602" y="939639"/>
            <a:ext cx="4490797" cy="0"/>
            <a:chOff x="3893464" y="1130139"/>
            <a:chExt cx="4490797" cy="0"/>
          </a:xfrm>
        </p:grpSpPr>
        <p:cxnSp>
          <p:nvCxnSpPr>
            <p:cNvPr id="36" name="直接箭头连接符 25"/>
            <p:cNvCxnSpPr/>
            <p:nvPr/>
          </p:nvCxnSpPr>
          <p:spPr>
            <a:xfrm>
              <a:off x="3893464" y="1130139"/>
              <a:ext cx="820497" cy="0"/>
            </a:xfrm>
            <a:prstGeom prst="straightConnector1">
              <a:avLst/>
            </a:prstGeom>
            <a:ln>
              <a:gradFill>
                <a:gsLst>
                  <a:gs pos="100000">
                    <a:srgbClr val="4C678E">
                      <a:alpha val="0"/>
                    </a:srgbClr>
                  </a:gs>
                  <a:gs pos="0">
                    <a:srgbClr val="4C678E"/>
                  </a:gs>
                </a:gsLst>
                <a:lin ang="10800000" scaled="0"/>
              </a:gradFill>
              <a:tailEnd type="oval"/>
            </a:ln>
          </p:spPr>
          <p:style>
            <a:lnRef idx="1">
              <a:schemeClr val="accent1"/>
            </a:lnRef>
            <a:fillRef idx="0">
              <a:schemeClr val="accent1"/>
            </a:fillRef>
            <a:effectRef idx="0">
              <a:schemeClr val="accent1"/>
            </a:effectRef>
            <a:fontRef idx="minor">
              <a:schemeClr val="tx1"/>
            </a:fontRef>
          </p:style>
        </p:cxnSp>
        <p:cxnSp>
          <p:nvCxnSpPr>
            <p:cNvPr id="50" name="直接箭头连接符 25"/>
            <p:cNvCxnSpPr/>
            <p:nvPr/>
          </p:nvCxnSpPr>
          <p:spPr>
            <a:xfrm flipH="1">
              <a:off x="7563764" y="1130139"/>
              <a:ext cx="820497" cy="0"/>
            </a:xfrm>
            <a:prstGeom prst="straightConnector1">
              <a:avLst/>
            </a:prstGeom>
            <a:ln>
              <a:gradFill>
                <a:gsLst>
                  <a:gs pos="100000">
                    <a:srgbClr val="4C678E">
                      <a:alpha val="0"/>
                    </a:srgbClr>
                  </a:gs>
                  <a:gs pos="0">
                    <a:srgbClr val="4C678E"/>
                  </a:gs>
                </a:gsLst>
                <a:lin ang="10800000" scaled="0"/>
              </a:gradFill>
              <a:tailEnd type="oval"/>
            </a:ln>
          </p:spPr>
          <p:style>
            <a:lnRef idx="1">
              <a:schemeClr val="accent1"/>
            </a:lnRef>
            <a:fillRef idx="0">
              <a:schemeClr val="accent1"/>
            </a:fillRef>
            <a:effectRef idx="0">
              <a:schemeClr val="accent1"/>
            </a:effectRef>
            <a:fontRef idx="minor">
              <a:schemeClr val="tx1"/>
            </a:fontRef>
          </p:style>
        </p:cxnSp>
      </p:grpSp>
      <p:sp>
        <p:nvSpPr>
          <p:cNvPr id="30" name="Google Shape;1365;p34"/>
          <p:cNvSpPr/>
          <p:nvPr/>
        </p:nvSpPr>
        <p:spPr>
          <a:xfrm>
            <a:off x="9441427" y="2276989"/>
            <a:ext cx="567812" cy="567812"/>
          </a:xfrm>
          <a:prstGeom prst="ellipse">
            <a:avLst/>
          </a:prstGeom>
          <a:gradFill flip="none" rotWithShape="1">
            <a:gsLst>
              <a:gs pos="0">
                <a:srgbClr val="4C678E"/>
              </a:gs>
              <a:gs pos="100000">
                <a:srgbClr val="4C678E">
                  <a:alpha val="97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
                <a:latin typeface="汉仪铁线黑-65简" panose="00020600040101010101" pitchFamily="18" charset="-122"/>
                <a:ea typeface="汉仪铁线黑-65简" panose="00020600040101010101" pitchFamily="18" charset="-122"/>
                <a:sym typeface="Fira Sans"/>
              </a:rPr>
              <a:t>4</a:t>
            </a:r>
            <a:endParaRPr sz="2000">
              <a:latin typeface="汉仪铁线黑-65简" panose="00020600040101010101" pitchFamily="18" charset="-122"/>
              <a:ea typeface="汉仪铁线黑-65简" panose="00020600040101010101" pitchFamily="18" charset="-122"/>
              <a:sym typeface="Fira Sans"/>
            </a:endParaRPr>
          </a:p>
        </p:txBody>
      </p:sp>
      <p:sp>
        <p:nvSpPr>
          <p:cNvPr id="31" name="Google Shape;1369;p34"/>
          <p:cNvSpPr/>
          <p:nvPr/>
        </p:nvSpPr>
        <p:spPr>
          <a:xfrm>
            <a:off x="7021871" y="2276989"/>
            <a:ext cx="567812" cy="567812"/>
          </a:xfrm>
          <a:prstGeom prst="ellipse">
            <a:avLst/>
          </a:prstGeom>
          <a:gradFill flip="none" rotWithShape="1">
            <a:gsLst>
              <a:gs pos="0">
                <a:srgbClr val="4C678E"/>
              </a:gs>
              <a:gs pos="100000">
                <a:srgbClr val="4C678E">
                  <a:alpha val="97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
                <a:latin typeface="汉仪铁线黑-65简" panose="00020600040101010101" pitchFamily="18" charset="-122"/>
                <a:ea typeface="汉仪铁线黑-65简" panose="00020600040101010101" pitchFamily="18" charset="-122"/>
                <a:sym typeface="Fira Sans"/>
              </a:rPr>
              <a:t>3</a:t>
            </a:r>
            <a:endParaRPr sz="2000">
              <a:latin typeface="汉仪铁线黑-65简" panose="00020600040101010101" pitchFamily="18" charset="-122"/>
              <a:ea typeface="汉仪铁线黑-65简" panose="00020600040101010101" pitchFamily="18" charset="-122"/>
              <a:sym typeface="Fira Sans"/>
            </a:endParaRPr>
          </a:p>
        </p:txBody>
      </p:sp>
      <p:sp>
        <p:nvSpPr>
          <p:cNvPr id="32" name="Google Shape;1373;p34"/>
          <p:cNvSpPr/>
          <p:nvPr/>
        </p:nvSpPr>
        <p:spPr>
          <a:xfrm>
            <a:off x="4602317" y="2276989"/>
            <a:ext cx="567812" cy="567812"/>
          </a:xfrm>
          <a:prstGeom prst="ellipse">
            <a:avLst/>
          </a:prstGeom>
          <a:gradFill flip="none" rotWithShape="1">
            <a:gsLst>
              <a:gs pos="0">
                <a:srgbClr val="4C678E"/>
              </a:gs>
              <a:gs pos="100000">
                <a:srgbClr val="4C678E">
                  <a:alpha val="97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
                <a:latin typeface="汉仪铁线黑-65简" panose="00020600040101010101" pitchFamily="18" charset="-122"/>
                <a:ea typeface="汉仪铁线黑-65简" panose="00020600040101010101" pitchFamily="18" charset="-122"/>
                <a:sym typeface="Fira Sans"/>
              </a:rPr>
              <a:t>2</a:t>
            </a:r>
            <a:endParaRPr sz="2000">
              <a:latin typeface="汉仪铁线黑-65简" panose="00020600040101010101" pitchFamily="18" charset="-122"/>
              <a:ea typeface="汉仪铁线黑-65简" panose="00020600040101010101" pitchFamily="18" charset="-122"/>
              <a:sym typeface="Fira Sans"/>
            </a:endParaRPr>
          </a:p>
        </p:txBody>
      </p:sp>
      <p:sp>
        <p:nvSpPr>
          <p:cNvPr id="34" name="Google Shape;1376;p34"/>
          <p:cNvSpPr/>
          <p:nvPr/>
        </p:nvSpPr>
        <p:spPr>
          <a:xfrm>
            <a:off x="2182763" y="2276989"/>
            <a:ext cx="567812" cy="567812"/>
          </a:xfrm>
          <a:prstGeom prst="ellipse">
            <a:avLst/>
          </a:prstGeom>
          <a:gradFill flip="none" rotWithShape="1">
            <a:gsLst>
              <a:gs pos="0">
                <a:srgbClr val="4C678E"/>
              </a:gs>
              <a:gs pos="100000">
                <a:srgbClr val="4C678E">
                  <a:alpha val="97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 dirty="0">
                <a:latin typeface="汉仪铁线黑-65简" panose="00020600040101010101" pitchFamily="18" charset="-122"/>
                <a:ea typeface="汉仪铁线黑-65简" panose="00020600040101010101" pitchFamily="18" charset="-122"/>
                <a:sym typeface="Fira Sans"/>
              </a:rPr>
              <a:t>1</a:t>
            </a:r>
            <a:endParaRPr sz="2000" dirty="0">
              <a:latin typeface="汉仪铁线黑-65简" panose="00020600040101010101" pitchFamily="18" charset="-122"/>
              <a:ea typeface="汉仪铁线黑-65简" panose="00020600040101010101" pitchFamily="18" charset="-122"/>
              <a:sym typeface="Fira Sans"/>
            </a:endParaRPr>
          </a:p>
        </p:txBody>
      </p:sp>
      <p:grpSp>
        <p:nvGrpSpPr>
          <p:cNvPr id="12" name="组合 11"/>
          <p:cNvGrpSpPr/>
          <p:nvPr/>
        </p:nvGrpSpPr>
        <p:grpSpPr>
          <a:xfrm>
            <a:off x="1589315" y="3167974"/>
            <a:ext cx="1727200" cy="2020086"/>
            <a:chOff x="1828800" y="3051859"/>
            <a:chExt cx="1727200" cy="2020086"/>
          </a:xfrm>
        </p:grpSpPr>
        <p:sp>
          <p:nvSpPr>
            <p:cNvPr id="35" name="矩形 34"/>
            <p:cNvSpPr/>
            <p:nvPr/>
          </p:nvSpPr>
          <p:spPr>
            <a:xfrm>
              <a:off x="2130763" y="3051859"/>
              <a:ext cx="1123274" cy="413062"/>
            </a:xfrm>
            <a:prstGeom prst="rect">
              <a:avLst/>
            </a:prstGeom>
            <a:noFill/>
          </p:spPr>
          <p:txBody>
            <a:bodyPr wrap="square" lIns="0" tIns="0" rIns="0" bIns="0" rtlCol="0">
              <a:spAutoFit/>
            </a:bodyPr>
            <a:lstStyle/>
            <a:p>
              <a:pPr algn="just" hangingPunct="0">
                <a:lnSpc>
                  <a:spcPct val="150000"/>
                </a:lnSpc>
              </a:pPr>
              <a:r>
                <a:rPr lang="zh-CN" altLang="en-US" sz="2000" b="1" dirty="0">
                  <a:solidFill>
                    <a:srgbClr val="4C678E"/>
                  </a:solidFill>
                  <a:latin typeface="思源黑体 CN Bold" panose="020B0800000000000000" pitchFamily="34" charset="-122"/>
                  <a:ea typeface="思源黑体 CN Bold" panose="020B0800000000000000" pitchFamily="34" charset="-122"/>
                  <a:cs typeface="+mn-ea"/>
                  <a:sym typeface="+mn-lt"/>
                </a:rPr>
                <a:t>文本标题</a:t>
              </a:r>
              <a:endParaRPr lang="zh-CN" altLang="en-US" sz="2000" b="1" dirty="0">
                <a:solidFill>
                  <a:srgbClr val="4C678E"/>
                </a:solidFill>
                <a:latin typeface="思源黑体 CN Bold" panose="020B0800000000000000" pitchFamily="34" charset="-122"/>
                <a:ea typeface="思源黑体 CN Bold" panose="020B0800000000000000" pitchFamily="34" charset="-122"/>
                <a:cs typeface="+mn-ea"/>
                <a:sym typeface="+mn-lt"/>
              </a:endParaRPr>
            </a:p>
          </p:txBody>
        </p:sp>
        <p:sp>
          <p:nvSpPr>
            <p:cNvPr id="37" name="矩形 36"/>
            <p:cNvSpPr/>
            <p:nvPr/>
          </p:nvSpPr>
          <p:spPr>
            <a:xfrm>
              <a:off x="1828800" y="3632897"/>
              <a:ext cx="1727200" cy="1439048"/>
            </a:xfrm>
            <a:prstGeom prst="rect">
              <a:avLst/>
            </a:prstGeom>
            <a:noFill/>
          </p:spPr>
          <p:txBody>
            <a:bodyPr wrap="square" lIns="0" tIns="0" rIns="0" bIns="0" rtlCol="0">
              <a:spAutoFit/>
            </a:bodyPr>
            <a:lstStyle/>
            <a:p>
              <a:pPr algn="just" hangingPunct="0">
                <a:lnSpc>
                  <a:spcPct val="150000"/>
                </a:lnSpc>
              </a:pPr>
              <a:r>
                <a:rPr lang="zh-CN" altLang="en-US" sz="1600"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rPr>
                <a:t>点击这里，输入您的文本文字，更改文字的颜色或者大小属性。</a:t>
              </a:r>
              <a:endParaRPr lang="zh-CN" altLang="en-US" sz="1600"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endParaRPr>
            </a:p>
          </p:txBody>
        </p:sp>
      </p:grpSp>
      <p:grpSp>
        <p:nvGrpSpPr>
          <p:cNvPr id="38" name="组合 37"/>
          <p:cNvGrpSpPr/>
          <p:nvPr/>
        </p:nvGrpSpPr>
        <p:grpSpPr>
          <a:xfrm>
            <a:off x="4018039" y="3167974"/>
            <a:ext cx="1727200" cy="2020086"/>
            <a:chOff x="1828800" y="3051859"/>
            <a:chExt cx="1727200" cy="2020086"/>
          </a:xfrm>
        </p:grpSpPr>
        <p:sp>
          <p:nvSpPr>
            <p:cNvPr id="39" name="矩形 38"/>
            <p:cNvSpPr/>
            <p:nvPr/>
          </p:nvSpPr>
          <p:spPr>
            <a:xfrm>
              <a:off x="2130763" y="3051859"/>
              <a:ext cx="1123274" cy="413062"/>
            </a:xfrm>
            <a:prstGeom prst="rect">
              <a:avLst/>
            </a:prstGeom>
            <a:noFill/>
          </p:spPr>
          <p:txBody>
            <a:bodyPr wrap="square" lIns="0" tIns="0" rIns="0" bIns="0" rtlCol="0">
              <a:spAutoFit/>
            </a:bodyPr>
            <a:lstStyle/>
            <a:p>
              <a:pPr algn="just" hangingPunct="0">
                <a:lnSpc>
                  <a:spcPct val="150000"/>
                </a:lnSpc>
              </a:pPr>
              <a:r>
                <a:rPr lang="zh-CN" altLang="en-US" sz="2000" b="1" dirty="0">
                  <a:solidFill>
                    <a:srgbClr val="4C678E"/>
                  </a:solidFill>
                  <a:latin typeface="思源黑体 CN Bold" panose="020B0800000000000000" pitchFamily="34" charset="-122"/>
                  <a:ea typeface="思源黑体 CN Bold" panose="020B0800000000000000" pitchFamily="34" charset="-122"/>
                  <a:cs typeface="+mn-ea"/>
                  <a:sym typeface="+mn-lt"/>
                </a:rPr>
                <a:t>文本标题</a:t>
              </a:r>
              <a:endParaRPr lang="zh-CN" altLang="en-US" sz="2000" b="1" dirty="0">
                <a:solidFill>
                  <a:srgbClr val="4C678E"/>
                </a:solidFill>
                <a:latin typeface="思源黑体 CN Bold" panose="020B0800000000000000" pitchFamily="34" charset="-122"/>
                <a:ea typeface="思源黑体 CN Bold" panose="020B0800000000000000" pitchFamily="34" charset="-122"/>
                <a:cs typeface="+mn-ea"/>
                <a:sym typeface="+mn-lt"/>
              </a:endParaRPr>
            </a:p>
          </p:txBody>
        </p:sp>
        <p:sp>
          <p:nvSpPr>
            <p:cNvPr id="40" name="矩形 39"/>
            <p:cNvSpPr/>
            <p:nvPr/>
          </p:nvSpPr>
          <p:spPr>
            <a:xfrm>
              <a:off x="1828800" y="3632897"/>
              <a:ext cx="1727200" cy="1439048"/>
            </a:xfrm>
            <a:prstGeom prst="rect">
              <a:avLst/>
            </a:prstGeom>
            <a:noFill/>
          </p:spPr>
          <p:txBody>
            <a:bodyPr wrap="square" lIns="0" tIns="0" rIns="0" bIns="0" rtlCol="0">
              <a:spAutoFit/>
            </a:bodyPr>
            <a:lstStyle/>
            <a:p>
              <a:pPr algn="just" hangingPunct="0">
                <a:lnSpc>
                  <a:spcPct val="150000"/>
                </a:lnSpc>
              </a:pPr>
              <a:r>
                <a:rPr lang="zh-CN" altLang="en-US" sz="1600"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rPr>
                <a:t>点击这里，输入您的文本文字，更改文字的颜色或者大小属性。</a:t>
              </a:r>
              <a:endParaRPr lang="zh-CN" altLang="en-US" sz="1600"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endParaRPr>
            </a:p>
          </p:txBody>
        </p:sp>
      </p:grpSp>
      <p:grpSp>
        <p:nvGrpSpPr>
          <p:cNvPr id="41" name="组合 40"/>
          <p:cNvGrpSpPr/>
          <p:nvPr/>
        </p:nvGrpSpPr>
        <p:grpSpPr>
          <a:xfrm>
            <a:off x="6446763" y="3167974"/>
            <a:ext cx="1727200" cy="2020086"/>
            <a:chOff x="1828800" y="3051859"/>
            <a:chExt cx="1727200" cy="2020086"/>
          </a:xfrm>
        </p:grpSpPr>
        <p:sp>
          <p:nvSpPr>
            <p:cNvPr id="42" name="矩形 41"/>
            <p:cNvSpPr/>
            <p:nvPr/>
          </p:nvSpPr>
          <p:spPr>
            <a:xfrm>
              <a:off x="2130763" y="3051859"/>
              <a:ext cx="1123274" cy="413062"/>
            </a:xfrm>
            <a:prstGeom prst="rect">
              <a:avLst/>
            </a:prstGeom>
            <a:noFill/>
          </p:spPr>
          <p:txBody>
            <a:bodyPr wrap="square" lIns="0" tIns="0" rIns="0" bIns="0" rtlCol="0">
              <a:spAutoFit/>
            </a:bodyPr>
            <a:lstStyle/>
            <a:p>
              <a:pPr algn="just" hangingPunct="0">
                <a:lnSpc>
                  <a:spcPct val="150000"/>
                </a:lnSpc>
              </a:pPr>
              <a:r>
                <a:rPr lang="zh-CN" altLang="en-US" sz="2000" b="1" dirty="0">
                  <a:solidFill>
                    <a:srgbClr val="4C678E"/>
                  </a:solidFill>
                  <a:latin typeface="思源黑体 CN Bold" panose="020B0800000000000000" pitchFamily="34" charset="-122"/>
                  <a:ea typeface="思源黑体 CN Bold" panose="020B0800000000000000" pitchFamily="34" charset="-122"/>
                  <a:cs typeface="+mn-ea"/>
                  <a:sym typeface="+mn-lt"/>
                </a:rPr>
                <a:t>文本标题</a:t>
              </a:r>
              <a:endParaRPr lang="zh-CN" altLang="en-US" sz="2000" b="1" dirty="0">
                <a:solidFill>
                  <a:srgbClr val="4C678E"/>
                </a:solidFill>
                <a:latin typeface="思源黑体 CN Bold" panose="020B0800000000000000" pitchFamily="34" charset="-122"/>
                <a:ea typeface="思源黑体 CN Bold" panose="020B0800000000000000" pitchFamily="34" charset="-122"/>
                <a:cs typeface="+mn-ea"/>
                <a:sym typeface="+mn-lt"/>
              </a:endParaRPr>
            </a:p>
          </p:txBody>
        </p:sp>
        <p:sp>
          <p:nvSpPr>
            <p:cNvPr id="43" name="矩形 42"/>
            <p:cNvSpPr/>
            <p:nvPr/>
          </p:nvSpPr>
          <p:spPr>
            <a:xfrm>
              <a:off x="1828800" y="3632897"/>
              <a:ext cx="1727200" cy="1439048"/>
            </a:xfrm>
            <a:prstGeom prst="rect">
              <a:avLst/>
            </a:prstGeom>
            <a:noFill/>
          </p:spPr>
          <p:txBody>
            <a:bodyPr wrap="square" lIns="0" tIns="0" rIns="0" bIns="0" rtlCol="0">
              <a:spAutoFit/>
            </a:bodyPr>
            <a:lstStyle/>
            <a:p>
              <a:pPr algn="just" hangingPunct="0">
                <a:lnSpc>
                  <a:spcPct val="150000"/>
                </a:lnSpc>
              </a:pPr>
              <a:r>
                <a:rPr lang="zh-CN" altLang="en-US" sz="1600"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rPr>
                <a:t>点击这里，输入您的文本文字，更改文字的颜色或者大小属性。</a:t>
              </a:r>
              <a:endParaRPr lang="zh-CN" altLang="en-US" sz="1600"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endParaRPr>
            </a:p>
          </p:txBody>
        </p:sp>
      </p:grpSp>
      <p:grpSp>
        <p:nvGrpSpPr>
          <p:cNvPr id="44" name="组合 43"/>
          <p:cNvGrpSpPr/>
          <p:nvPr/>
        </p:nvGrpSpPr>
        <p:grpSpPr>
          <a:xfrm>
            <a:off x="8875486" y="3167974"/>
            <a:ext cx="1727200" cy="2020086"/>
            <a:chOff x="1828800" y="3051859"/>
            <a:chExt cx="1727200" cy="2020086"/>
          </a:xfrm>
        </p:grpSpPr>
        <p:sp>
          <p:nvSpPr>
            <p:cNvPr id="45" name="矩形 44"/>
            <p:cNvSpPr/>
            <p:nvPr/>
          </p:nvSpPr>
          <p:spPr>
            <a:xfrm>
              <a:off x="2130763" y="3051859"/>
              <a:ext cx="1123274" cy="413062"/>
            </a:xfrm>
            <a:prstGeom prst="rect">
              <a:avLst/>
            </a:prstGeom>
            <a:noFill/>
          </p:spPr>
          <p:txBody>
            <a:bodyPr wrap="square" lIns="0" tIns="0" rIns="0" bIns="0" rtlCol="0">
              <a:spAutoFit/>
            </a:bodyPr>
            <a:lstStyle/>
            <a:p>
              <a:pPr algn="just" hangingPunct="0">
                <a:lnSpc>
                  <a:spcPct val="150000"/>
                </a:lnSpc>
              </a:pPr>
              <a:r>
                <a:rPr lang="zh-CN" altLang="en-US" sz="2000" b="1" dirty="0">
                  <a:solidFill>
                    <a:srgbClr val="4C678E"/>
                  </a:solidFill>
                  <a:latin typeface="思源黑体 CN Bold" panose="020B0800000000000000" pitchFamily="34" charset="-122"/>
                  <a:ea typeface="思源黑体 CN Bold" panose="020B0800000000000000" pitchFamily="34" charset="-122"/>
                  <a:cs typeface="+mn-ea"/>
                  <a:sym typeface="+mn-lt"/>
                </a:rPr>
                <a:t>文本标题</a:t>
              </a:r>
              <a:endParaRPr lang="zh-CN" altLang="en-US" sz="2000" b="1" dirty="0">
                <a:solidFill>
                  <a:srgbClr val="4C678E"/>
                </a:solidFill>
                <a:latin typeface="思源黑体 CN Bold" panose="020B0800000000000000" pitchFamily="34" charset="-122"/>
                <a:ea typeface="思源黑体 CN Bold" panose="020B0800000000000000" pitchFamily="34" charset="-122"/>
                <a:cs typeface="+mn-ea"/>
                <a:sym typeface="+mn-lt"/>
              </a:endParaRPr>
            </a:p>
          </p:txBody>
        </p:sp>
        <p:sp>
          <p:nvSpPr>
            <p:cNvPr id="46" name="矩形 45"/>
            <p:cNvSpPr/>
            <p:nvPr/>
          </p:nvSpPr>
          <p:spPr>
            <a:xfrm>
              <a:off x="1828800" y="3632897"/>
              <a:ext cx="1727200" cy="1439048"/>
            </a:xfrm>
            <a:prstGeom prst="rect">
              <a:avLst/>
            </a:prstGeom>
            <a:noFill/>
          </p:spPr>
          <p:txBody>
            <a:bodyPr wrap="square" lIns="0" tIns="0" rIns="0" bIns="0" rtlCol="0">
              <a:spAutoFit/>
            </a:bodyPr>
            <a:lstStyle/>
            <a:p>
              <a:pPr algn="just" hangingPunct="0">
                <a:lnSpc>
                  <a:spcPct val="150000"/>
                </a:lnSpc>
              </a:pPr>
              <a:r>
                <a:rPr lang="zh-CN" altLang="en-US" sz="1600"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rPr>
                <a:t>点击这里，输入您的文本文字，更改文字的颜色或者大小属性。</a:t>
              </a:r>
              <a:endParaRPr lang="zh-CN" altLang="en-US" sz="1600"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endParaRPr>
            </a:p>
          </p:txBody>
        </p:sp>
      </p:grpSp>
      <p:cxnSp>
        <p:nvCxnSpPr>
          <p:cNvPr id="48" name="直接连接符 47"/>
          <p:cNvCxnSpPr/>
          <p:nvPr/>
        </p:nvCxnSpPr>
        <p:spPr>
          <a:xfrm>
            <a:off x="3679371" y="2293259"/>
            <a:ext cx="0" cy="3134058"/>
          </a:xfrm>
          <a:prstGeom prst="line">
            <a:avLst/>
          </a:prstGeom>
          <a:solidFill>
            <a:schemeClr val="bg1">
              <a:lumMod val="95000"/>
              <a:alpha val="44000"/>
            </a:schemeClr>
          </a:solidFill>
          <a:ln>
            <a:gradFill>
              <a:gsLst>
                <a:gs pos="0">
                  <a:srgbClr val="4C678E"/>
                </a:gs>
                <a:gs pos="100000">
                  <a:srgbClr val="4C678E">
                    <a:alpha val="0"/>
                  </a:srgb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cxnSp>
      <p:cxnSp>
        <p:nvCxnSpPr>
          <p:cNvPr id="51" name="直接连接符 50"/>
          <p:cNvCxnSpPr/>
          <p:nvPr/>
        </p:nvCxnSpPr>
        <p:spPr>
          <a:xfrm>
            <a:off x="6096000" y="2293259"/>
            <a:ext cx="0" cy="3134058"/>
          </a:xfrm>
          <a:prstGeom prst="line">
            <a:avLst/>
          </a:prstGeom>
          <a:solidFill>
            <a:schemeClr val="bg1">
              <a:lumMod val="95000"/>
              <a:alpha val="44000"/>
            </a:schemeClr>
          </a:solidFill>
          <a:ln>
            <a:gradFill>
              <a:gsLst>
                <a:gs pos="0">
                  <a:srgbClr val="4C678E"/>
                </a:gs>
                <a:gs pos="100000">
                  <a:srgbClr val="4C678E">
                    <a:alpha val="0"/>
                  </a:srgb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cxnSp>
      <p:cxnSp>
        <p:nvCxnSpPr>
          <p:cNvPr id="52" name="直接连接符 51"/>
          <p:cNvCxnSpPr/>
          <p:nvPr/>
        </p:nvCxnSpPr>
        <p:spPr>
          <a:xfrm>
            <a:off x="8512629" y="2293259"/>
            <a:ext cx="0" cy="3134058"/>
          </a:xfrm>
          <a:prstGeom prst="line">
            <a:avLst/>
          </a:prstGeom>
          <a:solidFill>
            <a:schemeClr val="bg1">
              <a:lumMod val="95000"/>
              <a:alpha val="44000"/>
            </a:schemeClr>
          </a:solidFill>
          <a:ln>
            <a:gradFill>
              <a:gsLst>
                <a:gs pos="0">
                  <a:srgbClr val="4C678E"/>
                </a:gs>
                <a:gs pos="100000">
                  <a:srgbClr val="4C678E">
                    <a:alpha val="0"/>
                  </a:srgb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cxnSp>
    </p:spTree>
  </p:cSld>
  <p:clrMapOvr>
    <a:masterClrMapping/>
  </p:clrMapOvr>
  <mc:AlternateContent xmlns:mc="http://schemas.openxmlformats.org/markup-compatibility/2006">
    <mc:Choice xmlns:p14="http://schemas.microsoft.com/office/powerpoint/2010/main" Requires="p14">
      <p:transition spd="slow" p14:dur="900" advTm="0">
        <p14:warp dir="in"/>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childTnLst>
                                </p:cTn>
                              </p:par>
                              <p:par>
                                <p:cTn id="10" presetID="42" presetClass="entr" presetSubtype="0" fill="hold" grpId="0" nodeType="with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fade">
                                      <p:cBhvr>
                                        <p:cTn id="12" dur="1000"/>
                                        <p:tgtEl>
                                          <p:spTgt spid="17"/>
                                        </p:tgtEl>
                                      </p:cBhvr>
                                    </p:animEffect>
                                    <p:anim calcmode="lin" valueType="num">
                                      <p:cBhvr>
                                        <p:cTn id="13" dur="1000" fill="hold"/>
                                        <p:tgtEl>
                                          <p:spTgt spid="17"/>
                                        </p:tgtEl>
                                        <p:attrNameLst>
                                          <p:attrName>ppt_x</p:attrName>
                                        </p:attrNameLst>
                                      </p:cBhvr>
                                      <p:tavLst>
                                        <p:tav tm="0">
                                          <p:val>
                                            <p:strVal val="#ppt_x"/>
                                          </p:val>
                                        </p:tav>
                                        <p:tav tm="100000">
                                          <p:val>
                                            <p:strVal val="#ppt_x"/>
                                          </p:val>
                                        </p:tav>
                                      </p:tavLst>
                                    </p:anim>
                                    <p:anim calcmode="lin" valueType="num">
                                      <p:cBhvr>
                                        <p:cTn id="14" dur="1000" fill="hold"/>
                                        <p:tgtEl>
                                          <p:spTgt spid="17"/>
                                        </p:tgtEl>
                                        <p:attrNameLst>
                                          <p:attrName>ppt_y</p:attrName>
                                        </p:attrNameLst>
                                      </p:cBhvr>
                                      <p:tavLst>
                                        <p:tav tm="0">
                                          <p:val>
                                            <p:strVal val="#ppt_y+.1"/>
                                          </p:val>
                                        </p:tav>
                                        <p:tav tm="100000">
                                          <p:val>
                                            <p:strVal val="#ppt_y"/>
                                          </p:val>
                                        </p:tav>
                                      </p:tavLst>
                                    </p:anim>
                                  </p:childTnLst>
                                </p:cTn>
                              </p:par>
                              <p:par>
                                <p:cTn id="15" presetID="53" presetClass="entr" presetSubtype="16" fill="hold" grpId="0" nodeType="withEffect">
                                  <p:stCondLst>
                                    <p:cond delay="0"/>
                                  </p:stCondLst>
                                  <p:childTnLst>
                                    <p:set>
                                      <p:cBhvr>
                                        <p:cTn id="16" dur="1" fill="hold">
                                          <p:stCondLst>
                                            <p:cond delay="0"/>
                                          </p:stCondLst>
                                        </p:cTn>
                                        <p:tgtEl>
                                          <p:spTgt spid="33"/>
                                        </p:tgtEl>
                                        <p:attrNameLst>
                                          <p:attrName>style.visibility</p:attrName>
                                        </p:attrNameLst>
                                      </p:cBhvr>
                                      <p:to>
                                        <p:strVal val="visible"/>
                                      </p:to>
                                    </p:set>
                                    <p:anim calcmode="lin" valueType="num">
                                      <p:cBhvr>
                                        <p:cTn id="17" dur="500" fill="hold"/>
                                        <p:tgtEl>
                                          <p:spTgt spid="33"/>
                                        </p:tgtEl>
                                        <p:attrNameLst>
                                          <p:attrName>ppt_w</p:attrName>
                                        </p:attrNameLst>
                                      </p:cBhvr>
                                      <p:tavLst>
                                        <p:tav tm="0">
                                          <p:val>
                                            <p:fltVal val="0"/>
                                          </p:val>
                                        </p:tav>
                                        <p:tav tm="100000">
                                          <p:val>
                                            <p:strVal val="#ppt_w"/>
                                          </p:val>
                                        </p:tav>
                                      </p:tavLst>
                                    </p:anim>
                                    <p:anim calcmode="lin" valueType="num">
                                      <p:cBhvr>
                                        <p:cTn id="18" dur="500" fill="hold"/>
                                        <p:tgtEl>
                                          <p:spTgt spid="33"/>
                                        </p:tgtEl>
                                        <p:attrNameLst>
                                          <p:attrName>ppt_h</p:attrName>
                                        </p:attrNameLst>
                                      </p:cBhvr>
                                      <p:tavLst>
                                        <p:tav tm="0">
                                          <p:val>
                                            <p:fltVal val="0"/>
                                          </p:val>
                                        </p:tav>
                                        <p:tav tm="100000">
                                          <p:val>
                                            <p:strVal val="#ppt_h"/>
                                          </p:val>
                                        </p:tav>
                                      </p:tavLst>
                                    </p:anim>
                                    <p:animEffect transition="in" filter="fade">
                                      <p:cBhvr>
                                        <p:cTn id="19" dur="500"/>
                                        <p:tgtEl>
                                          <p:spTgt spid="33"/>
                                        </p:tgtEl>
                                      </p:cBhvr>
                                    </p:animEffect>
                                  </p:childTnLst>
                                </p:cTn>
                              </p:par>
                            </p:childTnLst>
                          </p:cTn>
                        </p:par>
                        <p:par>
                          <p:cTn id="20" fill="hold">
                            <p:stCondLst>
                              <p:cond delay="500"/>
                            </p:stCondLst>
                            <p:childTnLst>
                              <p:par>
                                <p:cTn id="21" presetID="53" presetClass="entr" presetSubtype="16" fill="hold" grpId="0" nodeType="afterEffect">
                                  <p:stCondLst>
                                    <p:cond delay="0"/>
                                  </p:stCondLst>
                                  <p:childTnLst>
                                    <p:set>
                                      <p:cBhvr>
                                        <p:cTn id="22" dur="1" fill="hold">
                                          <p:stCondLst>
                                            <p:cond delay="0"/>
                                          </p:stCondLst>
                                        </p:cTn>
                                        <p:tgtEl>
                                          <p:spTgt spid="30"/>
                                        </p:tgtEl>
                                        <p:attrNameLst>
                                          <p:attrName>style.visibility</p:attrName>
                                        </p:attrNameLst>
                                      </p:cBhvr>
                                      <p:to>
                                        <p:strVal val="visible"/>
                                      </p:to>
                                    </p:set>
                                    <p:anim calcmode="lin" valueType="num">
                                      <p:cBhvr>
                                        <p:cTn id="23" dur="500" fill="hold"/>
                                        <p:tgtEl>
                                          <p:spTgt spid="30"/>
                                        </p:tgtEl>
                                        <p:attrNameLst>
                                          <p:attrName>ppt_w</p:attrName>
                                        </p:attrNameLst>
                                      </p:cBhvr>
                                      <p:tavLst>
                                        <p:tav tm="0">
                                          <p:val>
                                            <p:fltVal val="0"/>
                                          </p:val>
                                        </p:tav>
                                        <p:tav tm="100000">
                                          <p:val>
                                            <p:strVal val="#ppt_w"/>
                                          </p:val>
                                        </p:tav>
                                      </p:tavLst>
                                    </p:anim>
                                    <p:anim calcmode="lin" valueType="num">
                                      <p:cBhvr>
                                        <p:cTn id="24" dur="500" fill="hold"/>
                                        <p:tgtEl>
                                          <p:spTgt spid="30"/>
                                        </p:tgtEl>
                                        <p:attrNameLst>
                                          <p:attrName>ppt_h</p:attrName>
                                        </p:attrNameLst>
                                      </p:cBhvr>
                                      <p:tavLst>
                                        <p:tav tm="0">
                                          <p:val>
                                            <p:fltVal val="0"/>
                                          </p:val>
                                        </p:tav>
                                        <p:tav tm="100000">
                                          <p:val>
                                            <p:strVal val="#ppt_h"/>
                                          </p:val>
                                        </p:tav>
                                      </p:tavLst>
                                    </p:anim>
                                    <p:animEffect transition="in" filter="fade">
                                      <p:cBhvr>
                                        <p:cTn id="25" dur="500"/>
                                        <p:tgtEl>
                                          <p:spTgt spid="30"/>
                                        </p:tgtEl>
                                      </p:cBhvr>
                                    </p:animEffect>
                                  </p:childTnLst>
                                </p:cTn>
                              </p:par>
                            </p:childTnLst>
                          </p:cTn>
                        </p:par>
                        <p:par>
                          <p:cTn id="26" fill="hold">
                            <p:stCondLst>
                              <p:cond delay="1000"/>
                            </p:stCondLst>
                            <p:childTnLst>
                              <p:par>
                                <p:cTn id="27" presetID="53" presetClass="entr" presetSubtype="16" fill="hold" grpId="0" nodeType="afterEffect">
                                  <p:stCondLst>
                                    <p:cond delay="0"/>
                                  </p:stCondLst>
                                  <p:childTnLst>
                                    <p:set>
                                      <p:cBhvr>
                                        <p:cTn id="28" dur="1" fill="hold">
                                          <p:stCondLst>
                                            <p:cond delay="0"/>
                                          </p:stCondLst>
                                        </p:cTn>
                                        <p:tgtEl>
                                          <p:spTgt spid="31"/>
                                        </p:tgtEl>
                                        <p:attrNameLst>
                                          <p:attrName>style.visibility</p:attrName>
                                        </p:attrNameLst>
                                      </p:cBhvr>
                                      <p:to>
                                        <p:strVal val="visible"/>
                                      </p:to>
                                    </p:set>
                                    <p:anim calcmode="lin" valueType="num">
                                      <p:cBhvr>
                                        <p:cTn id="29" dur="500" fill="hold"/>
                                        <p:tgtEl>
                                          <p:spTgt spid="31"/>
                                        </p:tgtEl>
                                        <p:attrNameLst>
                                          <p:attrName>ppt_w</p:attrName>
                                        </p:attrNameLst>
                                      </p:cBhvr>
                                      <p:tavLst>
                                        <p:tav tm="0">
                                          <p:val>
                                            <p:fltVal val="0"/>
                                          </p:val>
                                        </p:tav>
                                        <p:tav tm="100000">
                                          <p:val>
                                            <p:strVal val="#ppt_w"/>
                                          </p:val>
                                        </p:tav>
                                      </p:tavLst>
                                    </p:anim>
                                    <p:anim calcmode="lin" valueType="num">
                                      <p:cBhvr>
                                        <p:cTn id="30" dur="500" fill="hold"/>
                                        <p:tgtEl>
                                          <p:spTgt spid="31"/>
                                        </p:tgtEl>
                                        <p:attrNameLst>
                                          <p:attrName>ppt_h</p:attrName>
                                        </p:attrNameLst>
                                      </p:cBhvr>
                                      <p:tavLst>
                                        <p:tav tm="0">
                                          <p:val>
                                            <p:fltVal val="0"/>
                                          </p:val>
                                        </p:tav>
                                        <p:tav tm="100000">
                                          <p:val>
                                            <p:strVal val="#ppt_h"/>
                                          </p:val>
                                        </p:tav>
                                      </p:tavLst>
                                    </p:anim>
                                    <p:animEffect transition="in" filter="fade">
                                      <p:cBhvr>
                                        <p:cTn id="31" dur="500"/>
                                        <p:tgtEl>
                                          <p:spTgt spid="31"/>
                                        </p:tgtEl>
                                      </p:cBhvr>
                                    </p:animEffect>
                                  </p:childTnLst>
                                </p:cTn>
                              </p:par>
                            </p:childTnLst>
                          </p:cTn>
                        </p:par>
                        <p:par>
                          <p:cTn id="32" fill="hold">
                            <p:stCondLst>
                              <p:cond delay="1500"/>
                            </p:stCondLst>
                            <p:childTnLst>
                              <p:par>
                                <p:cTn id="33" presetID="53" presetClass="entr" presetSubtype="16" fill="hold" grpId="0" nodeType="afterEffect">
                                  <p:stCondLst>
                                    <p:cond delay="0"/>
                                  </p:stCondLst>
                                  <p:childTnLst>
                                    <p:set>
                                      <p:cBhvr>
                                        <p:cTn id="34" dur="1" fill="hold">
                                          <p:stCondLst>
                                            <p:cond delay="0"/>
                                          </p:stCondLst>
                                        </p:cTn>
                                        <p:tgtEl>
                                          <p:spTgt spid="32"/>
                                        </p:tgtEl>
                                        <p:attrNameLst>
                                          <p:attrName>style.visibility</p:attrName>
                                        </p:attrNameLst>
                                      </p:cBhvr>
                                      <p:to>
                                        <p:strVal val="visible"/>
                                      </p:to>
                                    </p:set>
                                    <p:anim calcmode="lin" valueType="num">
                                      <p:cBhvr>
                                        <p:cTn id="35" dur="500" fill="hold"/>
                                        <p:tgtEl>
                                          <p:spTgt spid="32"/>
                                        </p:tgtEl>
                                        <p:attrNameLst>
                                          <p:attrName>ppt_w</p:attrName>
                                        </p:attrNameLst>
                                      </p:cBhvr>
                                      <p:tavLst>
                                        <p:tav tm="0">
                                          <p:val>
                                            <p:fltVal val="0"/>
                                          </p:val>
                                        </p:tav>
                                        <p:tav tm="100000">
                                          <p:val>
                                            <p:strVal val="#ppt_w"/>
                                          </p:val>
                                        </p:tav>
                                      </p:tavLst>
                                    </p:anim>
                                    <p:anim calcmode="lin" valueType="num">
                                      <p:cBhvr>
                                        <p:cTn id="36" dur="500" fill="hold"/>
                                        <p:tgtEl>
                                          <p:spTgt spid="32"/>
                                        </p:tgtEl>
                                        <p:attrNameLst>
                                          <p:attrName>ppt_h</p:attrName>
                                        </p:attrNameLst>
                                      </p:cBhvr>
                                      <p:tavLst>
                                        <p:tav tm="0">
                                          <p:val>
                                            <p:fltVal val="0"/>
                                          </p:val>
                                        </p:tav>
                                        <p:tav tm="100000">
                                          <p:val>
                                            <p:strVal val="#ppt_h"/>
                                          </p:val>
                                        </p:tav>
                                      </p:tavLst>
                                    </p:anim>
                                    <p:animEffect transition="in" filter="fade">
                                      <p:cBhvr>
                                        <p:cTn id="37" dur="500"/>
                                        <p:tgtEl>
                                          <p:spTgt spid="32"/>
                                        </p:tgtEl>
                                      </p:cBhvr>
                                    </p:animEffect>
                                  </p:childTnLst>
                                </p:cTn>
                              </p:par>
                            </p:childTnLst>
                          </p:cTn>
                        </p:par>
                        <p:par>
                          <p:cTn id="38" fill="hold">
                            <p:stCondLst>
                              <p:cond delay="2000"/>
                            </p:stCondLst>
                            <p:childTnLst>
                              <p:par>
                                <p:cTn id="39" presetID="53" presetClass="entr" presetSubtype="16" fill="hold" grpId="0" nodeType="afterEffect">
                                  <p:stCondLst>
                                    <p:cond delay="0"/>
                                  </p:stCondLst>
                                  <p:childTnLst>
                                    <p:set>
                                      <p:cBhvr>
                                        <p:cTn id="40" dur="1" fill="hold">
                                          <p:stCondLst>
                                            <p:cond delay="0"/>
                                          </p:stCondLst>
                                        </p:cTn>
                                        <p:tgtEl>
                                          <p:spTgt spid="34"/>
                                        </p:tgtEl>
                                        <p:attrNameLst>
                                          <p:attrName>style.visibility</p:attrName>
                                        </p:attrNameLst>
                                      </p:cBhvr>
                                      <p:to>
                                        <p:strVal val="visible"/>
                                      </p:to>
                                    </p:set>
                                    <p:anim calcmode="lin" valueType="num">
                                      <p:cBhvr>
                                        <p:cTn id="41" dur="500" fill="hold"/>
                                        <p:tgtEl>
                                          <p:spTgt spid="34"/>
                                        </p:tgtEl>
                                        <p:attrNameLst>
                                          <p:attrName>ppt_w</p:attrName>
                                        </p:attrNameLst>
                                      </p:cBhvr>
                                      <p:tavLst>
                                        <p:tav tm="0">
                                          <p:val>
                                            <p:fltVal val="0"/>
                                          </p:val>
                                        </p:tav>
                                        <p:tav tm="100000">
                                          <p:val>
                                            <p:strVal val="#ppt_w"/>
                                          </p:val>
                                        </p:tav>
                                      </p:tavLst>
                                    </p:anim>
                                    <p:anim calcmode="lin" valueType="num">
                                      <p:cBhvr>
                                        <p:cTn id="42" dur="500" fill="hold"/>
                                        <p:tgtEl>
                                          <p:spTgt spid="34"/>
                                        </p:tgtEl>
                                        <p:attrNameLst>
                                          <p:attrName>ppt_h</p:attrName>
                                        </p:attrNameLst>
                                      </p:cBhvr>
                                      <p:tavLst>
                                        <p:tav tm="0">
                                          <p:val>
                                            <p:fltVal val="0"/>
                                          </p:val>
                                        </p:tav>
                                        <p:tav tm="100000">
                                          <p:val>
                                            <p:strVal val="#ppt_h"/>
                                          </p:val>
                                        </p:tav>
                                      </p:tavLst>
                                    </p:anim>
                                    <p:animEffect transition="in" filter="fade">
                                      <p:cBhvr>
                                        <p:cTn id="43" dur="500"/>
                                        <p:tgtEl>
                                          <p:spTgt spid="34"/>
                                        </p:tgtEl>
                                      </p:cBhvr>
                                    </p:animEffect>
                                  </p:childTnLst>
                                </p:cTn>
                              </p:par>
                            </p:childTnLst>
                          </p:cTn>
                        </p:par>
                        <p:par>
                          <p:cTn id="44" fill="hold">
                            <p:stCondLst>
                              <p:cond delay="2500"/>
                            </p:stCondLst>
                            <p:childTnLst>
                              <p:par>
                                <p:cTn id="45" presetID="2" presetClass="entr" presetSubtype="4" fill="hold" nodeType="afterEffect">
                                  <p:stCondLst>
                                    <p:cond delay="0"/>
                                  </p:stCondLst>
                                  <p:childTnLst>
                                    <p:set>
                                      <p:cBhvr>
                                        <p:cTn id="46" dur="1" fill="hold">
                                          <p:stCondLst>
                                            <p:cond delay="0"/>
                                          </p:stCondLst>
                                        </p:cTn>
                                        <p:tgtEl>
                                          <p:spTgt spid="12"/>
                                        </p:tgtEl>
                                        <p:attrNameLst>
                                          <p:attrName>style.visibility</p:attrName>
                                        </p:attrNameLst>
                                      </p:cBhvr>
                                      <p:to>
                                        <p:strVal val="visible"/>
                                      </p:to>
                                    </p:set>
                                    <p:anim calcmode="lin" valueType="num">
                                      <p:cBhvr additive="base">
                                        <p:cTn id="47" dur="500" fill="hold"/>
                                        <p:tgtEl>
                                          <p:spTgt spid="12"/>
                                        </p:tgtEl>
                                        <p:attrNameLst>
                                          <p:attrName>ppt_x</p:attrName>
                                        </p:attrNameLst>
                                      </p:cBhvr>
                                      <p:tavLst>
                                        <p:tav tm="0">
                                          <p:val>
                                            <p:strVal val="#ppt_x"/>
                                          </p:val>
                                        </p:tav>
                                        <p:tav tm="100000">
                                          <p:val>
                                            <p:strVal val="#ppt_x"/>
                                          </p:val>
                                        </p:tav>
                                      </p:tavLst>
                                    </p:anim>
                                    <p:anim calcmode="lin" valueType="num">
                                      <p:cBhvr additive="base">
                                        <p:cTn id="48" dur="500" fill="hold"/>
                                        <p:tgtEl>
                                          <p:spTgt spid="12"/>
                                        </p:tgtEl>
                                        <p:attrNameLst>
                                          <p:attrName>ppt_y</p:attrName>
                                        </p:attrNameLst>
                                      </p:cBhvr>
                                      <p:tavLst>
                                        <p:tav tm="0">
                                          <p:val>
                                            <p:strVal val="1+#ppt_h/2"/>
                                          </p:val>
                                        </p:tav>
                                        <p:tav tm="100000">
                                          <p:val>
                                            <p:strVal val="#ppt_y"/>
                                          </p:val>
                                        </p:tav>
                                      </p:tavLst>
                                    </p:anim>
                                  </p:childTnLst>
                                </p:cTn>
                              </p:par>
                            </p:childTnLst>
                          </p:cTn>
                        </p:par>
                        <p:par>
                          <p:cTn id="49" fill="hold">
                            <p:stCondLst>
                              <p:cond delay="3000"/>
                            </p:stCondLst>
                            <p:childTnLst>
                              <p:par>
                                <p:cTn id="50" presetID="2" presetClass="entr" presetSubtype="4" fill="hold" nodeType="afterEffect">
                                  <p:stCondLst>
                                    <p:cond delay="0"/>
                                  </p:stCondLst>
                                  <p:childTnLst>
                                    <p:set>
                                      <p:cBhvr>
                                        <p:cTn id="51" dur="1" fill="hold">
                                          <p:stCondLst>
                                            <p:cond delay="0"/>
                                          </p:stCondLst>
                                        </p:cTn>
                                        <p:tgtEl>
                                          <p:spTgt spid="38"/>
                                        </p:tgtEl>
                                        <p:attrNameLst>
                                          <p:attrName>style.visibility</p:attrName>
                                        </p:attrNameLst>
                                      </p:cBhvr>
                                      <p:to>
                                        <p:strVal val="visible"/>
                                      </p:to>
                                    </p:set>
                                    <p:anim calcmode="lin" valueType="num">
                                      <p:cBhvr additive="base">
                                        <p:cTn id="52" dur="500" fill="hold"/>
                                        <p:tgtEl>
                                          <p:spTgt spid="38"/>
                                        </p:tgtEl>
                                        <p:attrNameLst>
                                          <p:attrName>ppt_x</p:attrName>
                                        </p:attrNameLst>
                                      </p:cBhvr>
                                      <p:tavLst>
                                        <p:tav tm="0">
                                          <p:val>
                                            <p:strVal val="#ppt_x"/>
                                          </p:val>
                                        </p:tav>
                                        <p:tav tm="100000">
                                          <p:val>
                                            <p:strVal val="#ppt_x"/>
                                          </p:val>
                                        </p:tav>
                                      </p:tavLst>
                                    </p:anim>
                                    <p:anim calcmode="lin" valueType="num">
                                      <p:cBhvr additive="base">
                                        <p:cTn id="53" dur="500" fill="hold"/>
                                        <p:tgtEl>
                                          <p:spTgt spid="38"/>
                                        </p:tgtEl>
                                        <p:attrNameLst>
                                          <p:attrName>ppt_y</p:attrName>
                                        </p:attrNameLst>
                                      </p:cBhvr>
                                      <p:tavLst>
                                        <p:tav tm="0">
                                          <p:val>
                                            <p:strVal val="1+#ppt_h/2"/>
                                          </p:val>
                                        </p:tav>
                                        <p:tav tm="100000">
                                          <p:val>
                                            <p:strVal val="#ppt_y"/>
                                          </p:val>
                                        </p:tav>
                                      </p:tavLst>
                                    </p:anim>
                                  </p:childTnLst>
                                </p:cTn>
                              </p:par>
                            </p:childTnLst>
                          </p:cTn>
                        </p:par>
                        <p:par>
                          <p:cTn id="54" fill="hold">
                            <p:stCondLst>
                              <p:cond delay="3500"/>
                            </p:stCondLst>
                            <p:childTnLst>
                              <p:par>
                                <p:cTn id="55" presetID="2" presetClass="entr" presetSubtype="4" fill="hold" nodeType="afterEffect">
                                  <p:stCondLst>
                                    <p:cond delay="0"/>
                                  </p:stCondLst>
                                  <p:childTnLst>
                                    <p:set>
                                      <p:cBhvr>
                                        <p:cTn id="56" dur="1" fill="hold">
                                          <p:stCondLst>
                                            <p:cond delay="0"/>
                                          </p:stCondLst>
                                        </p:cTn>
                                        <p:tgtEl>
                                          <p:spTgt spid="41"/>
                                        </p:tgtEl>
                                        <p:attrNameLst>
                                          <p:attrName>style.visibility</p:attrName>
                                        </p:attrNameLst>
                                      </p:cBhvr>
                                      <p:to>
                                        <p:strVal val="visible"/>
                                      </p:to>
                                    </p:set>
                                    <p:anim calcmode="lin" valueType="num">
                                      <p:cBhvr additive="base">
                                        <p:cTn id="57" dur="500" fill="hold"/>
                                        <p:tgtEl>
                                          <p:spTgt spid="41"/>
                                        </p:tgtEl>
                                        <p:attrNameLst>
                                          <p:attrName>ppt_x</p:attrName>
                                        </p:attrNameLst>
                                      </p:cBhvr>
                                      <p:tavLst>
                                        <p:tav tm="0">
                                          <p:val>
                                            <p:strVal val="#ppt_x"/>
                                          </p:val>
                                        </p:tav>
                                        <p:tav tm="100000">
                                          <p:val>
                                            <p:strVal val="#ppt_x"/>
                                          </p:val>
                                        </p:tav>
                                      </p:tavLst>
                                    </p:anim>
                                    <p:anim calcmode="lin" valueType="num">
                                      <p:cBhvr additive="base">
                                        <p:cTn id="58" dur="500" fill="hold"/>
                                        <p:tgtEl>
                                          <p:spTgt spid="41"/>
                                        </p:tgtEl>
                                        <p:attrNameLst>
                                          <p:attrName>ppt_y</p:attrName>
                                        </p:attrNameLst>
                                      </p:cBhvr>
                                      <p:tavLst>
                                        <p:tav tm="0">
                                          <p:val>
                                            <p:strVal val="1+#ppt_h/2"/>
                                          </p:val>
                                        </p:tav>
                                        <p:tav tm="100000">
                                          <p:val>
                                            <p:strVal val="#ppt_y"/>
                                          </p:val>
                                        </p:tav>
                                      </p:tavLst>
                                    </p:anim>
                                  </p:childTnLst>
                                </p:cTn>
                              </p:par>
                            </p:childTnLst>
                          </p:cTn>
                        </p:par>
                        <p:par>
                          <p:cTn id="59" fill="hold">
                            <p:stCondLst>
                              <p:cond delay="4000"/>
                            </p:stCondLst>
                            <p:childTnLst>
                              <p:par>
                                <p:cTn id="60" presetID="2" presetClass="entr" presetSubtype="4" fill="hold" nodeType="afterEffect">
                                  <p:stCondLst>
                                    <p:cond delay="0"/>
                                  </p:stCondLst>
                                  <p:childTnLst>
                                    <p:set>
                                      <p:cBhvr>
                                        <p:cTn id="61" dur="1" fill="hold">
                                          <p:stCondLst>
                                            <p:cond delay="0"/>
                                          </p:stCondLst>
                                        </p:cTn>
                                        <p:tgtEl>
                                          <p:spTgt spid="44"/>
                                        </p:tgtEl>
                                        <p:attrNameLst>
                                          <p:attrName>style.visibility</p:attrName>
                                        </p:attrNameLst>
                                      </p:cBhvr>
                                      <p:to>
                                        <p:strVal val="visible"/>
                                      </p:to>
                                    </p:set>
                                    <p:anim calcmode="lin" valueType="num">
                                      <p:cBhvr additive="base">
                                        <p:cTn id="62" dur="500" fill="hold"/>
                                        <p:tgtEl>
                                          <p:spTgt spid="44"/>
                                        </p:tgtEl>
                                        <p:attrNameLst>
                                          <p:attrName>ppt_x</p:attrName>
                                        </p:attrNameLst>
                                      </p:cBhvr>
                                      <p:tavLst>
                                        <p:tav tm="0">
                                          <p:val>
                                            <p:strVal val="#ppt_x"/>
                                          </p:val>
                                        </p:tav>
                                        <p:tav tm="100000">
                                          <p:val>
                                            <p:strVal val="#ppt_x"/>
                                          </p:val>
                                        </p:tav>
                                      </p:tavLst>
                                    </p:anim>
                                    <p:anim calcmode="lin" valueType="num">
                                      <p:cBhvr additive="base">
                                        <p:cTn id="63" dur="500" fill="hold"/>
                                        <p:tgtEl>
                                          <p:spTgt spid="44"/>
                                        </p:tgtEl>
                                        <p:attrNameLst>
                                          <p:attrName>ppt_y</p:attrName>
                                        </p:attrNameLst>
                                      </p:cBhvr>
                                      <p:tavLst>
                                        <p:tav tm="0">
                                          <p:val>
                                            <p:strVal val="1+#ppt_h/2"/>
                                          </p:val>
                                        </p:tav>
                                        <p:tav tm="100000">
                                          <p:val>
                                            <p:strVal val="#ppt_y"/>
                                          </p:val>
                                        </p:tav>
                                      </p:tavLst>
                                    </p:anim>
                                  </p:childTnLst>
                                </p:cTn>
                              </p:par>
                            </p:childTnLst>
                          </p:cTn>
                        </p:par>
                      </p:childTnLst>
                    </p:cTn>
                  </p:par>
                  <p:par>
                    <p:cTn id="64" fill="hold">
                      <p:stCondLst>
                        <p:cond delay="indefinite"/>
                      </p:stCondLst>
                      <p:childTnLst>
                        <p:par>
                          <p:cTn id="65" fill="hold">
                            <p:stCondLst>
                              <p:cond delay="0"/>
                            </p:stCondLst>
                            <p:childTnLst>
                              <p:par>
                                <p:cTn id="66" presetID="22" presetClass="entr" presetSubtype="4" fill="hold" nodeType="clickEffect">
                                  <p:stCondLst>
                                    <p:cond delay="0"/>
                                  </p:stCondLst>
                                  <p:childTnLst>
                                    <p:set>
                                      <p:cBhvr>
                                        <p:cTn id="67" dur="1" fill="hold">
                                          <p:stCondLst>
                                            <p:cond delay="0"/>
                                          </p:stCondLst>
                                        </p:cTn>
                                        <p:tgtEl>
                                          <p:spTgt spid="48"/>
                                        </p:tgtEl>
                                        <p:attrNameLst>
                                          <p:attrName>style.visibility</p:attrName>
                                        </p:attrNameLst>
                                      </p:cBhvr>
                                      <p:to>
                                        <p:strVal val="visible"/>
                                      </p:to>
                                    </p:set>
                                    <p:animEffect transition="in" filter="wipe(down)">
                                      <p:cBhvr>
                                        <p:cTn id="68" dur="500"/>
                                        <p:tgtEl>
                                          <p:spTgt spid="48"/>
                                        </p:tgtEl>
                                      </p:cBhvr>
                                    </p:animEffect>
                                  </p:childTnLst>
                                </p:cTn>
                              </p:par>
                              <p:par>
                                <p:cTn id="69" presetID="22" presetClass="entr" presetSubtype="4" fill="hold" nodeType="withEffect">
                                  <p:stCondLst>
                                    <p:cond delay="0"/>
                                  </p:stCondLst>
                                  <p:childTnLst>
                                    <p:set>
                                      <p:cBhvr>
                                        <p:cTn id="70" dur="1" fill="hold">
                                          <p:stCondLst>
                                            <p:cond delay="0"/>
                                          </p:stCondLst>
                                        </p:cTn>
                                        <p:tgtEl>
                                          <p:spTgt spid="51"/>
                                        </p:tgtEl>
                                        <p:attrNameLst>
                                          <p:attrName>style.visibility</p:attrName>
                                        </p:attrNameLst>
                                      </p:cBhvr>
                                      <p:to>
                                        <p:strVal val="visible"/>
                                      </p:to>
                                    </p:set>
                                    <p:animEffect transition="in" filter="wipe(down)">
                                      <p:cBhvr>
                                        <p:cTn id="71" dur="500"/>
                                        <p:tgtEl>
                                          <p:spTgt spid="51"/>
                                        </p:tgtEl>
                                      </p:cBhvr>
                                    </p:animEffect>
                                  </p:childTnLst>
                                </p:cTn>
                              </p:par>
                              <p:par>
                                <p:cTn id="72" presetID="22" presetClass="entr" presetSubtype="4" fill="hold" nodeType="withEffect">
                                  <p:stCondLst>
                                    <p:cond delay="0"/>
                                  </p:stCondLst>
                                  <p:childTnLst>
                                    <p:set>
                                      <p:cBhvr>
                                        <p:cTn id="73" dur="1" fill="hold">
                                          <p:stCondLst>
                                            <p:cond delay="0"/>
                                          </p:stCondLst>
                                        </p:cTn>
                                        <p:tgtEl>
                                          <p:spTgt spid="52"/>
                                        </p:tgtEl>
                                        <p:attrNameLst>
                                          <p:attrName>style.visibility</p:attrName>
                                        </p:attrNameLst>
                                      </p:cBhvr>
                                      <p:to>
                                        <p:strVal val="visible"/>
                                      </p:to>
                                    </p:set>
                                    <p:animEffect transition="in" filter="wipe(down)">
                                      <p:cBhvr>
                                        <p:cTn id="74" dur="5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33" grpId="0"/>
      <p:bldP spid="30" grpId="0" animBg="1"/>
      <p:bldP spid="31" grpId="0" animBg="1"/>
      <p:bldP spid="32" grpId="0" animBg="1"/>
      <p:bldP spid="34"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698500" y="-582990"/>
            <a:ext cx="13589000" cy="8023980"/>
            <a:chOff x="-863600" y="-584200"/>
            <a:chExt cx="13335000" cy="7874000"/>
          </a:xfrm>
          <a:solidFill>
            <a:srgbClr val="E6E6E6"/>
          </a:solidFill>
        </p:grpSpPr>
        <p:grpSp>
          <p:nvGrpSpPr>
            <p:cNvPr id="4" name="组合 3"/>
            <p:cNvGrpSpPr/>
            <p:nvPr/>
          </p:nvGrpSpPr>
          <p:grpSpPr>
            <a:xfrm>
              <a:off x="-863600" y="-584200"/>
              <a:ext cx="165100" cy="7874000"/>
              <a:chOff x="-863600" y="-584200"/>
              <a:chExt cx="165100" cy="7874000"/>
            </a:xfrm>
            <a:grpFill/>
          </p:grpSpPr>
          <p:sp>
            <p:nvSpPr>
              <p:cNvPr id="2" name="椭圆 1"/>
              <p:cNvSpPr/>
              <p:nvPr/>
            </p:nvSpPr>
            <p:spPr>
              <a:xfrm>
                <a:off x="-863600" y="-584200"/>
                <a:ext cx="165100" cy="165100"/>
              </a:xfrm>
              <a:prstGeom prst="ellipse">
                <a:avLst/>
              </a:prstGeom>
              <a:grp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椭圆 2"/>
              <p:cNvSpPr/>
              <p:nvPr/>
            </p:nvSpPr>
            <p:spPr>
              <a:xfrm>
                <a:off x="-863600" y="7124700"/>
                <a:ext cx="165100" cy="165100"/>
              </a:xfrm>
              <a:prstGeom prst="ellipse">
                <a:avLst/>
              </a:prstGeom>
              <a:grp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 name="组合 4"/>
            <p:cNvGrpSpPr/>
            <p:nvPr/>
          </p:nvGrpSpPr>
          <p:grpSpPr>
            <a:xfrm>
              <a:off x="12306300" y="-584200"/>
              <a:ext cx="165100" cy="7874000"/>
              <a:chOff x="-863600" y="-584200"/>
              <a:chExt cx="165100" cy="7874000"/>
            </a:xfrm>
            <a:grpFill/>
          </p:grpSpPr>
          <p:sp>
            <p:nvSpPr>
              <p:cNvPr id="6" name="椭圆 5"/>
              <p:cNvSpPr/>
              <p:nvPr/>
            </p:nvSpPr>
            <p:spPr>
              <a:xfrm>
                <a:off x="-863600" y="-584200"/>
                <a:ext cx="165100" cy="165100"/>
              </a:xfrm>
              <a:prstGeom prst="ellipse">
                <a:avLst/>
              </a:prstGeom>
              <a:grp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p:nvSpPr>
            <p:spPr>
              <a:xfrm>
                <a:off x="-863600" y="7124700"/>
                <a:ext cx="165100" cy="165100"/>
              </a:xfrm>
              <a:prstGeom prst="ellipse">
                <a:avLst/>
              </a:prstGeom>
              <a:grp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7" name="文本框 16"/>
          <p:cNvSpPr txBox="1"/>
          <p:nvPr/>
        </p:nvSpPr>
        <p:spPr>
          <a:xfrm>
            <a:off x="4387850" y="1147207"/>
            <a:ext cx="3416300" cy="230832"/>
          </a:xfrm>
          <a:prstGeom prst="rect">
            <a:avLst/>
          </a:prstGeom>
          <a:noFill/>
        </p:spPr>
        <p:txBody>
          <a:bodyPr wrap="square" rtlCol="0">
            <a:spAutoFit/>
          </a:bodyPr>
          <a:lstStyle/>
          <a:p>
            <a:pPr algn="dist"/>
            <a:r>
              <a:rPr lang="en-US" altLang="zh-CN" sz="900" spc="300" dirty="0">
                <a:solidFill>
                  <a:schemeClr val="tx1">
                    <a:lumMod val="50000"/>
                    <a:lumOff val="50000"/>
                  </a:schemeClr>
                </a:solidFill>
                <a:latin typeface="+mn-ea"/>
              </a:rPr>
              <a:t>SCIENCE AND TECHNOLOGY</a:t>
            </a:r>
            <a:endParaRPr lang="zh-CN" altLang="en-US" sz="900" spc="300" dirty="0">
              <a:solidFill>
                <a:schemeClr val="tx1">
                  <a:lumMod val="50000"/>
                  <a:lumOff val="50000"/>
                </a:schemeClr>
              </a:solidFill>
              <a:latin typeface="+mn-ea"/>
            </a:endParaRPr>
          </a:p>
        </p:txBody>
      </p:sp>
      <p:sp>
        <p:nvSpPr>
          <p:cNvPr id="33" name="文本框 32"/>
          <p:cNvSpPr txBox="1"/>
          <p:nvPr/>
        </p:nvSpPr>
        <p:spPr>
          <a:xfrm>
            <a:off x="4718957" y="541929"/>
            <a:ext cx="2754086" cy="707886"/>
          </a:xfrm>
          <a:prstGeom prst="rect">
            <a:avLst/>
          </a:prstGeom>
          <a:noFill/>
        </p:spPr>
        <p:txBody>
          <a:bodyPr wrap="square" rtlCol="0">
            <a:spAutoFit/>
          </a:bodyPr>
          <a:lstStyle/>
          <a:p>
            <a:pPr algn="ctr"/>
            <a:r>
              <a:rPr lang="zh-CN" altLang="en-US" sz="4000" spc="600" dirty="0">
                <a:solidFill>
                  <a:srgbClr val="4C678E"/>
                </a:solidFill>
                <a:latin typeface="思源宋体 Heavy" panose="02020900000000000000" pitchFamily="18" charset="-122"/>
                <a:ea typeface="思源宋体 Heavy" panose="02020900000000000000" pitchFamily="18" charset="-122"/>
              </a:rPr>
              <a:t>论点提出</a:t>
            </a:r>
            <a:endParaRPr lang="zh-CN" altLang="en-US" sz="4000" spc="600" dirty="0">
              <a:solidFill>
                <a:srgbClr val="4C678E"/>
              </a:solidFill>
              <a:latin typeface="思源宋体 Heavy" panose="02020900000000000000" pitchFamily="18" charset="-122"/>
              <a:ea typeface="思源宋体 Heavy" panose="02020900000000000000" pitchFamily="18" charset="-122"/>
            </a:endParaRPr>
          </a:p>
        </p:txBody>
      </p:sp>
      <p:grpSp>
        <p:nvGrpSpPr>
          <p:cNvPr id="9" name="组合 8"/>
          <p:cNvGrpSpPr/>
          <p:nvPr/>
        </p:nvGrpSpPr>
        <p:grpSpPr>
          <a:xfrm>
            <a:off x="3850602" y="939639"/>
            <a:ext cx="4490797" cy="0"/>
            <a:chOff x="3893464" y="1130139"/>
            <a:chExt cx="4490797" cy="0"/>
          </a:xfrm>
        </p:grpSpPr>
        <p:cxnSp>
          <p:nvCxnSpPr>
            <p:cNvPr id="36" name="直接箭头连接符 25"/>
            <p:cNvCxnSpPr/>
            <p:nvPr/>
          </p:nvCxnSpPr>
          <p:spPr>
            <a:xfrm>
              <a:off x="3893464" y="1130139"/>
              <a:ext cx="820497" cy="0"/>
            </a:xfrm>
            <a:prstGeom prst="straightConnector1">
              <a:avLst/>
            </a:prstGeom>
            <a:ln>
              <a:gradFill>
                <a:gsLst>
                  <a:gs pos="100000">
                    <a:srgbClr val="4C678E">
                      <a:alpha val="0"/>
                    </a:srgbClr>
                  </a:gs>
                  <a:gs pos="0">
                    <a:srgbClr val="4C678E"/>
                  </a:gs>
                </a:gsLst>
                <a:lin ang="10800000" scaled="0"/>
              </a:gradFill>
              <a:tailEnd type="oval"/>
            </a:ln>
          </p:spPr>
          <p:style>
            <a:lnRef idx="1">
              <a:schemeClr val="accent1"/>
            </a:lnRef>
            <a:fillRef idx="0">
              <a:schemeClr val="accent1"/>
            </a:fillRef>
            <a:effectRef idx="0">
              <a:schemeClr val="accent1"/>
            </a:effectRef>
            <a:fontRef idx="minor">
              <a:schemeClr val="tx1"/>
            </a:fontRef>
          </p:style>
        </p:cxnSp>
        <p:cxnSp>
          <p:nvCxnSpPr>
            <p:cNvPr id="50" name="直接箭头连接符 25"/>
            <p:cNvCxnSpPr/>
            <p:nvPr/>
          </p:nvCxnSpPr>
          <p:spPr>
            <a:xfrm flipH="1">
              <a:off x="7563764" y="1130139"/>
              <a:ext cx="820497" cy="0"/>
            </a:xfrm>
            <a:prstGeom prst="straightConnector1">
              <a:avLst/>
            </a:prstGeom>
            <a:ln>
              <a:gradFill>
                <a:gsLst>
                  <a:gs pos="100000">
                    <a:srgbClr val="4C678E">
                      <a:alpha val="0"/>
                    </a:srgbClr>
                  </a:gs>
                  <a:gs pos="0">
                    <a:srgbClr val="4C678E"/>
                  </a:gs>
                </a:gsLst>
                <a:lin ang="10800000" scaled="0"/>
              </a:gradFill>
              <a:tailEnd type="oval"/>
            </a:ln>
          </p:spPr>
          <p:style>
            <a:lnRef idx="1">
              <a:schemeClr val="accent1"/>
            </a:lnRef>
            <a:fillRef idx="0">
              <a:schemeClr val="accent1"/>
            </a:fillRef>
            <a:effectRef idx="0">
              <a:schemeClr val="accent1"/>
            </a:effectRef>
            <a:fontRef idx="minor">
              <a:schemeClr val="tx1"/>
            </a:fontRef>
          </p:style>
        </p:cxnSp>
      </p:grpSp>
      <p:grpSp>
        <p:nvGrpSpPr>
          <p:cNvPr id="11" name="组合 10"/>
          <p:cNvGrpSpPr/>
          <p:nvPr/>
        </p:nvGrpSpPr>
        <p:grpSpPr>
          <a:xfrm>
            <a:off x="0" y="1973943"/>
            <a:ext cx="12192000" cy="4884057"/>
            <a:chOff x="0" y="1973943"/>
            <a:chExt cx="12192000" cy="4884057"/>
          </a:xfrm>
        </p:grpSpPr>
        <p:sp>
          <p:nvSpPr>
            <p:cNvPr id="15" name="矩形 14"/>
            <p:cNvSpPr/>
            <p:nvPr/>
          </p:nvSpPr>
          <p:spPr>
            <a:xfrm>
              <a:off x="0" y="1973943"/>
              <a:ext cx="12192000" cy="4884057"/>
            </a:xfrm>
            <a:prstGeom prst="rect">
              <a:avLst/>
            </a:prstGeom>
            <a:blipFill dpi="0" rotWithShape="1">
              <a:blip r:embed="rId1"/>
              <a:srcRect/>
              <a:stretch>
                <a:fillRect t="-39159" b="-39159"/>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0" y="1973943"/>
              <a:ext cx="12192000" cy="4884057"/>
            </a:xfrm>
            <a:prstGeom prst="rect">
              <a:avLst/>
            </a:prstGeom>
            <a:gradFill flip="none" rotWithShape="1">
              <a:gsLst>
                <a:gs pos="0">
                  <a:srgbClr val="4C678E"/>
                </a:gs>
                <a:gs pos="100000">
                  <a:srgbClr val="4C678E">
                    <a:alpha val="76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2" name="组合 11"/>
          <p:cNvGrpSpPr/>
          <p:nvPr/>
        </p:nvGrpSpPr>
        <p:grpSpPr>
          <a:xfrm>
            <a:off x="899886" y="2286231"/>
            <a:ext cx="10392228" cy="1286206"/>
            <a:chOff x="-1487714" y="2010459"/>
            <a:chExt cx="10392228" cy="1286206"/>
          </a:xfrm>
        </p:grpSpPr>
        <p:sp>
          <p:nvSpPr>
            <p:cNvPr id="18" name="矩形 17"/>
            <p:cNvSpPr/>
            <p:nvPr/>
          </p:nvSpPr>
          <p:spPr>
            <a:xfrm>
              <a:off x="3146763" y="2010459"/>
              <a:ext cx="1123274" cy="413062"/>
            </a:xfrm>
            <a:prstGeom prst="rect">
              <a:avLst/>
            </a:prstGeom>
            <a:noFill/>
          </p:spPr>
          <p:txBody>
            <a:bodyPr wrap="square" lIns="0" tIns="0" rIns="0" bIns="0" rtlCol="0">
              <a:spAutoFit/>
            </a:bodyPr>
            <a:lstStyle/>
            <a:p>
              <a:pPr algn="ctr" hangingPunct="0">
                <a:lnSpc>
                  <a:spcPct val="150000"/>
                </a:lnSpc>
              </a:pPr>
              <a:r>
                <a:rPr lang="zh-CN" altLang="en-US" sz="2000" b="1" dirty="0">
                  <a:solidFill>
                    <a:schemeClr val="bg1"/>
                  </a:solidFill>
                  <a:latin typeface="思源黑体 CN Bold" panose="020B0800000000000000" pitchFamily="34" charset="-122"/>
                  <a:ea typeface="思源黑体 CN Bold" panose="020B0800000000000000" pitchFamily="34" charset="-122"/>
                  <a:cs typeface="+mn-ea"/>
                  <a:sym typeface="+mn-lt"/>
                </a:rPr>
                <a:t>文本标题</a:t>
              </a:r>
              <a:endParaRPr lang="zh-CN" altLang="en-US" sz="2000" b="1" dirty="0">
                <a:solidFill>
                  <a:schemeClr val="bg1"/>
                </a:solidFill>
                <a:latin typeface="思源黑体 CN Bold" panose="020B0800000000000000" pitchFamily="34" charset="-122"/>
                <a:ea typeface="思源黑体 CN Bold" panose="020B0800000000000000" pitchFamily="34" charset="-122"/>
                <a:cs typeface="+mn-ea"/>
                <a:sym typeface="+mn-lt"/>
              </a:endParaRPr>
            </a:p>
          </p:txBody>
        </p:sp>
        <p:sp>
          <p:nvSpPr>
            <p:cNvPr id="19" name="矩形 18"/>
            <p:cNvSpPr/>
            <p:nvPr/>
          </p:nvSpPr>
          <p:spPr>
            <a:xfrm>
              <a:off x="-1487714" y="2596280"/>
              <a:ext cx="10392228" cy="700385"/>
            </a:xfrm>
            <a:prstGeom prst="rect">
              <a:avLst/>
            </a:prstGeom>
            <a:noFill/>
          </p:spPr>
          <p:txBody>
            <a:bodyPr wrap="square" lIns="0" tIns="0" rIns="0" bIns="0" rtlCol="0">
              <a:spAutoFit/>
            </a:bodyPr>
            <a:lstStyle/>
            <a:p>
              <a:pPr algn="ctr" hangingPunct="0">
                <a:lnSpc>
                  <a:spcPct val="150000"/>
                </a:lnSpc>
              </a:pPr>
              <a:r>
                <a:rPr lang="zh-CN" altLang="en-US" sz="1600" dirty="0">
                  <a:solidFill>
                    <a:schemeClr val="bg1"/>
                  </a:solidFill>
                  <a:latin typeface="思源黑体 CN Normal" panose="020B0400000000000000" pitchFamily="34" charset="-122"/>
                  <a:ea typeface="思源黑体 CN Normal" panose="020B0400000000000000" pitchFamily="34" charset="-122"/>
                  <a:cs typeface="+mn-ea"/>
                  <a:sym typeface="+mn-lt"/>
                </a:rPr>
                <a:t>点击这里，输入您的文本文字，更改文字的颜色或者大小属性。还可以设置合适的文字格式</a:t>
              </a:r>
              <a:endParaRPr lang="en-US" altLang="zh-CN" sz="1600" dirty="0">
                <a:solidFill>
                  <a:schemeClr val="bg1"/>
                </a:solidFill>
                <a:latin typeface="思源黑体 CN Normal" panose="020B0400000000000000" pitchFamily="34" charset="-122"/>
                <a:ea typeface="思源黑体 CN Normal" panose="020B0400000000000000" pitchFamily="34" charset="-122"/>
                <a:cs typeface="+mn-ea"/>
                <a:sym typeface="+mn-lt"/>
              </a:endParaRPr>
            </a:p>
            <a:p>
              <a:pPr algn="ctr" hangingPunct="0">
                <a:lnSpc>
                  <a:spcPct val="150000"/>
                </a:lnSpc>
              </a:pPr>
              <a:r>
                <a:rPr lang="zh-CN" altLang="en-US" sz="1600" dirty="0">
                  <a:solidFill>
                    <a:schemeClr val="bg1"/>
                  </a:solidFill>
                  <a:latin typeface="思源黑体 CN Normal" panose="020B0400000000000000" pitchFamily="34" charset="-122"/>
                  <a:ea typeface="思源黑体 CN Normal" panose="020B0400000000000000" pitchFamily="34" charset="-122"/>
                  <a:cs typeface="+mn-ea"/>
                  <a:sym typeface="+mn-lt"/>
                </a:rPr>
                <a:t>调整文字文本的行间距。点击这里，更改文字的颜色或者大小属性。</a:t>
              </a:r>
              <a:endParaRPr lang="zh-CN" altLang="en-US" sz="1600" dirty="0">
                <a:solidFill>
                  <a:schemeClr val="bg1"/>
                </a:solidFill>
                <a:latin typeface="思源黑体 CN Normal" panose="020B0400000000000000" pitchFamily="34" charset="-122"/>
                <a:ea typeface="思源黑体 CN Normal" panose="020B0400000000000000" pitchFamily="34" charset="-122"/>
                <a:cs typeface="+mn-ea"/>
                <a:sym typeface="+mn-lt"/>
              </a:endParaRPr>
            </a:p>
          </p:txBody>
        </p:sp>
      </p:grpSp>
      <p:sp>
        <p:nvSpPr>
          <p:cNvPr id="13" name="椭圆 12"/>
          <p:cNvSpPr/>
          <p:nvPr/>
        </p:nvSpPr>
        <p:spPr>
          <a:xfrm>
            <a:off x="1407886" y="3889829"/>
            <a:ext cx="2191656" cy="2191656"/>
          </a:xfrm>
          <a:prstGeom prst="ellipse">
            <a:avLst/>
          </a:prstGeom>
          <a:gradFill flip="none" rotWithShape="1">
            <a:gsLst>
              <a:gs pos="0">
                <a:srgbClr val="4C678E">
                  <a:alpha val="39000"/>
                </a:srgbClr>
              </a:gs>
              <a:gs pos="100000">
                <a:srgbClr val="4C678E">
                  <a:alpha val="97000"/>
                </a:srgbClr>
              </a:gs>
            </a:gsLst>
            <a:lin ang="5400000" scaled="1"/>
            <a:tileRect/>
          </a:gradFill>
          <a:ln>
            <a:solidFill>
              <a:schemeClr val="bg1">
                <a:alpha val="3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p:cNvSpPr/>
          <p:nvPr/>
        </p:nvSpPr>
        <p:spPr>
          <a:xfrm>
            <a:off x="3802743" y="3889829"/>
            <a:ext cx="2191656" cy="2191656"/>
          </a:xfrm>
          <a:prstGeom prst="ellipse">
            <a:avLst/>
          </a:prstGeom>
          <a:gradFill flip="none" rotWithShape="1">
            <a:gsLst>
              <a:gs pos="0">
                <a:srgbClr val="4C678E">
                  <a:alpha val="39000"/>
                </a:srgbClr>
              </a:gs>
              <a:gs pos="100000">
                <a:srgbClr val="4C678E">
                  <a:alpha val="97000"/>
                </a:srgbClr>
              </a:gs>
            </a:gsLst>
            <a:lin ang="5400000" scaled="1"/>
            <a:tileRect/>
          </a:gradFill>
          <a:ln>
            <a:solidFill>
              <a:schemeClr val="bg1">
                <a:alpha val="3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p:cNvSpPr/>
          <p:nvPr/>
        </p:nvSpPr>
        <p:spPr>
          <a:xfrm>
            <a:off x="6197600" y="3889829"/>
            <a:ext cx="2191656" cy="2191656"/>
          </a:xfrm>
          <a:prstGeom prst="ellipse">
            <a:avLst/>
          </a:prstGeom>
          <a:gradFill flip="none" rotWithShape="1">
            <a:gsLst>
              <a:gs pos="0">
                <a:srgbClr val="4C678E">
                  <a:alpha val="39000"/>
                </a:srgbClr>
              </a:gs>
              <a:gs pos="100000">
                <a:srgbClr val="4C678E">
                  <a:alpha val="97000"/>
                </a:srgbClr>
              </a:gs>
            </a:gsLst>
            <a:lin ang="5400000" scaled="1"/>
            <a:tileRect/>
          </a:gradFill>
          <a:ln>
            <a:solidFill>
              <a:schemeClr val="bg1">
                <a:alpha val="3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p:cNvSpPr/>
          <p:nvPr/>
        </p:nvSpPr>
        <p:spPr>
          <a:xfrm>
            <a:off x="8592458" y="3889829"/>
            <a:ext cx="2191656" cy="2191656"/>
          </a:xfrm>
          <a:prstGeom prst="ellipse">
            <a:avLst/>
          </a:prstGeom>
          <a:gradFill flip="none" rotWithShape="1">
            <a:gsLst>
              <a:gs pos="0">
                <a:srgbClr val="4C678E">
                  <a:alpha val="39000"/>
                </a:srgbClr>
              </a:gs>
              <a:gs pos="100000">
                <a:srgbClr val="4C678E">
                  <a:alpha val="97000"/>
                </a:srgbClr>
              </a:gs>
            </a:gsLst>
            <a:lin ang="5400000" scaled="1"/>
            <a:tileRect/>
          </a:gradFill>
          <a:ln>
            <a:solidFill>
              <a:schemeClr val="bg1">
                <a:alpha val="3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文本框 24"/>
          <p:cNvSpPr txBox="1"/>
          <p:nvPr/>
        </p:nvSpPr>
        <p:spPr>
          <a:xfrm>
            <a:off x="1777279" y="4359414"/>
            <a:ext cx="1452870" cy="707886"/>
          </a:xfrm>
          <a:prstGeom prst="rect">
            <a:avLst/>
          </a:prstGeom>
          <a:noFill/>
        </p:spPr>
        <p:txBody>
          <a:bodyPr wrap="square" rtlCol="0">
            <a:spAutoFit/>
          </a:bodyPr>
          <a:lstStyle/>
          <a:p>
            <a:pPr algn="ctr"/>
            <a:r>
              <a:rPr lang="en-US" altLang="zh-CN" sz="4000" b="1" dirty="0">
                <a:solidFill>
                  <a:schemeClr val="bg1"/>
                </a:solidFill>
                <a:latin typeface="思源黑体 CN Heavy" panose="020B0A00000000000000" pitchFamily="34" charset="-122"/>
                <a:ea typeface="思源黑体 CN Heavy" panose="020B0A00000000000000" pitchFamily="34" charset="-122"/>
              </a:rPr>
              <a:t>50</a:t>
            </a:r>
            <a:r>
              <a:rPr kumimoji="0" lang="en-US" altLang="zh-CN" sz="4000" b="1" i="0" u="none" strike="noStrike" kern="1200" cap="none" spc="0" normalizeH="0" baseline="0" noProof="0" dirty="0">
                <a:ln>
                  <a:noFill/>
                </a:ln>
                <a:solidFill>
                  <a:schemeClr val="bg1"/>
                </a:solidFill>
                <a:effectLst/>
                <a:uLnTx/>
                <a:uFillTx/>
                <a:latin typeface="思源黑体 CN Heavy" panose="020B0A00000000000000" pitchFamily="34" charset="-122"/>
                <a:ea typeface="思源黑体 CN Heavy" panose="020B0A00000000000000" pitchFamily="34" charset="-122"/>
              </a:rPr>
              <a:t>%</a:t>
            </a:r>
            <a:endParaRPr kumimoji="0" lang="en-US" altLang="zh-CN" sz="4000" b="1" i="0" u="none" strike="noStrike" kern="1200" cap="none" spc="0" normalizeH="0" baseline="0" noProof="0" dirty="0">
              <a:ln>
                <a:noFill/>
              </a:ln>
              <a:solidFill>
                <a:schemeClr val="bg1"/>
              </a:solidFill>
              <a:effectLst/>
              <a:uLnTx/>
              <a:uFillTx/>
              <a:latin typeface="思源黑体 CN Heavy" panose="020B0A00000000000000" pitchFamily="34" charset="-122"/>
              <a:ea typeface="思源黑体 CN Heavy" panose="020B0A00000000000000" pitchFamily="34" charset="-122"/>
            </a:endParaRPr>
          </a:p>
        </p:txBody>
      </p:sp>
      <p:sp>
        <p:nvSpPr>
          <p:cNvPr id="26" name="文本框 25"/>
          <p:cNvSpPr txBox="1"/>
          <p:nvPr/>
        </p:nvSpPr>
        <p:spPr>
          <a:xfrm>
            <a:off x="4172136" y="4359414"/>
            <a:ext cx="1452870" cy="707886"/>
          </a:xfrm>
          <a:prstGeom prst="rect">
            <a:avLst/>
          </a:prstGeom>
          <a:noFill/>
        </p:spPr>
        <p:txBody>
          <a:bodyPr wrap="square" rtlCol="0">
            <a:spAutoFit/>
          </a:bodyPr>
          <a:lstStyle/>
          <a:p>
            <a:pPr algn="ctr"/>
            <a:r>
              <a:rPr lang="en-US" altLang="zh-CN" sz="4000" b="1" dirty="0">
                <a:solidFill>
                  <a:schemeClr val="bg1"/>
                </a:solidFill>
                <a:latin typeface="思源黑体 CN Heavy" panose="020B0A00000000000000" pitchFamily="34" charset="-122"/>
                <a:ea typeface="思源黑体 CN Heavy" panose="020B0A00000000000000" pitchFamily="34" charset="-122"/>
              </a:rPr>
              <a:t>56</a:t>
            </a:r>
            <a:r>
              <a:rPr kumimoji="0" lang="en-US" altLang="zh-CN" sz="4000" b="1" i="0" u="none" strike="noStrike" kern="1200" cap="none" spc="0" normalizeH="0" baseline="0" noProof="0" dirty="0">
                <a:ln>
                  <a:noFill/>
                </a:ln>
                <a:solidFill>
                  <a:schemeClr val="bg1"/>
                </a:solidFill>
                <a:effectLst/>
                <a:uLnTx/>
                <a:uFillTx/>
                <a:latin typeface="思源黑体 CN Heavy" panose="020B0A00000000000000" pitchFamily="34" charset="-122"/>
                <a:ea typeface="思源黑体 CN Heavy" panose="020B0A00000000000000" pitchFamily="34" charset="-122"/>
              </a:rPr>
              <a:t>%</a:t>
            </a:r>
            <a:endParaRPr kumimoji="0" lang="en-US" altLang="zh-CN" sz="4000" b="1" i="0" u="none" strike="noStrike" kern="1200" cap="none" spc="0" normalizeH="0" baseline="0" noProof="0" dirty="0">
              <a:ln>
                <a:noFill/>
              </a:ln>
              <a:solidFill>
                <a:schemeClr val="bg1"/>
              </a:solidFill>
              <a:effectLst/>
              <a:uLnTx/>
              <a:uFillTx/>
              <a:latin typeface="思源黑体 CN Heavy" panose="020B0A00000000000000" pitchFamily="34" charset="-122"/>
              <a:ea typeface="思源黑体 CN Heavy" panose="020B0A00000000000000" pitchFamily="34" charset="-122"/>
            </a:endParaRPr>
          </a:p>
        </p:txBody>
      </p:sp>
      <p:sp>
        <p:nvSpPr>
          <p:cNvPr id="27" name="文本框 26"/>
          <p:cNvSpPr txBox="1"/>
          <p:nvPr/>
        </p:nvSpPr>
        <p:spPr>
          <a:xfrm>
            <a:off x="6566993" y="4359414"/>
            <a:ext cx="1452870" cy="707886"/>
          </a:xfrm>
          <a:prstGeom prst="rect">
            <a:avLst/>
          </a:prstGeom>
          <a:noFill/>
        </p:spPr>
        <p:txBody>
          <a:bodyPr wrap="square" rtlCol="0">
            <a:spAutoFit/>
          </a:bodyPr>
          <a:lstStyle/>
          <a:p>
            <a:pPr algn="ctr"/>
            <a:r>
              <a:rPr lang="en-US" altLang="zh-CN" sz="4000" b="1" dirty="0">
                <a:solidFill>
                  <a:schemeClr val="bg1"/>
                </a:solidFill>
                <a:latin typeface="思源黑体 CN Heavy" panose="020B0A00000000000000" pitchFamily="34" charset="-122"/>
                <a:ea typeface="思源黑体 CN Heavy" panose="020B0A00000000000000" pitchFamily="34" charset="-122"/>
              </a:rPr>
              <a:t>66</a:t>
            </a:r>
            <a:r>
              <a:rPr kumimoji="0" lang="en-US" altLang="zh-CN" sz="4000" b="1" i="0" u="none" strike="noStrike" kern="1200" cap="none" spc="0" normalizeH="0" baseline="0" noProof="0" dirty="0">
                <a:ln>
                  <a:noFill/>
                </a:ln>
                <a:solidFill>
                  <a:schemeClr val="bg1"/>
                </a:solidFill>
                <a:effectLst/>
                <a:uLnTx/>
                <a:uFillTx/>
                <a:latin typeface="思源黑体 CN Heavy" panose="020B0A00000000000000" pitchFamily="34" charset="-122"/>
                <a:ea typeface="思源黑体 CN Heavy" panose="020B0A00000000000000" pitchFamily="34" charset="-122"/>
              </a:rPr>
              <a:t>%</a:t>
            </a:r>
            <a:endParaRPr kumimoji="0" lang="en-US" altLang="zh-CN" sz="4000" b="1" i="0" u="none" strike="noStrike" kern="1200" cap="none" spc="0" normalizeH="0" baseline="0" noProof="0" dirty="0">
              <a:ln>
                <a:noFill/>
              </a:ln>
              <a:solidFill>
                <a:schemeClr val="bg1"/>
              </a:solidFill>
              <a:effectLst/>
              <a:uLnTx/>
              <a:uFillTx/>
              <a:latin typeface="思源黑体 CN Heavy" panose="020B0A00000000000000" pitchFamily="34" charset="-122"/>
              <a:ea typeface="思源黑体 CN Heavy" panose="020B0A00000000000000" pitchFamily="34" charset="-122"/>
            </a:endParaRPr>
          </a:p>
        </p:txBody>
      </p:sp>
      <p:sp>
        <p:nvSpPr>
          <p:cNvPr id="28" name="文本框 27"/>
          <p:cNvSpPr txBox="1"/>
          <p:nvPr/>
        </p:nvSpPr>
        <p:spPr>
          <a:xfrm>
            <a:off x="8961851" y="4359414"/>
            <a:ext cx="1452870" cy="707886"/>
          </a:xfrm>
          <a:prstGeom prst="rect">
            <a:avLst/>
          </a:prstGeom>
          <a:noFill/>
        </p:spPr>
        <p:txBody>
          <a:bodyPr wrap="square" rtlCol="0">
            <a:spAutoFit/>
          </a:bodyPr>
          <a:lstStyle/>
          <a:p>
            <a:pPr algn="ctr"/>
            <a:r>
              <a:rPr lang="en-US" altLang="zh-CN" sz="4000" b="1" dirty="0">
                <a:solidFill>
                  <a:schemeClr val="bg1"/>
                </a:solidFill>
                <a:latin typeface="思源黑体 CN Heavy" panose="020B0A00000000000000" pitchFamily="34" charset="-122"/>
                <a:ea typeface="思源黑体 CN Heavy" panose="020B0A00000000000000" pitchFamily="34" charset="-122"/>
              </a:rPr>
              <a:t>8</a:t>
            </a:r>
            <a:r>
              <a:rPr kumimoji="0" lang="en-US" altLang="zh-CN" sz="4000" b="1" i="0" u="none" strike="noStrike" kern="1200" cap="none" spc="0" normalizeH="0" baseline="0" noProof="0" dirty="0">
                <a:ln>
                  <a:noFill/>
                </a:ln>
                <a:solidFill>
                  <a:schemeClr val="bg1"/>
                </a:solidFill>
                <a:effectLst/>
                <a:uLnTx/>
                <a:uFillTx/>
                <a:latin typeface="思源黑体 CN Heavy" panose="020B0A00000000000000" pitchFamily="34" charset="-122"/>
                <a:ea typeface="思源黑体 CN Heavy" panose="020B0A00000000000000" pitchFamily="34" charset="-122"/>
              </a:rPr>
              <a:t>%</a:t>
            </a:r>
            <a:endParaRPr kumimoji="0" lang="en-US" altLang="zh-CN" sz="4000" b="1" i="0" u="none" strike="noStrike" kern="1200" cap="none" spc="0" normalizeH="0" baseline="0" noProof="0" dirty="0">
              <a:ln>
                <a:noFill/>
              </a:ln>
              <a:solidFill>
                <a:schemeClr val="bg1"/>
              </a:solidFill>
              <a:effectLst/>
              <a:uLnTx/>
              <a:uFillTx/>
              <a:latin typeface="思源黑体 CN Heavy" panose="020B0A00000000000000" pitchFamily="34" charset="-122"/>
              <a:ea typeface="思源黑体 CN Heavy" panose="020B0A00000000000000" pitchFamily="34" charset="-122"/>
            </a:endParaRPr>
          </a:p>
        </p:txBody>
      </p:sp>
      <p:sp>
        <p:nvSpPr>
          <p:cNvPr id="29" name="矩形 28"/>
          <p:cNvSpPr/>
          <p:nvPr/>
        </p:nvSpPr>
        <p:spPr>
          <a:xfrm>
            <a:off x="1785259" y="5011754"/>
            <a:ext cx="1335312" cy="700385"/>
          </a:xfrm>
          <a:prstGeom prst="rect">
            <a:avLst/>
          </a:prstGeom>
          <a:noFill/>
        </p:spPr>
        <p:txBody>
          <a:bodyPr wrap="square" lIns="0" tIns="0" rIns="0" bIns="0" rtlCol="0">
            <a:spAutoFit/>
          </a:bodyPr>
          <a:lstStyle/>
          <a:p>
            <a:pPr algn="ctr" hangingPunct="0">
              <a:lnSpc>
                <a:spcPct val="150000"/>
              </a:lnSpc>
            </a:pPr>
            <a:r>
              <a:rPr lang="zh-CN" altLang="en-US" sz="1600" dirty="0">
                <a:solidFill>
                  <a:schemeClr val="bg1"/>
                </a:solidFill>
                <a:latin typeface="思源黑体 CN Normal" panose="020B0400000000000000" pitchFamily="34" charset="-122"/>
                <a:ea typeface="思源黑体 CN Normal" panose="020B0400000000000000" pitchFamily="34" charset="-122"/>
                <a:cs typeface="+mn-ea"/>
                <a:sym typeface="+mn-lt"/>
              </a:rPr>
              <a:t>更改文字大小属性。</a:t>
            </a:r>
            <a:endParaRPr lang="zh-CN" altLang="en-US" sz="1600" dirty="0">
              <a:solidFill>
                <a:schemeClr val="bg1"/>
              </a:solidFill>
              <a:latin typeface="思源黑体 CN Normal" panose="020B0400000000000000" pitchFamily="34" charset="-122"/>
              <a:ea typeface="思源黑体 CN Normal" panose="020B0400000000000000" pitchFamily="34" charset="-122"/>
              <a:cs typeface="+mn-ea"/>
              <a:sym typeface="+mn-lt"/>
            </a:endParaRPr>
          </a:p>
        </p:txBody>
      </p:sp>
      <p:sp>
        <p:nvSpPr>
          <p:cNvPr id="30" name="矩形 29"/>
          <p:cNvSpPr/>
          <p:nvPr/>
        </p:nvSpPr>
        <p:spPr>
          <a:xfrm>
            <a:off x="4238173" y="5011754"/>
            <a:ext cx="1335312" cy="700385"/>
          </a:xfrm>
          <a:prstGeom prst="rect">
            <a:avLst/>
          </a:prstGeom>
          <a:noFill/>
        </p:spPr>
        <p:txBody>
          <a:bodyPr wrap="square" lIns="0" tIns="0" rIns="0" bIns="0" rtlCol="0">
            <a:spAutoFit/>
          </a:bodyPr>
          <a:lstStyle/>
          <a:p>
            <a:pPr algn="ctr" hangingPunct="0">
              <a:lnSpc>
                <a:spcPct val="150000"/>
              </a:lnSpc>
            </a:pPr>
            <a:r>
              <a:rPr lang="zh-CN" altLang="en-US" sz="1600" dirty="0">
                <a:solidFill>
                  <a:schemeClr val="bg1"/>
                </a:solidFill>
                <a:latin typeface="思源黑体 CN Normal" panose="020B0400000000000000" pitchFamily="34" charset="-122"/>
                <a:ea typeface="思源黑体 CN Normal" panose="020B0400000000000000" pitchFamily="34" charset="-122"/>
                <a:cs typeface="+mn-ea"/>
                <a:sym typeface="+mn-lt"/>
              </a:rPr>
              <a:t>更改文字大小属性。</a:t>
            </a:r>
            <a:endParaRPr lang="zh-CN" altLang="en-US" sz="1600" dirty="0">
              <a:solidFill>
                <a:schemeClr val="bg1"/>
              </a:solidFill>
              <a:latin typeface="思源黑体 CN Normal" panose="020B0400000000000000" pitchFamily="34" charset="-122"/>
              <a:ea typeface="思源黑体 CN Normal" panose="020B0400000000000000" pitchFamily="34" charset="-122"/>
              <a:cs typeface="+mn-ea"/>
              <a:sym typeface="+mn-lt"/>
            </a:endParaRPr>
          </a:p>
        </p:txBody>
      </p:sp>
      <p:sp>
        <p:nvSpPr>
          <p:cNvPr id="31" name="矩形 30"/>
          <p:cNvSpPr/>
          <p:nvPr/>
        </p:nvSpPr>
        <p:spPr>
          <a:xfrm>
            <a:off x="6662059" y="5011754"/>
            <a:ext cx="1335312" cy="700385"/>
          </a:xfrm>
          <a:prstGeom prst="rect">
            <a:avLst/>
          </a:prstGeom>
          <a:noFill/>
        </p:spPr>
        <p:txBody>
          <a:bodyPr wrap="square" lIns="0" tIns="0" rIns="0" bIns="0" rtlCol="0">
            <a:spAutoFit/>
          </a:bodyPr>
          <a:lstStyle/>
          <a:p>
            <a:pPr algn="ctr" hangingPunct="0">
              <a:lnSpc>
                <a:spcPct val="150000"/>
              </a:lnSpc>
            </a:pPr>
            <a:r>
              <a:rPr lang="zh-CN" altLang="en-US" sz="1600" dirty="0">
                <a:solidFill>
                  <a:schemeClr val="bg1"/>
                </a:solidFill>
                <a:latin typeface="思源黑体 CN Normal" panose="020B0400000000000000" pitchFamily="34" charset="-122"/>
                <a:ea typeface="思源黑体 CN Normal" panose="020B0400000000000000" pitchFamily="34" charset="-122"/>
                <a:cs typeface="+mn-ea"/>
                <a:sym typeface="+mn-lt"/>
              </a:rPr>
              <a:t>更改文字大小属性。</a:t>
            </a:r>
            <a:endParaRPr lang="zh-CN" altLang="en-US" sz="1600" dirty="0">
              <a:solidFill>
                <a:schemeClr val="bg1"/>
              </a:solidFill>
              <a:latin typeface="思源黑体 CN Normal" panose="020B0400000000000000" pitchFamily="34" charset="-122"/>
              <a:ea typeface="思源黑体 CN Normal" panose="020B0400000000000000" pitchFamily="34" charset="-122"/>
              <a:cs typeface="+mn-ea"/>
              <a:sym typeface="+mn-lt"/>
            </a:endParaRPr>
          </a:p>
        </p:txBody>
      </p:sp>
      <p:sp>
        <p:nvSpPr>
          <p:cNvPr id="32" name="矩形 31"/>
          <p:cNvSpPr/>
          <p:nvPr/>
        </p:nvSpPr>
        <p:spPr>
          <a:xfrm>
            <a:off x="8998859" y="5011754"/>
            <a:ext cx="1335312" cy="700385"/>
          </a:xfrm>
          <a:prstGeom prst="rect">
            <a:avLst/>
          </a:prstGeom>
          <a:noFill/>
        </p:spPr>
        <p:txBody>
          <a:bodyPr wrap="square" lIns="0" tIns="0" rIns="0" bIns="0" rtlCol="0">
            <a:spAutoFit/>
          </a:bodyPr>
          <a:lstStyle/>
          <a:p>
            <a:pPr algn="ctr" hangingPunct="0">
              <a:lnSpc>
                <a:spcPct val="150000"/>
              </a:lnSpc>
            </a:pPr>
            <a:r>
              <a:rPr lang="zh-CN" altLang="en-US" sz="1600" dirty="0">
                <a:solidFill>
                  <a:schemeClr val="bg1"/>
                </a:solidFill>
                <a:latin typeface="思源黑体 CN Normal" panose="020B0400000000000000" pitchFamily="34" charset="-122"/>
                <a:ea typeface="思源黑体 CN Normal" panose="020B0400000000000000" pitchFamily="34" charset="-122"/>
                <a:cs typeface="+mn-ea"/>
                <a:sym typeface="+mn-lt"/>
              </a:rPr>
              <a:t>更改文字大小属性。</a:t>
            </a:r>
            <a:endParaRPr lang="zh-CN" altLang="en-US" sz="1600" dirty="0">
              <a:solidFill>
                <a:schemeClr val="bg1"/>
              </a:solidFill>
              <a:latin typeface="思源黑体 CN Normal" panose="020B0400000000000000" pitchFamily="34" charset="-122"/>
              <a:ea typeface="思源黑体 CN Normal" panose="020B0400000000000000" pitchFamily="34" charset="-122"/>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900" advTm="0">
        <p14:warp dir="in"/>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childTnLst>
                                </p:cTn>
                              </p:par>
                              <p:par>
                                <p:cTn id="10" presetID="42" presetClass="entr" presetSubtype="0" fill="hold" grpId="0" nodeType="with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fade">
                                      <p:cBhvr>
                                        <p:cTn id="12" dur="1000"/>
                                        <p:tgtEl>
                                          <p:spTgt spid="17"/>
                                        </p:tgtEl>
                                      </p:cBhvr>
                                    </p:animEffect>
                                    <p:anim calcmode="lin" valueType="num">
                                      <p:cBhvr>
                                        <p:cTn id="13" dur="1000" fill="hold"/>
                                        <p:tgtEl>
                                          <p:spTgt spid="17"/>
                                        </p:tgtEl>
                                        <p:attrNameLst>
                                          <p:attrName>ppt_x</p:attrName>
                                        </p:attrNameLst>
                                      </p:cBhvr>
                                      <p:tavLst>
                                        <p:tav tm="0">
                                          <p:val>
                                            <p:strVal val="#ppt_x"/>
                                          </p:val>
                                        </p:tav>
                                        <p:tav tm="100000">
                                          <p:val>
                                            <p:strVal val="#ppt_x"/>
                                          </p:val>
                                        </p:tav>
                                      </p:tavLst>
                                    </p:anim>
                                    <p:anim calcmode="lin" valueType="num">
                                      <p:cBhvr>
                                        <p:cTn id="14" dur="1000" fill="hold"/>
                                        <p:tgtEl>
                                          <p:spTgt spid="17"/>
                                        </p:tgtEl>
                                        <p:attrNameLst>
                                          <p:attrName>ppt_y</p:attrName>
                                        </p:attrNameLst>
                                      </p:cBhvr>
                                      <p:tavLst>
                                        <p:tav tm="0">
                                          <p:val>
                                            <p:strVal val="#ppt_y+.1"/>
                                          </p:val>
                                        </p:tav>
                                        <p:tav tm="100000">
                                          <p:val>
                                            <p:strVal val="#ppt_y"/>
                                          </p:val>
                                        </p:tav>
                                      </p:tavLst>
                                    </p:anim>
                                  </p:childTnLst>
                                </p:cTn>
                              </p:par>
                              <p:par>
                                <p:cTn id="15" presetID="53" presetClass="entr" presetSubtype="16" fill="hold" grpId="0" nodeType="withEffect">
                                  <p:stCondLst>
                                    <p:cond delay="0"/>
                                  </p:stCondLst>
                                  <p:childTnLst>
                                    <p:set>
                                      <p:cBhvr>
                                        <p:cTn id="16" dur="1" fill="hold">
                                          <p:stCondLst>
                                            <p:cond delay="0"/>
                                          </p:stCondLst>
                                        </p:cTn>
                                        <p:tgtEl>
                                          <p:spTgt spid="33"/>
                                        </p:tgtEl>
                                        <p:attrNameLst>
                                          <p:attrName>style.visibility</p:attrName>
                                        </p:attrNameLst>
                                      </p:cBhvr>
                                      <p:to>
                                        <p:strVal val="visible"/>
                                      </p:to>
                                    </p:set>
                                    <p:anim calcmode="lin" valueType="num">
                                      <p:cBhvr>
                                        <p:cTn id="17" dur="500" fill="hold"/>
                                        <p:tgtEl>
                                          <p:spTgt spid="33"/>
                                        </p:tgtEl>
                                        <p:attrNameLst>
                                          <p:attrName>ppt_w</p:attrName>
                                        </p:attrNameLst>
                                      </p:cBhvr>
                                      <p:tavLst>
                                        <p:tav tm="0">
                                          <p:val>
                                            <p:fltVal val="0"/>
                                          </p:val>
                                        </p:tav>
                                        <p:tav tm="100000">
                                          <p:val>
                                            <p:strVal val="#ppt_w"/>
                                          </p:val>
                                        </p:tav>
                                      </p:tavLst>
                                    </p:anim>
                                    <p:anim calcmode="lin" valueType="num">
                                      <p:cBhvr>
                                        <p:cTn id="18" dur="500" fill="hold"/>
                                        <p:tgtEl>
                                          <p:spTgt spid="33"/>
                                        </p:tgtEl>
                                        <p:attrNameLst>
                                          <p:attrName>ppt_h</p:attrName>
                                        </p:attrNameLst>
                                      </p:cBhvr>
                                      <p:tavLst>
                                        <p:tav tm="0">
                                          <p:val>
                                            <p:fltVal val="0"/>
                                          </p:val>
                                        </p:tav>
                                        <p:tav tm="100000">
                                          <p:val>
                                            <p:strVal val="#ppt_h"/>
                                          </p:val>
                                        </p:tav>
                                      </p:tavLst>
                                    </p:anim>
                                    <p:animEffect transition="in" filter="fade">
                                      <p:cBhvr>
                                        <p:cTn id="19" dur="500"/>
                                        <p:tgtEl>
                                          <p:spTgt spid="33"/>
                                        </p:tgtEl>
                                      </p:cBhvr>
                                    </p:animEffect>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nodeType="clickEffect">
                                  <p:stCondLst>
                                    <p:cond delay="0"/>
                                  </p:stCondLst>
                                  <p:childTnLst>
                                    <p:set>
                                      <p:cBhvr>
                                        <p:cTn id="23" dur="1" fill="hold">
                                          <p:stCondLst>
                                            <p:cond delay="0"/>
                                          </p:stCondLst>
                                        </p:cTn>
                                        <p:tgtEl>
                                          <p:spTgt spid="11"/>
                                        </p:tgtEl>
                                        <p:attrNameLst>
                                          <p:attrName>style.visibility</p:attrName>
                                        </p:attrNameLst>
                                      </p:cBhvr>
                                      <p:to>
                                        <p:strVal val="visible"/>
                                      </p:to>
                                    </p:set>
                                    <p:animEffect transition="in" filter="fade">
                                      <p:cBhvr>
                                        <p:cTn id="24" dur="1000"/>
                                        <p:tgtEl>
                                          <p:spTgt spid="11"/>
                                        </p:tgtEl>
                                      </p:cBhvr>
                                    </p:animEffect>
                                    <p:anim calcmode="lin" valueType="num">
                                      <p:cBhvr>
                                        <p:cTn id="25" dur="1000" fill="hold"/>
                                        <p:tgtEl>
                                          <p:spTgt spid="11"/>
                                        </p:tgtEl>
                                        <p:attrNameLst>
                                          <p:attrName>ppt_x</p:attrName>
                                        </p:attrNameLst>
                                      </p:cBhvr>
                                      <p:tavLst>
                                        <p:tav tm="0">
                                          <p:val>
                                            <p:strVal val="#ppt_x"/>
                                          </p:val>
                                        </p:tav>
                                        <p:tav tm="100000">
                                          <p:val>
                                            <p:strVal val="#ppt_x"/>
                                          </p:val>
                                        </p:tav>
                                      </p:tavLst>
                                    </p:anim>
                                    <p:anim calcmode="lin" valueType="num">
                                      <p:cBhvr>
                                        <p:cTn id="26"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nodeType="click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fade">
                                      <p:cBhvr>
                                        <p:cTn id="31" dur="1000"/>
                                        <p:tgtEl>
                                          <p:spTgt spid="12"/>
                                        </p:tgtEl>
                                      </p:cBhvr>
                                    </p:animEffect>
                                    <p:anim calcmode="lin" valueType="num">
                                      <p:cBhvr>
                                        <p:cTn id="32" dur="1000" fill="hold"/>
                                        <p:tgtEl>
                                          <p:spTgt spid="12"/>
                                        </p:tgtEl>
                                        <p:attrNameLst>
                                          <p:attrName>ppt_x</p:attrName>
                                        </p:attrNameLst>
                                      </p:cBhvr>
                                      <p:tavLst>
                                        <p:tav tm="0">
                                          <p:val>
                                            <p:strVal val="#ppt_x"/>
                                          </p:val>
                                        </p:tav>
                                        <p:tav tm="100000">
                                          <p:val>
                                            <p:strVal val="#ppt_x"/>
                                          </p:val>
                                        </p:tav>
                                      </p:tavLst>
                                    </p:anim>
                                    <p:anim calcmode="lin" valueType="num">
                                      <p:cBhvr>
                                        <p:cTn id="33"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53" presetClass="entr" presetSubtype="16" fill="hold" grpId="0" nodeType="clickEffect">
                                  <p:stCondLst>
                                    <p:cond delay="0"/>
                                  </p:stCondLst>
                                  <p:childTnLst>
                                    <p:set>
                                      <p:cBhvr>
                                        <p:cTn id="37" dur="1" fill="hold">
                                          <p:stCondLst>
                                            <p:cond delay="0"/>
                                          </p:stCondLst>
                                        </p:cTn>
                                        <p:tgtEl>
                                          <p:spTgt spid="13"/>
                                        </p:tgtEl>
                                        <p:attrNameLst>
                                          <p:attrName>style.visibility</p:attrName>
                                        </p:attrNameLst>
                                      </p:cBhvr>
                                      <p:to>
                                        <p:strVal val="visible"/>
                                      </p:to>
                                    </p:set>
                                    <p:anim calcmode="lin" valueType="num">
                                      <p:cBhvr>
                                        <p:cTn id="38" dur="500" fill="hold"/>
                                        <p:tgtEl>
                                          <p:spTgt spid="13"/>
                                        </p:tgtEl>
                                        <p:attrNameLst>
                                          <p:attrName>ppt_w</p:attrName>
                                        </p:attrNameLst>
                                      </p:cBhvr>
                                      <p:tavLst>
                                        <p:tav tm="0">
                                          <p:val>
                                            <p:fltVal val="0"/>
                                          </p:val>
                                        </p:tav>
                                        <p:tav tm="100000">
                                          <p:val>
                                            <p:strVal val="#ppt_w"/>
                                          </p:val>
                                        </p:tav>
                                      </p:tavLst>
                                    </p:anim>
                                    <p:anim calcmode="lin" valueType="num">
                                      <p:cBhvr>
                                        <p:cTn id="39" dur="500" fill="hold"/>
                                        <p:tgtEl>
                                          <p:spTgt spid="13"/>
                                        </p:tgtEl>
                                        <p:attrNameLst>
                                          <p:attrName>ppt_h</p:attrName>
                                        </p:attrNameLst>
                                      </p:cBhvr>
                                      <p:tavLst>
                                        <p:tav tm="0">
                                          <p:val>
                                            <p:fltVal val="0"/>
                                          </p:val>
                                        </p:tav>
                                        <p:tav tm="100000">
                                          <p:val>
                                            <p:strVal val="#ppt_h"/>
                                          </p:val>
                                        </p:tav>
                                      </p:tavLst>
                                    </p:anim>
                                    <p:animEffect transition="in" filter="fade">
                                      <p:cBhvr>
                                        <p:cTn id="40" dur="500"/>
                                        <p:tgtEl>
                                          <p:spTgt spid="13"/>
                                        </p:tgtEl>
                                      </p:cBhvr>
                                    </p:animEffect>
                                  </p:childTnLst>
                                </p:cTn>
                              </p:par>
                              <p:par>
                                <p:cTn id="41" presetID="53" presetClass="entr" presetSubtype="16" fill="hold" grpId="0" nodeType="withEffect">
                                  <p:stCondLst>
                                    <p:cond delay="0"/>
                                  </p:stCondLst>
                                  <p:childTnLst>
                                    <p:set>
                                      <p:cBhvr>
                                        <p:cTn id="42" dur="1" fill="hold">
                                          <p:stCondLst>
                                            <p:cond delay="0"/>
                                          </p:stCondLst>
                                        </p:cTn>
                                        <p:tgtEl>
                                          <p:spTgt spid="21"/>
                                        </p:tgtEl>
                                        <p:attrNameLst>
                                          <p:attrName>style.visibility</p:attrName>
                                        </p:attrNameLst>
                                      </p:cBhvr>
                                      <p:to>
                                        <p:strVal val="visible"/>
                                      </p:to>
                                    </p:set>
                                    <p:anim calcmode="lin" valueType="num">
                                      <p:cBhvr>
                                        <p:cTn id="43" dur="500" fill="hold"/>
                                        <p:tgtEl>
                                          <p:spTgt spid="21"/>
                                        </p:tgtEl>
                                        <p:attrNameLst>
                                          <p:attrName>ppt_w</p:attrName>
                                        </p:attrNameLst>
                                      </p:cBhvr>
                                      <p:tavLst>
                                        <p:tav tm="0">
                                          <p:val>
                                            <p:fltVal val="0"/>
                                          </p:val>
                                        </p:tav>
                                        <p:tav tm="100000">
                                          <p:val>
                                            <p:strVal val="#ppt_w"/>
                                          </p:val>
                                        </p:tav>
                                      </p:tavLst>
                                    </p:anim>
                                    <p:anim calcmode="lin" valueType="num">
                                      <p:cBhvr>
                                        <p:cTn id="44" dur="500" fill="hold"/>
                                        <p:tgtEl>
                                          <p:spTgt spid="21"/>
                                        </p:tgtEl>
                                        <p:attrNameLst>
                                          <p:attrName>ppt_h</p:attrName>
                                        </p:attrNameLst>
                                      </p:cBhvr>
                                      <p:tavLst>
                                        <p:tav tm="0">
                                          <p:val>
                                            <p:fltVal val="0"/>
                                          </p:val>
                                        </p:tav>
                                        <p:tav tm="100000">
                                          <p:val>
                                            <p:strVal val="#ppt_h"/>
                                          </p:val>
                                        </p:tav>
                                      </p:tavLst>
                                    </p:anim>
                                    <p:animEffect transition="in" filter="fade">
                                      <p:cBhvr>
                                        <p:cTn id="45" dur="500"/>
                                        <p:tgtEl>
                                          <p:spTgt spid="21"/>
                                        </p:tgtEl>
                                      </p:cBhvr>
                                    </p:animEffect>
                                  </p:childTnLst>
                                </p:cTn>
                              </p:par>
                              <p:par>
                                <p:cTn id="46" presetID="53" presetClass="entr" presetSubtype="16" fill="hold" grpId="0" nodeType="withEffect">
                                  <p:stCondLst>
                                    <p:cond delay="0"/>
                                  </p:stCondLst>
                                  <p:childTnLst>
                                    <p:set>
                                      <p:cBhvr>
                                        <p:cTn id="47" dur="1" fill="hold">
                                          <p:stCondLst>
                                            <p:cond delay="0"/>
                                          </p:stCondLst>
                                        </p:cTn>
                                        <p:tgtEl>
                                          <p:spTgt spid="22"/>
                                        </p:tgtEl>
                                        <p:attrNameLst>
                                          <p:attrName>style.visibility</p:attrName>
                                        </p:attrNameLst>
                                      </p:cBhvr>
                                      <p:to>
                                        <p:strVal val="visible"/>
                                      </p:to>
                                    </p:set>
                                    <p:anim calcmode="lin" valueType="num">
                                      <p:cBhvr>
                                        <p:cTn id="48" dur="500" fill="hold"/>
                                        <p:tgtEl>
                                          <p:spTgt spid="22"/>
                                        </p:tgtEl>
                                        <p:attrNameLst>
                                          <p:attrName>ppt_w</p:attrName>
                                        </p:attrNameLst>
                                      </p:cBhvr>
                                      <p:tavLst>
                                        <p:tav tm="0">
                                          <p:val>
                                            <p:fltVal val="0"/>
                                          </p:val>
                                        </p:tav>
                                        <p:tav tm="100000">
                                          <p:val>
                                            <p:strVal val="#ppt_w"/>
                                          </p:val>
                                        </p:tav>
                                      </p:tavLst>
                                    </p:anim>
                                    <p:anim calcmode="lin" valueType="num">
                                      <p:cBhvr>
                                        <p:cTn id="49" dur="500" fill="hold"/>
                                        <p:tgtEl>
                                          <p:spTgt spid="22"/>
                                        </p:tgtEl>
                                        <p:attrNameLst>
                                          <p:attrName>ppt_h</p:attrName>
                                        </p:attrNameLst>
                                      </p:cBhvr>
                                      <p:tavLst>
                                        <p:tav tm="0">
                                          <p:val>
                                            <p:fltVal val="0"/>
                                          </p:val>
                                        </p:tav>
                                        <p:tav tm="100000">
                                          <p:val>
                                            <p:strVal val="#ppt_h"/>
                                          </p:val>
                                        </p:tav>
                                      </p:tavLst>
                                    </p:anim>
                                    <p:animEffect transition="in" filter="fade">
                                      <p:cBhvr>
                                        <p:cTn id="50" dur="500"/>
                                        <p:tgtEl>
                                          <p:spTgt spid="22"/>
                                        </p:tgtEl>
                                      </p:cBhvr>
                                    </p:animEffect>
                                  </p:childTnLst>
                                </p:cTn>
                              </p:par>
                              <p:par>
                                <p:cTn id="51" presetID="53" presetClass="entr" presetSubtype="16" fill="hold" grpId="0" nodeType="withEffect">
                                  <p:stCondLst>
                                    <p:cond delay="0"/>
                                  </p:stCondLst>
                                  <p:childTnLst>
                                    <p:set>
                                      <p:cBhvr>
                                        <p:cTn id="52" dur="1" fill="hold">
                                          <p:stCondLst>
                                            <p:cond delay="0"/>
                                          </p:stCondLst>
                                        </p:cTn>
                                        <p:tgtEl>
                                          <p:spTgt spid="23"/>
                                        </p:tgtEl>
                                        <p:attrNameLst>
                                          <p:attrName>style.visibility</p:attrName>
                                        </p:attrNameLst>
                                      </p:cBhvr>
                                      <p:to>
                                        <p:strVal val="visible"/>
                                      </p:to>
                                    </p:set>
                                    <p:anim calcmode="lin" valueType="num">
                                      <p:cBhvr>
                                        <p:cTn id="53" dur="500" fill="hold"/>
                                        <p:tgtEl>
                                          <p:spTgt spid="23"/>
                                        </p:tgtEl>
                                        <p:attrNameLst>
                                          <p:attrName>ppt_w</p:attrName>
                                        </p:attrNameLst>
                                      </p:cBhvr>
                                      <p:tavLst>
                                        <p:tav tm="0">
                                          <p:val>
                                            <p:fltVal val="0"/>
                                          </p:val>
                                        </p:tav>
                                        <p:tav tm="100000">
                                          <p:val>
                                            <p:strVal val="#ppt_w"/>
                                          </p:val>
                                        </p:tav>
                                      </p:tavLst>
                                    </p:anim>
                                    <p:anim calcmode="lin" valueType="num">
                                      <p:cBhvr>
                                        <p:cTn id="54" dur="500" fill="hold"/>
                                        <p:tgtEl>
                                          <p:spTgt spid="23"/>
                                        </p:tgtEl>
                                        <p:attrNameLst>
                                          <p:attrName>ppt_h</p:attrName>
                                        </p:attrNameLst>
                                      </p:cBhvr>
                                      <p:tavLst>
                                        <p:tav tm="0">
                                          <p:val>
                                            <p:fltVal val="0"/>
                                          </p:val>
                                        </p:tav>
                                        <p:tav tm="100000">
                                          <p:val>
                                            <p:strVal val="#ppt_h"/>
                                          </p:val>
                                        </p:tav>
                                      </p:tavLst>
                                    </p:anim>
                                    <p:animEffect transition="in" filter="fade">
                                      <p:cBhvr>
                                        <p:cTn id="55" dur="500"/>
                                        <p:tgtEl>
                                          <p:spTgt spid="23"/>
                                        </p:tgtEl>
                                      </p:cBhvr>
                                    </p:animEffect>
                                  </p:childTnLst>
                                </p:cTn>
                              </p:par>
                              <p:par>
                                <p:cTn id="56" presetID="53" presetClass="entr" presetSubtype="16" fill="hold" grpId="0" nodeType="withEffect">
                                  <p:stCondLst>
                                    <p:cond delay="0"/>
                                  </p:stCondLst>
                                  <p:childTnLst>
                                    <p:set>
                                      <p:cBhvr>
                                        <p:cTn id="57" dur="1" fill="hold">
                                          <p:stCondLst>
                                            <p:cond delay="0"/>
                                          </p:stCondLst>
                                        </p:cTn>
                                        <p:tgtEl>
                                          <p:spTgt spid="25"/>
                                        </p:tgtEl>
                                        <p:attrNameLst>
                                          <p:attrName>style.visibility</p:attrName>
                                        </p:attrNameLst>
                                      </p:cBhvr>
                                      <p:to>
                                        <p:strVal val="visible"/>
                                      </p:to>
                                    </p:set>
                                    <p:anim calcmode="lin" valueType="num">
                                      <p:cBhvr>
                                        <p:cTn id="58" dur="500" fill="hold"/>
                                        <p:tgtEl>
                                          <p:spTgt spid="25"/>
                                        </p:tgtEl>
                                        <p:attrNameLst>
                                          <p:attrName>ppt_w</p:attrName>
                                        </p:attrNameLst>
                                      </p:cBhvr>
                                      <p:tavLst>
                                        <p:tav tm="0">
                                          <p:val>
                                            <p:fltVal val="0"/>
                                          </p:val>
                                        </p:tav>
                                        <p:tav tm="100000">
                                          <p:val>
                                            <p:strVal val="#ppt_w"/>
                                          </p:val>
                                        </p:tav>
                                      </p:tavLst>
                                    </p:anim>
                                    <p:anim calcmode="lin" valueType="num">
                                      <p:cBhvr>
                                        <p:cTn id="59" dur="500" fill="hold"/>
                                        <p:tgtEl>
                                          <p:spTgt spid="25"/>
                                        </p:tgtEl>
                                        <p:attrNameLst>
                                          <p:attrName>ppt_h</p:attrName>
                                        </p:attrNameLst>
                                      </p:cBhvr>
                                      <p:tavLst>
                                        <p:tav tm="0">
                                          <p:val>
                                            <p:fltVal val="0"/>
                                          </p:val>
                                        </p:tav>
                                        <p:tav tm="100000">
                                          <p:val>
                                            <p:strVal val="#ppt_h"/>
                                          </p:val>
                                        </p:tav>
                                      </p:tavLst>
                                    </p:anim>
                                    <p:animEffect transition="in" filter="fade">
                                      <p:cBhvr>
                                        <p:cTn id="60" dur="500"/>
                                        <p:tgtEl>
                                          <p:spTgt spid="25"/>
                                        </p:tgtEl>
                                      </p:cBhvr>
                                    </p:animEffect>
                                  </p:childTnLst>
                                </p:cTn>
                              </p:par>
                              <p:par>
                                <p:cTn id="61" presetID="53" presetClass="entr" presetSubtype="16" fill="hold" grpId="0" nodeType="withEffect">
                                  <p:stCondLst>
                                    <p:cond delay="0"/>
                                  </p:stCondLst>
                                  <p:childTnLst>
                                    <p:set>
                                      <p:cBhvr>
                                        <p:cTn id="62" dur="1" fill="hold">
                                          <p:stCondLst>
                                            <p:cond delay="0"/>
                                          </p:stCondLst>
                                        </p:cTn>
                                        <p:tgtEl>
                                          <p:spTgt spid="26"/>
                                        </p:tgtEl>
                                        <p:attrNameLst>
                                          <p:attrName>style.visibility</p:attrName>
                                        </p:attrNameLst>
                                      </p:cBhvr>
                                      <p:to>
                                        <p:strVal val="visible"/>
                                      </p:to>
                                    </p:set>
                                    <p:anim calcmode="lin" valueType="num">
                                      <p:cBhvr>
                                        <p:cTn id="63" dur="500" fill="hold"/>
                                        <p:tgtEl>
                                          <p:spTgt spid="26"/>
                                        </p:tgtEl>
                                        <p:attrNameLst>
                                          <p:attrName>ppt_w</p:attrName>
                                        </p:attrNameLst>
                                      </p:cBhvr>
                                      <p:tavLst>
                                        <p:tav tm="0">
                                          <p:val>
                                            <p:fltVal val="0"/>
                                          </p:val>
                                        </p:tav>
                                        <p:tav tm="100000">
                                          <p:val>
                                            <p:strVal val="#ppt_w"/>
                                          </p:val>
                                        </p:tav>
                                      </p:tavLst>
                                    </p:anim>
                                    <p:anim calcmode="lin" valueType="num">
                                      <p:cBhvr>
                                        <p:cTn id="64" dur="500" fill="hold"/>
                                        <p:tgtEl>
                                          <p:spTgt spid="26"/>
                                        </p:tgtEl>
                                        <p:attrNameLst>
                                          <p:attrName>ppt_h</p:attrName>
                                        </p:attrNameLst>
                                      </p:cBhvr>
                                      <p:tavLst>
                                        <p:tav tm="0">
                                          <p:val>
                                            <p:fltVal val="0"/>
                                          </p:val>
                                        </p:tav>
                                        <p:tav tm="100000">
                                          <p:val>
                                            <p:strVal val="#ppt_h"/>
                                          </p:val>
                                        </p:tav>
                                      </p:tavLst>
                                    </p:anim>
                                    <p:animEffect transition="in" filter="fade">
                                      <p:cBhvr>
                                        <p:cTn id="65" dur="500"/>
                                        <p:tgtEl>
                                          <p:spTgt spid="26"/>
                                        </p:tgtEl>
                                      </p:cBhvr>
                                    </p:animEffect>
                                  </p:childTnLst>
                                </p:cTn>
                              </p:par>
                              <p:par>
                                <p:cTn id="66" presetID="53" presetClass="entr" presetSubtype="16" fill="hold" grpId="0" nodeType="withEffect">
                                  <p:stCondLst>
                                    <p:cond delay="0"/>
                                  </p:stCondLst>
                                  <p:childTnLst>
                                    <p:set>
                                      <p:cBhvr>
                                        <p:cTn id="67" dur="1" fill="hold">
                                          <p:stCondLst>
                                            <p:cond delay="0"/>
                                          </p:stCondLst>
                                        </p:cTn>
                                        <p:tgtEl>
                                          <p:spTgt spid="27"/>
                                        </p:tgtEl>
                                        <p:attrNameLst>
                                          <p:attrName>style.visibility</p:attrName>
                                        </p:attrNameLst>
                                      </p:cBhvr>
                                      <p:to>
                                        <p:strVal val="visible"/>
                                      </p:to>
                                    </p:set>
                                    <p:anim calcmode="lin" valueType="num">
                                      <p:cBhvr>
                                        <p:cTn id="68" dur="500" fill="hold"/>
                                        <p:tgtEl>
                                          <p:spTgt spid="27"/>
                                        </p:tgtEl>
                                        <p:attrNameLst>
                                          <p:attrName>ppt_w</p:attrName>
                                        </p:attrNameLst>
                                      </p:cBhvr>
                                      <p:tavLst>
                                        <p:tav tm="0">
                                          <p:val>
                                            <p:fltVal val="0"/>
                                          </p:val>
                                        </p:tav>
                                        <p:tav tm="100000">
                                          <p:val>
                                            <p:strVal val="#ppt_w"/>
                                          </p:val>
                                        </p:tav>
                                      </p:tavLst>
                                    </p:anim>
                                    <p:anim calcmode="lin" valueType="num">
                                      <p:cBhvr>
                                        <p:cTn id="69" dur="500" fill="hold"/>
                                        <p:tgtEl>
                                          <p:spTgt spid="27"/>
                                        </p:tgtEl>
                                        <p:attrNameLst>
                                          <p:attrName>ppt_h</p:attrName>
                                        </p:attrNameLst>
                                      </p:cBhvr>
                                      <p:tavLst>
                                        <p:tav tm="0">
                                          <p:val>
                                            <p:fltVal val="0"/>
                                          </p:val>
                                        </p:tav>
                                        <p:tav tm="100000">
                                          <p:val>
                                            <p:strVal val="#ppt_h"/>
                                          </p:val>
                                        </p:tav>
                                      </p:tavLst>
                                    </p:anim>
                                    <p:animEffect transition="in" filter="fade">
                                      <p:cBhvr>
                                        <p:cTn id="70" dur="500"/>
                                        <p:tgtEl>
                                          <p:spTgt spid="27"/>
                                        </p:tgtEl>
                                      </p:cBhvr>
                                    </p:animEffect>
                                  </p:childTnLst>
                                </p:cTn>
                              </p:par>
                              <p:par>
                                <p:cTn id="71" presetID="53" presetClass="entr" presetSubtype="16" fill="hold" grpId="0" nodeType="withEffect">
                                  <p:stCondLst>
                                    <p:cond delay="0"/>
                                  </p:stCondLst>
                                  <p:childTnLst>
                                    <p:set>
                                      <p:cBhvr>
                                        <p:cTn id="72" dur="1" fill="hold">
                                          <p:stCondLst>
                                            <p:cond delay="0"/>
                                          </p:stCondLst>
                                        </p:cTn>
                                        <p:tgtEl>
                                          <p:spTgt spid="28"/>
                                        </p:tgtEl>
                                        <p:attrNameLst>
                                          <p:attrName>style.visibility</p:attrName>
                                        </p:attrNameLst>
                                      </p:cBhvr>
                                      <p:to>
                                        <p:strVal val="visible"/>
                                      </p:to>
                                    </p:set>
                                    <p:anim calcmode="lin" valueType="num">
                                      <p:cBhvr>
                                        <p:cTn id="73" dur="500" fill="hold"/>
                                        <p:tgtEl>
                                          <p:spTgt spid="28"/>
                                        </p:tgtEl>
                                        <p:attrNameLst>
                                          <p:attrName>ppt_w</p:attrName>
                                        </p:attrNameLst>
                                      </p:cBhvr>
                                      <p:tavLst>
                                        <p:tav tm="0">
                                          <p:val>
                                            <p:fltVal val="0"/>
                                          </p:val>
                                        </p:tav>
                                        <p:tav tm="100000">
                                          <p:val>
                                            <p:strVal val="#ppt_w"/>
                                          </p:val>
                                        </p:tav>
                                      </p:tavLst>
                                    </p:anim>
                                    <p:anim calcmode="lin" valueType="num">
                                      <p:cBhvr>
                                        <p:cTn id="74" dur="500" fill="hold"/>
                                        <p:tgtEl>
                                          <p:spTgt spid="28"/>
                                        </p:tgtEl>
                                        <p:attrNameLst>
                                          <p:attrName>ppt_h</p:attrName>
                                        </p:attrNameLst>
                                      </p:cBhvr>
                                      <p:tavLst>
                                        <p:tav tm="0">
                                          <p:val>
                                            <p:fltVal val="0"/>
                                          </p:val>
                                        </p:tav>
                                        <p:tav tm="100000">
                                          <p:val>
                                            <p:strVal val="#ppt_h"/>
                                          </p:val>
                                        </p:tav>
                                      </p:tavLst>
                                    </p:anim>
                                    <p:animEffect transition="in" filter="fade">
                                      <p:cBhvr>
                                        <p:cTn id="75" dur="500"/>
                                        <p:tgtEl>
                                          <p:spTgt spid="28"/>
                                        </p:tgtEl>
                                      </p:cBhvr>
                                    </p:animEffect>
                                  </p:childTnLst>
                                </p:cTn>
                              </p:par>
                            </p:childTnLst>
                          </p:cTn>
                        </p:par>
                        <p:par>
                          <p:cTn id="76" fill="hold">
                            <p:stCondLst>
                              <p:cond delay="500"/>
                            </p:stCondLst>
                            <p:childTnLst>
                              <p:par>
                                <p:cTn id="77" presetID="42" presetClass="entr" presetSubtype="0" fill="hold" grpId="0" nodeType="afterEffect">
                                  <p:stCondLst>
                                    <p:cond delay="0"/>
                                  </p:stCondLst>
                                  <p:childTnLst>
                                    <p:set>
                                      <p:cBhvr>
                                        <p:cTn id="78" dur="1" fill="hold">
                                          <p:stCondLst>
                                            <p:cond delay="0"/>
                                          </p:stCondLst>
                                        </p:cTn>
                                        <p:tgtEl>
                                          <p:spTgt spid="29"/>
                                        </p:tgtEl>
                                        <p:attrNameLst>
                                          <p:attrName>style.visibility</p:attrName>
                                        </p:attrNameLst>
                                      </p:cBhvr>
                                      <p:to>
                                        <p:strVal val="visible"/>
                                      </p:to>
                                    </p:set>
                                    <p:animEffect transition="in" filter="fade">
                                      <p:cBhvr>
                                        <p:cTn id="79" dur="1000"/>
                                        <p:tgtEl>
                                          <p:spTgt spid="29"/>
                                        </p:tgtEl>
                                      </p:cBhvr>
                                    </p:animEffect>
                                    <p:anim calcmode="lin" valueType="num">
                                      <p:cBhvr>
                                        <p:cTn id="80" dur="1000" fill="hold"/>
                                        <p:tgtEl>
                                          <p:spTgt spid="29"/>
                                        </p:tgtEl>
                                        <p:attrNameLst>
                                          <p:attrName>ppt_x</p:attrName>
                                        </p:attrNameLst>
                                      </p:cBhvr>
                                      <p:tavLst>
                                        <p:tav tm="0">
                                          <p:val>
                                            <p:strVal val="#ppt_x"/>
                                          </p:val>
                                        </p:tav>
                                        <p:tav tm="100000">
                                          <p:val>
                                            <p:strVal val="#ppt_x"/>
                                          </p:val>
                                        </p:tav>
                                      </p:tavLst>
                                    </p:anim>
                                    <p:anim calcmode="lin" valueType="num">
                                      <p:cBhvr>
                                        <p:cTn id="81" dur="1000" fill="hold"/>
                                        <p:tgtEl>
                                          <p:spTgt spid="29"/>
                                        </p:tgtEl>
                                        <p:attrNameLst>
                                          <p:attrName>ppt_y</p:attrName>
                                        </p:attrNameLst>
                                      </p:cBhvr>
                                      <p:tavLst>
                                        <p:tav tm="0">
                                          <p:val>
                                            <p:strVal val="#ppt_y+.1"/>
                                          </p:val>
                                        </p:tav>
                                        <p:tav tm="100000">
                                          <p:val>
                                            <p:strVal val="#ppt_y"/>
                                          </p:val>
                                        </p:tav>
                                      </p:tavLst>
                                    </p:anim>
                                  </p:childTnLst>
                                </p:cTn>
                              </p:par>
                            </p:childTnLst>
                          </p:cTn>
                        </p:par>
                        <p:par>
                          <p:cTn id="82" fill="hold">
                            <p:stCondLst>
                              <p:cond delay="1500"/>
                            </p:stCondLst>
                            <p:childTnLst>
                              <p:par>
                                <p:cTn id="83" presetID="42" presetClass="entr" presetSubtype="0" fill="hold" grpId="0" nodeType="afterEffect">
                                  <p:stCondLst>
                                    <p:cond delay="0"/>
                                  </p:stCondLst>
                                  <p:childTnLst>
                                    <p:set>
                                      <p:cBhvr>
                                        <p:cTn id="84" dur="1" fill="hold">
                                          <p:stCondLst>
                                            <p:cond delay="0"/>
                                          </p:stCondLst>
                                        </p:cTn>
                                        <p:tgtEl>
                                          <p:spTgt spid="30"/>
                                        </p:tgtEl>
                                        <p:attrNameLst>
                                          <p:attrName>style.visibility</p:attrName>
                                        </p:attrNameLst>
                                      </p:cBhvr>
                                      <p:to>
                                        <p:strVal val="visible"/>
                                      </p:to>
                                    </p:set>
                                    <p:animEffect transition="in" filter="fade">
                                      <p:cBhvr>
                                        <p:cTn id="85" dur="1000"/>
                                        <p:tgtEl>
                                          <p:spTgt spid="30"/>
                                        </p:tgtEl>
                                      </p:cBhvr>
                                    </p:animEffect>
                                    <p:anim calcmode="lin" valueType="num">
                                      <p:cBhvr>
                                        <p:cTn id="86" dur="1000" fill="hold"/>
                                        <p:tgtEl>
                                          <p:spTgt spid="30"/>
                                        </p:tgtEl>
                                        <p:attrNameLst>
                                          <p:attrName>ppt_x</p:attrName>
                                        </p:attrNameLst>
                                      </p:cBhvr>
                                      <p:tavLst>
                                        <p:tav tm="0">
                                          <p:val>
                                            <p:strVal val="#ppt_x"/>
                                          </p:val>
                                        </p:tav>
                                        <p:tav tm="100000">
                                          <p:val>
                                            <p:strVal val="#ppt_x"/>
                                          </p:val>
                                        </p:tav>
                                      </p:tavLst>
                                    </p:anim>
                                    <p:anim calcmode="lin" valueType="num">
                                      <p:cBhvr>
                                        <p:cTn id="87" dur="1000" fill="hold"/>
                                        <p:tgtEl>
                                          <p:spTgt spid="30"/>
                                        </p:tgtEl>
                                        <p:attrNameLst>
                                          <p:attrName>ppt_y</p:attrName>
                                        </p:attrNameLst>
                                      </p:cBhvr>
                                      <p:tavLst>
                                        <p:tav tm="0">
                                          <p:val>
                                            <p:strVal val="#ppt_y+.1"/>
                                          </p:val>
                                        </p:tav>
                                        <p:tav tm="100000">
                                          <p:val>
                                            <p:strVal val="#ppt_y"/>
                                          </p:val>
                                        </p:tav>
                                      </p:tavLst>
                                    </p:anim>
                                  </p:childTnLst>
                                </p:cTn>
                              </p:par>
                            </p:childTnLst>
                          </p:cTn>
                        </p:par>
                        <p:par>
                          <p:cTn id="88" fill="hold">
                            <p:stCondLst>
                              <p:cond delay="2500"/>
                            </p:stCondLst>
                            <p:childTnLst>
                              <p:par>
                                <p:cTn id="89" presetID="42" presetClass="entr" presetSubtype="0" fill="hold" grpId="0" nodeType="afterEffect">
                                  <p:stCondLst>
                                    <p:cond delay="0"/>
                                  </p:stCondLst>
                                  <p:childTnLst>
                                    <p:set>
                                      <p:cBhvr>
                                        <p:cTn id="90" dur="1" fill="hold">
                                          <p:stCondLst>
                                            <p:cond delay="0"/>
                                          </p:stCondLst>
                                        </p:cTn>
                                        <p:tgtEl>
                                          <p:spTgt spid="31"/>
                                        </p:tgtEl>
                                        <p:attrNameLst>
                                          <p:attrName>style.visibility</p:attrName>
                                        </p:attrNameLst>
                                      </p:cBhvr>
                                      <p:to>
                                        <p:strVal val="visible"/>
                                      </p:to>
                                    </p:set>
                                    <p:animEffect transition="in" filter="fade">
                                      <p:cBhvr>
                                        <p:cTn id="91" dur="1000"/>
                                        <p:tgtEl>
                                          <p:spTgt spid="31"/>
                                        </p:tgtEl>
                                      </p:cBhvr>
                                    </p:animEffect>
                                    <p:anim calcmode="lin" valueType="num">
                                      <p:cBhvr>
                                        <p:cTn id="92" dur="1000" fill="hold"/>
                                        <p:tgtEl>
                                          <p:spTgt spid="31"/>
                                        </p:tgtEl>
                                        <p:attrNameLst>
                                          <p:attrName>ppt_x</p:attrName>
                                        </p:attrNameLst>
                                      </p:cBhvr>
                                      <p:tavLst>
                                        <p:tav tm="0">
                                          <p:val>
                                            <p:strVal val="#ppt_x"/>
                                          </p:val>
                                        </p:tav>
                                        <p:tav tm="100000">
                                          <p:val>
                                            <p:strVal val="#ppt_x"/>
                                          </p:val>
                                        </p:tav>
                                      </p:tavLst>
                                    </p:anim>
                                    <p:anim calcmode="lin" valueType="num">
                                      <p:cBhvr>
                                        <p:cTn id="93" dur="1000" fill="hold"/>
                                        <p:tgtEl>
                                          <p:spTgt spid="31"/>
                                        </p:tgtEl>
                                        <p:attrNameLst>
                                          <p:attrName>ppt_y</p:attrName>
                                        </p:attrNameLst>
                                      </p:cBhvr>
                                      <p:tavLst>
                                        <p:tav tm="0">
                                          <p:val>
                                            <p:strVal val="#ppt_y+.1"/>
                                          </p:val>
                                        </p:tav>
                                        <p:tav tm="100000">
                                          <p:val>
                                            <p:strVal val="#ppt_y"/>
                                          </p:val>
                                        </p:tav>
                                      </p:tavLst>
                                    </p:anim>
                                  </p:childTnLst>
                                </p:cTn>
                              </p:par>
                            </p:childTnLst>
                          </p:cTn>
                        </p:par>
                        <p:par>
                          <p:cTn id="94" fill="hold">
                            <p:stCondLst>
                              <p:cond delay="3500"/>
                            </p:stCondLst>
                            <p:childTnLst>
                              <p:par>
                                <p:cTn id="95" presetID="42" presetClass="entr" presetSubtype="0" fill="hold" grpId="0" nodeType="afterEffect">
                                  <p:stCondLst>
                                    <p:cond delay="0"/>
                                  </p:stCondLst>
                                  <p:childTnLst>
                                    <p:set>
                                      <p:cBhvr>
                                        <p:cTn id="96" dur="1" fill="hold">
                                          <p:stCondLst>
                                            <p:cond delay="0"/>
                                          </p:stCondLst>
                                        </p:cTn>
                                        <p:tgtEl>
                                          <p:spTgt spid="32"/>
                                        </p:tgtEl>
                                        <p:attrNameLst>
                                          <p:attrName>style.visibility</p:attrName>
                                        </p:attrNameLst>
                                      </p:cBhvr>
                                      <p:to>
                                        <p:strVal val="visible"/>
                                      </p:to>
                                    </p:set>
                                    <p:animEffect transition="in" filter="fade">
                                      <p:cBhvr>
                                        <p:cTn id="97" dur="1000"/>
                                        <p:tgtEl>
                                          <p:spTgt spid="32"/>
                                        </p:tgtEl>
                                      </p:cBhvr>
                                    </p:animEffect>
                                    <p:anim calcmode="lin" valueType="num">
                                      <p:cBhvr>
                                        <p:cTn id="98" dur="1000" fill="hold"/>
                                        <p:tgtEl>
                                          <p:spTgt spid="32"/>
                                        </p:tgtEl>
                                        <p:attrNameLst>
                                          <p:attrName>ppt_x</p:attrName>
                                        </p:attrNameLst>
                                      </p:cBhvr>
                                      <p:tavLst>
                                        <p:tav tm="0">
                                          <p:val>
                                            <p:strVal val="#ppt_x"/>
                                          </p:val>
                                        </p:tav>
                                        <p:tav tm="100000">
                                          <p:val>
                                            <p:strVal val="#ppt_x"/>
                                          </p:val>
                                        </p:tav>
                                      </p:tavLst>
                                    </p:anim>
                                    <p:anim calcmode="lin" valueType="num">
                                      <p:cBhvr>
                                        <p:cTn id="99" dur="1000" fill="hold"/>
                                        <p:tgtEl>
                                          <p:spTgt spid="3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33" grpId="0"/>
      <p:bldP spid="13" grpId="0" animBg="1"/>
      <p:bldP spid="21" grpId="0" animBg="1"/>
      <p:bldP spid="22" grpId="0" animBg="1"/>
      <p:bldP spid="23" grpId="0" animBg="1"/>
      <p:bldP spid="25" grpId="0"/>
      <p:bldP spid="26" grpId="0"/>
      <p:bldP spid="27" grpId="0"/>
      <p:bldP spid="28" grpId="0"/>
      <p:bldP spid="29" grpId="0"/>
      <p:bldP spid="30" grpId="0"/>
      <p:bldP spid="31" grpId="0"/>
      <p:bldP spid="3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698500" y="-582990"/>
            <a:ext cx="13589000" cy="8023980"/>
            <a:chOff x="-863600" y="-584200"/>
            <a:chExt cx="13335000" cy="7874000"/>
          </a:xfrm>
          <a:solidFill>
            <a:srgbClr val="E6E6E6"/>
          </a:solidFill>
        </p:grpSpPr>
        <p:grpSp>
          <p:nvGrpSpPr>
            <p:cNvPr id="4" name="组合 3"/>
            <p:cNvGrpSpPr/>
            <p:nvPr/>
          </p:nvGrpSpPr>
          <p:grpSpPr>
            <a:xfrm>
              <a:off x="-863600" y="-584200"/>
              <a:ext cx="165100" cy="7874000"/>
              <a:chOff x="-863600" y="-584200"/>
              <a:chExt cx="165100" cy="7874000"/>
            </a:xfrm>
            <a:grpFill/>
          </p:grpSpPr>
          <p:sp>
            <p:nvSpPr>
              <p:cNvPr id="2" name="椭圆 1"/>
              <p:cNvSpPr/>
              <p:nvPr/>
            </p:nvSpPr>
            <p:spPr>
              <a:xfrm>
                <a:off x="-863600" y="-584200"/>
                <a:ext cx="165100" cy="165100"/>
              </a:xfrm>
              <a:prstGeom prst="ellipse">
                <a:avLst/>
              </a:prstGeom>
              <a:grp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椭圆 2"/>
              <p:cNvSpPr/>
              <p:nvPr/>
            </p:nvSpPr>
            <p:spPr>
              <a:xfrm>
                <a:off x="-863600" y="7124700"/>
                <a:ext cx="165100" cy="165100"/>
              </a:xfrm>
              <a:prstGeom prst="ellipse">
                <a:avLst/>
              </a:prstGeom>
              <a:grp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 name="组合 4"/>
            <p:cNvGrpSpPr/>
            <p:nvPr/>
          </p:nvGrpSpPr>
          <p:grpSpPr>
            <a:xfrm>
              <a:off x="12306300" y="-584200"/>
              <a:ext cx="165100" cy="7874000"/>
              <a:chOff x="-863600" y="-584200"/>
              <a:chExt cx="165100" cy="7874000"/>
            </a:xfrm>
            <a:grpFill/>
          </p:grpSpPr>
          <p:sp>
            <p:nvSpPr>
              <p:cNvPr id="6" name="椭圆 5"/>
              <p:cNvSpPr/>
              <p:nvPr/>
            </p:nvSpPr>
            <p:spPr>
              <a:xfrm>
                <a:off x="-863600" y="-584200"/>
                <a:ext cx="165100" cy="165100"/>
              </a:xfrm>
              <a:prstGeom prst="ellipse">
                <a:avLst/>
              </a:prstGeom>
              <a:grp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p:nvSpPr>
            <p:spPr>
              <a:xfrm>
                <a:off x="-863600" y="7124700"/>
                <a:ext cx="165100" cy="165100"/>
              </a:xfrm>
              <a:prstGeom prst="ellipse">
                <a:avLst/>
              </a:prstGeom>
              <a:grp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7" name="文本框 16"/>
          <p:cNvSpPr txBox="1"/>
          <p:nvPr/>
        </p:nvSpPr>
        <p:spPr>
          <a:xfrm>
            <a:off x="4387850" y="1147207"/>
            <a:ext cx="3416300" cy="230832"/>
          </a:xfrm>
          <a:prstGeom prst="rect">
            <a:avLst/>
          </a:prstGeom>
          <a:noFill/>
        </p:spPr>
        <p:txBody>
          <a:bodyPr wrap="square" rtlCol="0">
            <a:spAutoFit/>
          </a:bodyPr>
          <a:lstStyle/>
          <a:p>
            <a:pPr algn="dist"/>
            <a:r>
              <a:rPr lang="en-US" altLang="zh-CN" sz="900" spc="300" dirty="0">
                <a:solidFill>
                  <a:schemeClr val="tx1">
                    <a:lumMod val="50000"/>
                    <a:lumOff val="50000"/>
                  </a:schemeClr>
                </a:solidFill>
                <a:latin typeface="+mn-ea"/>
              </a:rPr>
              <a:t>SCIENCE AND TECHNOLOGY</a:t>
            </a:r>
            <a:endParaRPr lang="zh-CN" altLang="en-US" sz="900" spc="300" dirty="0">
              <a:solidFill>
                <a:schemeClr val="tx1">
                  <a:lumMod val="50000"/>
                  <a:lumOff val="50000"/>
                </a:schemeClr>
              </a:solidFill>
              <a:latin typeface="+mn-ea"/>
            </a:endParaRPr>
          </a:p>
        </p:txBody>
      </p:sp>
      <p:sp>
        <p:nvSpPr>
          <p:cNvPr id="33" name="文本框 32"/>
          <p:cNvSpPr txBox="1"/>
          <p:nvPr/>
        </p:nvSpPr>
        <p:spPr>
          <a:xfrm>
            <a:off x="4718957" y="541929"/>
            <a:ext cx="2754086" cy="707886"/>
          </a:xfrm>
          <a:prstGeom prst="rect">
            <a:avLst/>
          </a:prstGeom>
          <a:noFill/>
        </p:spPr>
        <p:txBody>
          <a:bodyPr wrap="square" rtlCol="0">
            <a:spAutoFit/>
          </a:bodyPr>
          <a:lstStyle/>
          <a:p>
            <a:pPr algn="ctr"/>
            <a:r>
              <a:rPr lang="zh-CN" altLang="en-US" sz="4000" spc="600" dirty="0">
                <a:solidFill>
                  <a:srgbClr val="4C678E"/>
                </a:solidFill>
                <a:latin typeface="思源宋体 Heavy" panose="02020900000000000000" pitchFamily="18" charset="-122"/>
                <a:ea typeface="思源宋体 Heavy" panose="02020900000000000000" pitchFamily="18" charset="-122"/>
              </a:rPr>
              <a:t>论点提出</a:t>
            </a:r>
            <a:endParaRPr lang="zh-CN" altLang="en-US" sz="4000" spc="600" dirty="0">
              <a:solidFill>
                <a:srgbClr val="4C678E"/>
              </a:solidFill>
              <a:latin typeface="思源宋体 Heavy" panose="02020900000000000000" pitchFamily="18" charset="-122"/>
              <a:ea typeface="思源宋体 Heavy" panose="02020900000000000000" pitchFamily="18" charset="-122"/>
            </a:endParaRPr>
          </a:p>
        </p:txBody>
      </p:sp>
      <p:grpSp>
        <p:nvGrpSpPr>
          <p:cNvPr id="9" name="组合 8"/>
          <p:cNvGrpSpPr/>
          <p:nvPr/>
        </p:nvGrpSpPr>
        <p:grpSpPr>
          <a:xfrm>
            <a:off x="3850602" y="939639"/>
            <a:ext cx="4490797" cy="0"/>
            <a:chOff x="3893464" y="1130139"/>
            <a:chExt cx="4490797" cy="0"/>
          </a:xfrm>
        </p:grpSpPr>
        <p:cxnSp>
          <p:nvCxnSpPr>
            <p:cNvPr id="36" name="直接箭头连接符 25"/>
            <p:cNvCxnSpPr/>
            <p:nvPr/>
          </p:nvCxnSpPr>
          <p:spPr>
            <a:xfrm>
              <a:off x="3893464" y="1130139"/>
              <a:ext cx="820497" cy="0"/>
            </a:xfrm>
            <a:prstGeom prst="straightConnector1">
              <a:avLst/>
            </a:prstGeom>
            <a:ln>
              <a:gradFill>
                <a:gsLst>
                  <a:gs pos="100000">
                    <a:srgbClr val="4C678E">
                      <a:alpha val="0"/>
                    </a:srgbClr>
                  </a:gs>
                  <a:gs pos="0">
                    <a:srgbClr val="4C678E"/>
                  </a:gs>
                </a:gsLst>
                <a:lin ang="10800000" scaled="0"/>
              </a:gradFill>
              <a:tailEnd type="oval"/>
            </a:ln>
          </p:spPr>
          <p:style>
            <a:lnRef idx="1">
              <a:schemeClr val="accent1"/>
            </a:lnRef>
            <a:fillRef idx="0">
              <a:schemeClr val="accent1"/>
            </a:fillRef>
            <a:effectRef idx="0">
              <a:schemeClr val="accent1"/>
            </a:effectRef>
            <a:fontRef idx="minor">
              <a:schemeClr val="tx1"/>
            </a:fontRef>
          </p:style>
        </p:cxnSp>
        <p:cxnSp>
          <p:nvCxnSpPr>
            <p:cNvPr id="50" name="直接箭头连接符 25"/>
            <p:cNvCxnSpPr/>
            <p:nvPr/>
          </p:nvCxnSpPr>
          <p:spPr>
            <a:xfrm flipH="1">
              <a:off x="7563764" y="1130139"/>
              <a:ext cx="820497" cy="0"/>
            </a:xfrm>
            <a:prstGeom prst="straightConnector1">
              <a:avLst/>
            </a:prstGeom>
            <a:ln>
              <a:gradFill>
                <a:gsLst>
                  <a:gs pos="100000">
                    <a:srgbClr val="4C678E">
                      <a:alpha val="0"/>
                    </a:srgbClr>
                  </a:gs>
                  <a:gs pos="0">
                    <a:srgbClr val="4C678E"/>
                  </a:gs>
                </a:gsLst>
                <a:lin ang="10800000" scaled="0"/>
              </a:gradFill>
              <a:tailEnd type="oval"/>
            </a:ln>
          </p:spPr>
          <p:style>
            <a:lnRef idx="1">
              <a:schemeClr val="accent1"/>
            </a:lnRef>
            <a:fillRef idx="0">
              <a:schemeClr val="accent1"/>
            </a:fillRef>
            <a:effectRef idx="0">
              <a:schemeClr val="accent1"/>
            </a:effectRef>
            <a:fontRef idx="minor">
              <a:schemeClr val="tx1"/>
            </a:fontRef>
          </p:style>
        </p:cxnSp>
      </p:grpSp>
      <p:grpSp>
        <p:nvGrpSpPr>
          <p:cNvPr id="15" name="组合 14"/>
          <p:cNvGrpSpPr/>
          <p:nvPr/>
        </p:nvGrpSpPr>
        <p:grpSpPr>
          <a:xfrm>
            <a:off x="4513675" y="2266812"/>
            <a:ext cx="1550476" cy="1548172"/>
            <a:chOff x="4265930" y="1720850"/>
            <a:chExt cx="1709420" cy="1706880"/>
          </a:xfrm>
        </p:grpSpPr>
        <p:sp>
          <p:nvSpPr>
            <p:cNvPr id="27" name="2"/>
            <p:cNvSpPr/>
            <p:nvPr/>
          </p:nvSpPr>
          <p:spPr>
            <a:xfrm>
              <a:off x="4265930" y="1720850"/>
              <a:ext cx="1709420" cy="1706880"/>
            </a:xfrm>
            <a:custGeom>
              <a:avLst/>
              <a:gdLst>
                <a:gd name="connsiteX0" fmla="*/ 0 w 1442382"/>
                <a:gd name="connsiteY0" fmla="*/ 0 h 1440000"/>
                <a:gd name="connsiteX1" fmla="*/ 2382 w 1442382"/>
                <a:gd name="connsiteY1" fmla="*/ 0 h 1440000"/>
                <a:gd name="connsiteX2" fmla="*/ 720000 w 1442382"/>
                <a:gd name="connsiteY2" fmla="*/ 0 h 1440000"/>
                <a:gd name="connsiteX3" fmla="*/ 1442382 w 1442382"/>
                <a:gd name="connsiteY3" fmla="*/ 0 h 1440000"/>
                <a:gd name="connsiteX4" fmla="*/ 1442382 w 1442382"/>
                <a:gd name="connsiteY4" fmla="*/ 720000 h 1440000"/>
                <a:gd name="connsiteX5" fmla="*/ 722382 w 1442382"/>
                <a:gd name="connsiteY5" fmla="*/ 1440000 h 1440000"/>
                <a:gd name="connsiteX6" fmla="*/ 721191 w 1442382"/>
                <a:gd name="connsiteY6" fmla="*/ 1438809 h 1440000"/>
                <a:gd name="connsiteX7" fmla="*/ 720000 w 1442382"/>
                <a:gd name="connsiteY7" fmla="*/ 1440000 h 1440000"/>
                <a:gd name="connsiteX8" fmla="*/ 0 w 1442382"/>
                <a:gd name="connsiteY8" fmla="*/ 1440000 h 14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42382" h="1440000">
                  <a:moveTo>
                    <a:pt x="0" y="0"/>
                  </a:moveTo>
                  <a:lnTo>
                    <a:pt x="2382" y="0"/>
                  </a:lnTo>
                  <a:lnTo>
                    <a:pt x="720000" y="0"/>
                  </a:lnTo>
                  <a:lnTo>
                    <a:pt x="1442382" y="0"/>
                  </a:lnTo>
                  <a:lnTo>
                    <a:pt x="1442382" y="720000"/>
                  </a:lnTo>
                  <a:lnTo>
                    <a:pt x="722382" y="1440000"/>
                  </a:lnTo>
                  <a:lnTo>
                    <a:pt x="721191" y="1438809"/>
                  </a:lnTo>
                  <a:lnTo>
                    <a:pt x="720000" y="1440000"/>
                  </a:lnTo>
                  <a:lnTo>
                    <a:pt x="0" y="1440000"/>
                  </a:lnTo>
                  <a:close/>
                </a:path>
              </a:pathLst>
            </a:custGeom>
            <a:solidFill>
              <a:srgbClr val="4C67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latin typeface="字魂59号-创粗黑" panose="00000500000000000000" pitchFamily="2" charset="-122"/>
                <a:ea typeface="字魂59号-创粗黑" panose="00000500000000000000" pitchFamily="2" charset="-122"/>
              </a:endParaRPr>
            </a:p>
          </p:txBody>
        </p:sp>
        <p:pic>
          <p:nvPicPr>
            <p:cNvPr id="28" name="图片 27"/>
            <p:cNvPicPr>
              <a:picLocks noChangeAspect="1"/>
            </p:cNvPicPr>
            <p:nvPr/>
          </p:nvPicPr>
          <p:blipFill>
            <a:blip r:embed="rId1"/>
            <a:stretch>
              <a:fillRect/>
            </a:stretch>
          </p:blipFill>
          <p:spPr>
            <a:xfrm>
              <a:off x="4743673" y="2171700"/>
              <a:ext cx="376967" cy="558798"/>
            </a:xfrm>
            <a:prstGeom prst="rect">
              <a:avLst/>
            </a:prstGeom>
          </p:spPr>
        </p:pic>
      </p:grpSp>
      <p:grpSp>
        <p:nvGrpSpPr>
          <p:cNvPr id="16" name="组合 15"/>
          <p:cNvGrpSpPr/>
          <p:nvPr/>
        </p:nvGrpSpPr>
        <p:grpSpPr>
          <a:xfrm>
            <a:off x="6173582" y="2265660"/>
            <a:ext cx="1548172" cy="1550476"/>
            <a:chOff x="6096000" y="1719580"/>
            <a:chExt cx="1706880" cy="1709420"/>
          </a:xfrm>
        </p:grpSpPr>
        <p:sp>
          <p:nvSpPr>
            <p:cNvPr id="25" name="2"/>
            <p:cNvSpPr/>
            <p:nvPr/>
          </p:nvSpPr>
          <p:spPr>
            <a:xfrm rot="5400000">
              <a:off x="6094730" y="1720850"/>
              <a:ext cx="1709420" cy="1706880"/>
            </a:xfrm>
            <a:custGeom>
              <a:avLst/>
              <a:gdLst>
                <a:gd name="connsiteX0" fmla="*/ 0 w 1442382"/>
                <a:gd name="connsiteY0" fmla="*/ 0 h 1440000"/>
                <a:gd name="connsiteX1" fmla="*/ 2382 w 1442382"/>
                <a:gd name="connsiteY1" fmla="*/ 0 h 1440000"/>
                <a:gd name="connsiteX2" fmla="*/ 720000 w 1442382"/>
                <a:gd name="connsiteY2" fmla="*/ 0 h 1440000"/>
                <a:gd name="connsiteX3" fmla="*/ 1442382 w 1442382"/>
                <a:gd name="connsiteY3" fmla="*/ 0 h 1440000"/>
                <a:gd name="connsiteX4" fmla="*/ 1442382 w 1442382"/>
                <a:gd name="connsiteY4" fmla="*/ 720000 h 1440000"/>
                <a:gd name="connsiteX5" fmla="*/ 722382 w 1442382"/>
                <a:gd name="connsiteY5" fmla="*/ 1440000 h 1440000"/>
                <a:gd name="connsiteX6" fmla="*/ 721191 w 1442382"/>
                <a:gd name="connsiteY6" fmla="*/ 1438809 h 1440000"/>
                <a:gd name="connsiteX7" fmla="*/ 720000 w 1442382"/>
                <a:gd name="connsiteY7" fmla="*/ 1440000 h 1440000"/>
                <a:gd name="connsiteX8" fmla="*/ 0 w 1442382"/>
                <a:gd name="connsiteY8" fmla="*/ 1440000 h 14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42382" h="1440000">
                  <a:moveTo>
                    <a:pt x="0" y="0"/>
                  </a:moveTo>
                  <a:lnTo>
                    <a:pt x="2382" y="0"/>
                  </a:lnTo>
                  <a:lnTo>
                    <a:pt x="720000" y="0"/>
                  </a:lnTo>
                  <a:lnTo>
                    <a:pt x="1442382" y="0"/>
                  </a:lnTo>
                  <a:lnTo>
                    <a:pt x="1442382" y="720000"/>
                  </a:lnTo>
                  <a:lnTo>
                    <a:pt x="722382" y="1440000"/>
                  </a:lnTo>
                  <a:lnTo>
                    <a:pt x="721191" y="1438809"/>
                  </a:lnTo>
                  <a:lnTo>
                    <a:pt x="720000" y="1440000"/>
                  </a:lnTo>
                  <a:lnTo>
                    <a:pt x="0" y="1440000"/>
                  </a:lnTo>
                  <a:close/>
                </a:path>
              </a:pathLst>
            </a:custGeom>
            <a:solidFill>
              <a:srgbClr val="4C67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latin typeface="字魂59号-创粗黑" panose="00000500000000000000" pitchFamily="2" charset="-122"/>
                <a:ea typeface="字魂59号-创粗黑" panose="00000500000000000000" pitchFamily="2" charset="-122"/>
              </a:endParaRPr>
            </a:p>
          </p:txBody>
        </p:sp>
        <p:pic>
          <p:nvPicPr>
            <p:cNvPr id="26" name="图片 25"/>
            <p:cNvPicPr>
              <a:picLocks noChangeAspect="1"/>
            </p:cNvPicPr>
            <p:nvPr/>
          </p:nvPicPr>
          <p:blipFill>
            <a:blip r:embed="rId2"/>
            <a:stretch>
              <a:fillRect/>
            </a:stretch>
          </p:blipFill>
          <p:spPr>
            <a:xfrm>
              <a:off x="6752701" y="2171700"/>
              <a:ext cx="585407" cy="558798"/>
            </a:xfrm>
            <a:prstGeom prst="rect">
              <a:avLst/>
            </a:prstGeom>
          </p:spPr>
        </p:pic>
      </p:grpSp>
      <p:grpSp>
        <p:nvGrpSpPr>
          <p:cNvPr id="18" name="组合 17"/>
          <p:cNvGrpSpPr/>
          <p:nvPr/>
        </p:nvGrpSpPr>
        <p:grpSpPr>
          <a:xfrm>
            <a:off x="4498124" y="3923840"/>
            <a:ext cx="1548172" cy="1550476"/>
            <a:chOff x="4248785" y="3547745"/>
            <a:chExt cx="1706880" cy="1709420"/>
          </a:xfrm>
        </p:grpSpPr>
        <p:sp>
          <p:nvSpPr>
            <p:cNvPr id="23" name="2"/>
            <p:cNvSpPr/>
            <p:nvPr/>
          </p:nvSpPr>
          <p:spPr>
            <a:xfrm rot="16200000">
              <a:off x="4247515" y="3549015"/>
              <a:ext cx="1709420" cy="1706880"/>
            </a:xfrm>
            <a:custGeom>
              <a:avLst/>
              <a:gdLst>
                <a:gd name="connsiteX0" fmla="*/ 0 w 1442382"/>
                <a:gd name="connsiteY0" fmla="*/ 0 h 1440000"/>
                <a:gd name="connsiteX1" fmla="*/ 2382 w 1442382"/>
                <a:gd name="connsiteY1" fmla="*/ 0 h 1440000"/>
                <a:gd name="connsiteX2" fmla="*/ 720000 w 1442382"/>
                <a:gd name="connsiteY2" fmla="*/ 0 h 1440000"/>
                <a:gd name="connsiteX3" fmla="*/ 1442382 w 1442382"/>
                <a:gd name="connsiteY3" fmla="*/ 0 h 1440000"/>
                <a:gd name="connsiteX4" fmla="*/ 1442382 w 1442382"/>
                <a:gd name="connsiteY4" fmla="*/ 720000 h 1440000"/>
                <a:gd name="connsiteX5" fmla="*/ 722382 w 1442382"/>
                <a:gd name="connsiteY5" fmla="*/ 1440000 h 1440000"/>
                <a:gd name="connsiteX6" fmla="*/ 721191 w 1442382"/>
                <a:gd name="connsiteY6" fmla="*/ 1438809 h 1440000"/>
                <a:gd name="connsiteX7" fmla="*/ 720000 w 1442382"/>
                <a:gd name="connsiteY7" fmla="*/ 1440000 h 1440000"/>
                <a:gd name="connsiteX8" fmla="*/ 0 w 1442382"/>
                <a:gd name="connsiteY8" fmla="*/ 1440000 h 14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42382" h="1440000">
                  <a:moveTo>
                    <a:pt x="0" y="0"/>
                  </a:moveTo>
                  <a:lnTo>
                    <a:pt x="2382" y="0"/>
                  </a:lnTo>
                  <a:lnTo>
                    <a:pt x="720000" y="0"/>
                  </a:lnTo>
                  <a:lnTo>
                    <a:pt x="1442382" y="0"/>
                  </a:lnTo>
                  <a:lnTo>
                    <a:pt x="1442382" y="720000"/>
                  </a:lnTo>
                  <a:lnTo>
                    <a:pt x="722382" y="1440000"/>
                  </a:lnTo>
                  <a:lnTo>
                    <a:pt x="721191" y="1438809"/>
                  </a:lnTo>
                  <a:lnTo>
                    <a:pt x="720000" y="1440000"/>
                  </a:lnTo>
                  <a:lnTo>
                    <a:pt x="0" y="1440000"/>
                  </a:lnTo>
                  <a:close/>
                </a:path>
              </a:pathLst>
            </a:custGeom>
            <a:solidFill>
              <a:srgbClr val="4C67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latin typeface="字魂59号-创粗黑" panose="00000500000000000000" pitchFamily="2" charset="-122"/>
                <a:ea typeface="字魂59号-创粗黑" panose="00000500000000000000" pitchFamily="2" charset="-122"/>
              </a:endParaRPr>
            </a:p>
          </p:txBody>
        </p:sp>
        <p:pic>
          <p:nvPicPr>
            <p:cNvPr id="24" name="图片 23"/>
            <p:cNvPicPr>
              <a:picLocks noChangeAspect="1"/>
            </p:cNvPicPr>
            <p:nvPr/>
          </p:nvPicPr>
          <p:blipFill>
            <a:blip r:embed="rId3"/>
            <a:stretch>
              <a:fillRect/>
            </a:stretch>
          </p:blipFill>
          <p:spPr>
            <a:xfrm>
              <a:off x="4668279" y="4156613"/>
              <a:ext cx="527754" cy="558798"/>
            </a:xfrm>
            <a:prstGeom prst="rect">
              <a:avLst/>
            </a:prstGeom>
          </p:spPr>
        </p:pic>
      </p:grpSp>
      <p:grpSp>
        <p:nvGrpSpPr>
          <p:cNvPr id="19" name="组合 18"/>
          <p:cNvGrpSpPr/>
          <p:nvPr/>
        </p:nvGrpSpPr>
        <p:grpSpPr>
          <a:xfrm>
            <a:off x="6172430" y="3924992"/>
            <a:ext cx="1550476" cy="1548172"/>
            <a:chOff x="6094730" y="3549015"/>
            <a:chExt cx="1709420" cy="1706880"/>
          </a:xfrm>
        </p:grpSpPr>
        <p:sp>
          <p:nvSpPr>
            <p:cNvPr id="21" name="2"/>
            <p:cNvSpPr/>
            <p:nvPr/>
          </p:nvSpPr>
          <p:spPr>
            <a:xfrm rot="10800000">
              <a:off x="6094730" y="3549015"/>
              <a:ext cx="1709420" cy="1706880"/>
            </a:xfrm>
            <a:custGeom>
              <a:avLst/>
              <a:gdLst>
                <a:gd name="connsiteX0" fmla="*/ 0 w 1442382"/>
                <a:gd name="connsiteY0" fmla="*/ 0 h 1440000"/>
                <a:gd name="connsiteX1" fmla="*/ 2382 w 1442382"/>
                <a:gd name="connsiteY1" fmla="*/ 0 h 1440000"/>
                <a:gd name="connsiteX2" fmla="*/ 720000 w 1442382"/>
                <a:gd name="connsiteY2" fmla="*/ 0 h 1440000"/>
                <a:gd name="connsiteX3" fmla="*/ 1442382 w 1442382"/>
                <a:gd name="connsiteY3" fmla="*/ 0 h 1440000"/>
                <a:gd name="connsiteX4" fmla="*/ 1442382 w 1442382"/>
                <a:gd name="connsiteY4" fmla="*/ 720000 h 1440000"/>
                <a:gd name="connsiteX5" fmla="*/ 722382 w 1442382"/>
                <a:gd name="connsiteY5" fmla="*/ 1440000 h 1440000"/>
                <a:gd name="connsiteX6" fmla="*/ 721191 w 1442382"/>
                <a:gd name="connsiteY6" fmla="*/ 1438809 h 1440000"/>
                <a:gd name="connsiteX7" fmla="*/ 720000 w 1442382"/>
                <a:gd name="connsiteY7" fmla="*/ 1440000 h 1440000"/>
                <a:gd name="connsiteX8" fmla="*/ 0 w 1442382"/>
                <a:gd name="connsiteY8" fmla="*/ 1440000 h 14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42382" h="1440000">
                  <a:moveTo>
                    <a:pt x="0" y="0"/>
                  </a:moveTo>
                  <a:lnTo>
                    <a:pt x="2382" y="0"/>
                  </a:lnTo>
                  <a:lnTo>
                    <a:pt x="720000" y="0"/>
                  </a:lnTo>
                  <a:lnTo>
                    <a:pt x="1442382" y="0"/>
                  </a:lnTo>
                  <a:lnTo>
                    <a:pt x="1442382" y="720000"/>
                  </a:lnTo>
                  <a:lnTo>
                    <a:pt x="722382" y="1440000"/>
                  </a:lnTo>
                  <a:lnTo>
                    <a:pt x="721191" y="1438809"/>
                  </a:lnTo>
                  <a:lnTo>
                    <a:pt x="720000" y="1440000"/>
                  </a:lnTo>
                  <a:lnTo>
                    <a:pt x="0" y="1440000"/>
                  </a:lnTo>
                  <a:close/>
                </a:path>
              </a:pathLst>
            </a:custGeom>
            <a:solidFill>
              <a:srgbClr val="4C67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latin typeface="字魂59号-创粗黑" panose="00000500000000000000" pitchFamily="2" charset="-122"/>
                <a:ea typeface="字魂59号-创粗黑" panose="00000500000000000000" pitchFamily="2" charset="-122"/>
              </a:endParaRPr>
            </a:p>
          </p:txBody>
        </p:sp>
        <p:pic>
          <p:nvPicPr>
            <p:cNvPr id="22" name="图片 21"/>
            <p:cNvPicPr>
              <a:picLocks noChangeAspect="1"/>
            </p:cNvPicPr>
            <p:nvPr/>
          </p:nvPicPr>
          <p:blipFill>
            <a:blip r:embed="rId4"/>
            <a:stretch>
              <a:fillRect/>
            </a:stretch>
          </p:blipFill>
          <p:spPr>
            <a:xfrm>
              <a:off x="6785962" y="4156613"/>
              <a:ext cx="518884" cy="558798"/>
            </a:xfrm>
            <a:prstGeom prst="rect">
              <a:avLst/>
            </a:prstGeom>
          </p:spPr>
        </p:pic>
      </p:grpSp>
      <p:grpSp>
        <p:nvGrpSpPr>
          <p:cNvPr id="29" name="组合 28"/>
          <p:cNvGrpSpPr/>
          <p:nvPr/>
        </p:nvGrpSpPr>
        <p:grpSpPr>
          <a:xfrm>
            <a:off x="1284515" y="1912496"/>
            <a:ext cx="2583542" cy="1650754"/>
            <a:chOff x="1400629" y="3051859"/>
            <a:chExt cx="2583542" cy="1650754"/>
          </a:xfrm>
        </p:grpSpPr>
        <p:sp>
          <p:nvSpPr>
            <p:cNvPr id="30" name="矩形 29"/>
            <p:cNvSpPr/>
            <p:nvPr/>
          </p:nvSpPr>
          <p:spPr>
            <a:xfrm>
              <a:off x="2130763" y="3051859"/>
              <a:ext cx="1123274" cy="413062"/>
            </a:xfrm>
            <a:prstGeom prst="rect">
              <a:avLst/>
            </a:prstGeom>
            <a:noFill/>
          </p:spPr>
          <p:txBody>
            <a:bodyPr wrap="square" lIns="0" tIns="0" rIns="0" bIns="0" rtlCol="0">
              <a:spAutoFit/>
            </a:bodyPr>
            <a:lstStyle/>
            <a:p>
              <a:pPr algn="just" hangingPunct="0">
                <a:lnSpc>
                  <a:spcPct val="150000"/>
                </a:lnSpc>
              </a:pPr>
              <a:r>
                <a:rPr lang="zh-CN" altLang="en-US" sz="2000" b="1" dirty="0">
                  <a:solidFill>
                    <a:srgbClr val="4C678E"/>
                  </a:solidFill>
                  <a:latin typeface="思源黑体 CN Bold" panose="020B0800000000000000" pitchFamily="34" charset="-122"/>
                  <a:ea typeface="思源黑体 CN Bold" panose="020B0800000000000000" pitchFamily="34" charset="-122"/>
                  <a:cs typeface="+mn-ea"/>
                  <a:sym typeface="+mn-lt"/>
                </a:rPr>
                <a:t>文本标题</a:t>
              </a:r>
              <a:endParaRPr lang="zh-CN" altLang="en-US" sz="2000" b="1" dirty="0">
                <a:solidFill>
                  <a:srgbClr val="4C678E"/>
                </a:solidFill>
                <a:latin typeface="思源黑体 CN Bold" panose="020B0800000000000000" pitchFamily="34" charset="-122"/>
                <a:ea typeface="思源黑体 CN Bold" panose="020B0800000000000000" pitchFamily="34" charset="-122"/>
                <a:cs typeface="+mn-ea"/>
                <a:sym typeface="+mn-lt"/>
              </a:endParaRPr>
            </a:p>
          </p:txBody>
        </p:sp>
        <p:sp>
          <p:nvSpPr>
            <p:cNvPr id="31" name="矩形 30"/>
            <p:cNvSpPr/>
            <p:nvPr/>
          </p:nvSpPr>
          <p:spPr>
            <a:xfrm>
              <a:off x="1400629" y="3632897"/>
              <a:ext cx="2583542" cy="1069716"/>
            </a:xfrm>
            <a:prstGeom prst="rect">
              <a:avLst/>
            </a:prstGeom>
            <a:noFill/>
          </p:spPr>
          <p:txBody>
            <a:bodyPr wrap="square" lIns="0" tIns="0" rIns="0" bIns="0" rtlCol="0">
              <a:spAutoFit/>
            </a:bodyPr>
            <a:lstStyle/>
            <a:p>
              <a:pPr algn="just" hangingPunct="0">
                <a:lnSpc>
                  <a:spcPct val="150000"/>
                </a:lnSpc>
              </a:pPr>
              <a:r>
                <a:rPr lang="zh-CN" altLang="en-US" sz="1600"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rPr>
                <a:t>点击这里，输入您的文本文字，更改文字的颜色或者大小属性。</a:t>
              </a:r>
              <a:endParaRPr lang="zh-CN" altLang="en-US" sz="1600"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endParaRPr>
            </a:p>
          </p:txBody>
        </p:sp>
      </p:grpSp>
      <p:grpSp>
        <p:nvGrpSpPr>
          <p:cNvPr id="32" name="组合 31"/>
          <p:cNvGrpSpPr/>
          <p:nvPr/>
        </p:nvGrpSpPr>
        <p:grpSpPr>
          <a:xfrm>
            <a:off x="1284515" y="3741296"/>
            <a:ext cx="2583542" cy="1650754"/>
            <a:chOff x="1400629" y="3051859"/>
            <a:chExt cx="2583542" cy="1650754"/>
          </a:xfrm>
        </p:grpSpPr>
        <p:sp>
          <p:nvSpPr>
            <p:cNvPr id="34" name="矩形 33"/>
            <p:cNvSpPr/>
            <p:nvPr/>
          </p:nvSpPr>
          <p:spPr>
            <a:xfrm>
              <a:off x="2130763" y="3051859"/>
              <a:ext cx="1123274" cy="413062"/>
            </a:xfrm>
            <a:prstGeom prst="rect">
              <a:avLst/>
            </a:prstGeom>
            <a:noFill/>
          </p:spPr>
          <p:txBody>
            <a:bodyPr wrap="square" lIns="0" tIns="0" rIns="0" bIns="0" rtlCol="0">
              <a:spAutoFit/>
            </a:bodyPr>
            <a:lstStyle/>
            <a:p>
              <a:pPr algn="just" hangingPunct="0">
                <a:lnSpc>
                  <a:spcPct val="150000"/>
                </a:lnSpc>
              </a:pPr>
              <a:r>
                <a:rPr lang="zh-CN" altLang="en-US" sz="2000" b="1" dirty="0">
                  <a:solidFill>
                    <a:srgbClr val="4C678E"/>
                  </a:solidFill>
                  <a:latin typeface="思源黑体 CN Bold" panose="020B0800000000000000" pitchFamily="34" charset="-122"/>
                  <a:ea typeface="思源黑体 CN Bold" panose="020B0800000000000000" pitchFamily="34" charset="-122"/>
                  <a:cs typeface="+mn-ea"/>
                  <a:sym typeface="+mn-lt"/>
                </a:rPr>
                <a:t>文本标题</a:t>
              </a:r>
              <a:endParaRPr lang="zh-CN" altLang="en-US" sz="2000" b="1" dirty="0">
                <a:solidFill>
                  <a:srgbClr val="4C678E"/>
                </a:solidFill>
                <a:latin typeface="思源黑体 CN Bold" panose="020B0800000000000000" pitchFamily="34" charset="-122"/>
                <a:ea typeface="思源黑体 CN Bold" panose="020B0800000000000000" pitchFamily="34" charset="-122"/>
                <a:cs typeface="+mn-ea"/>
                <a:sym typeface="+mn-lt"/>
              </a:endParaRPr>
            </a:p>
          </p:txBody>
        </p:sp>
        <p:sp>
          <p:nvSpPr>
            <p:cNvPr id="35" name="矩形 34"/>
            <p:cNvSpPr/>
            <p:nvPr/>
          </p:nvSpPr>
          <p:spPr>
            <a:xfrm>
              <a:off x="1400629" y="3632897"/>
              <a:ext cx="2583542" cy="1069716"/>
            </a:xfrm>
            <a:prstGeom prst="rect">
              <a:avLst/>
            </a:prstGeom>
            <a:noFill/>
          </p:spPr>
          <p:txBody>
            <a:bodyPr wrap="square" lIns="0" tIns="0" rIns="0" bIns="0" rtlCol="0">
              <a:spAutoFit/>
            </a:bodyPr>
            <a:lstStyle/>
            <a:p>
              <a:pPr algn="just" hangingPunct="0">
                <a:lnSpc>
                  <a:spcPct val="150000"/>
                </a:lnSpc>
              </a:pPr>
              <a:r>
                <a:rPr lang="zh-CN" altLang="en-US" sz="1600"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rPr>
                <a:t>点击这里，输入您的文本文字，更改文字的颜色或者大小属性。</a:t>
              </a:r>
              <a:endParaRPr lang="zh-CN" altLang="en-US" sz="1600"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endParaRPr>
            </a:p>
          </p:txBody>
        </p:sp>
      </p:grpSp>
      <p:grpSp>
        <p:nvGrpSpPr>
          <p:cNvPr id="37" name="组合 36"/>
          <p:cNvGrpSpPr/>
          <p:nvPr/>
        </p:nvGrpSpPr>
        <p:grpSpPr>
          <a:xfrm>
            <a:off x="8323944" y="1912496"/>
            <a:ext cx="2583542" cy="1650754"/>
            <a:chOff x="1400629" y="3051859"/>
            <a:chExt cx="2583542" cy="1650754"/>
          </a:xfrm>
        </p:grpSpPr>
        <p:sp>
          <p:nvSpPr>
            <p:cNvPr id="38" name="矩形 37"/>
            <p:cNvSpPr/>
            <p:nvPr/>
          </p:nvSpPr>
          <p:spPr>
            <a:xfrm>
              <a:off x="2130763" y="3051859"/>
              <a:ext cx="1123274" cy="413062"/>
            </a:xfrm>
            <a:prstGeom prst="rect">
              <a:avLst/>
            </a:prstGeom>
            <a:noFill/>
          </p:spPr>
          <p:txBody>
            <a:bodyPr wrap="square" lIns="0" tIns="0" rIns="0" bIns="0" rtlCol="0">
              <a:spAutoFit/>
            </a:bodyPr>
            <a:lstStyle/>
            <a:p>
              <a:pPr algn="just" hangingPunct="0">
                <a:lnSpc>
                  <a:spcPct val="150000"/>
                </a:lnSpc>
              </a:pPr>
              <a:r>
                <a:rPr lang="zh-CN" altLang="en-US" sz="2000" b="1" dirty="0">
                  <a:solidFill>
                    <a:srgbClr val="4C678E"/>
                  </a:solidFill>
                  <a:latin typeface="思源黑体 CN Bold" panose="020B0800000000000000" pitchFamily="34" charset="-122"/>
                  <a:ea typeface="思源黑体 CN Bold" panose="020B0800000000000000" pitchFamily="34" charset="-122"/>
                  <a:cs typeface="+mn-ea"/>
                  <a:sym typeface="+mn-lt"/>
                </a:rPr>
                <a:t>文本标题</a:t>
              </a:r>
              <a:endParaRPr lang="zh-CN" altLang="en-US" sz="2000" b="1" dirty="0">
                <a:solidFill>
                  <a:srgbClr val="4C678E"/>
                </a:solidFill>
                <a:latin typeface="思源黑体 CN Bold" panose="020B0800000000000000" pitchFamily="34" charset="-122"/>
                <a:ea typeface="思源黑体 CN Bold" panose="020B0800000000000000" pitchFamily="34" charset="-122"/>
                <a:cs typeface="+mn-ea"/>
                <a:sym typeface="+mn-lt"/>
              </a:endParaRPr>
            </a:p>
          </p:txBody>
        </p:sp>
        <p:sp>
          <p:nvSpPr>
            <p:cNvPr id="39" name="矩形 38"/>
            <p:cNvSpPr/>
            <p:nvPr/>
          </p:nvSpPr>
          <p:spPr>
            <a:xfrm>
              <a:off x="1400629" y="3632897"/>
              <a:ext cx="2583542" cy="1069716"/>
            </a:xfrm>
            <a:prstGeom prst="rect">
              <a:avLst/>
            </a:prstGeom>
            <a:noFill/>
          </p:spPr>
          <p:txBody>
            <a:bodyPr wrap="square" lIns="0" tIns="0" rIns="0" bIns="0" rtlCol="0">
              <a:spAutoFit/>
            </a:bodyPr>
            <a:lstStyle/>
            <a:p>
              <a:pPr algn="just" hangingPunct="0">
                <a:lnSpc>
                  <a:spcPct val="150000"/>
                </a:lnSpc>
              </a:pPr>
              <a:r>
                <a:rPr lang="zh-CN" altLang="en-US" sz="1600"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rPr>
                <a:t>点击这里，输入您的文本文字，更改文字的颜色或者大小属性。</a:t>
              </a:r>
              <a:endParaRPr lang="zh-CN" altLang="en-US" sz="1600"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endParaRPr>
            </a:p>
          </p:txBody>
        </p:sp>
      </p:grpSp>
      <p:grpSp>
        <p:nvGrpSpPr>
          <p:cNvPr id="40" name="组合 39"/>
          <p:cNvGrpSpPr/>
          <p:nvPr/>
        </p:nvGrpSpPr>
        <p:grpSpPr>
          <a:xfrm>
            <a:off x="8323944" y="3741296"/>
            <a:ext cx="2583542" cy="1650754"/>
            <a:chOff x="1400629" y="3051859"/>
            <a:chExt cx="2583542" cy="1650754"/>
          </a:xfrm>
        </p:grpSpPr>
        <p:sp>
          <p:nvSpPr>
            <p:cNvPr id="41" name="矩形 40"/>
            <p:cNvSpPr/>
            <p:nvPr/>
          </p:nvSpPr>
          <p:spPr>
            <a:xfrm>
              <a:off x="2130763" y="3051859"/>
              <a:ext cx="1123274" cy="413062"/>
            </a:xfrm>
            <a:prstGeom prst="rect">
              <a:avLst/>
            </a:prstGeom>
            <a:noFill/>
          </p:spPr>
          <p:txBody>
            <a:bodyPr wrap="square" lIns="0" tIns="0" rIns="0" bIns="0" rtlCol="0">
              <a:spAutoFit/>
            </a:bodyPr>
            <a:lstStyle/>
            <a:p>
              <a:pPr algn="just" hangingPunct="0">
                <a:lnSpc>
                  <a:spcPct val="150000"/>
                </a:lnSpc>
              </a:pPr>
              <a:r>
                <a:rPr lang="zh-CN" altLang="en-US" sz="2000" b="1" dirty="0">
                  <a:solidFill>
                    <a:srgbClr val="4C678E"/>
                  </a:solidFill>
                  <a:latin typeface="思源黑体 CN Bold" panose="020B0800000000000000" pitchFamily="34" charset="-122"/>
                  <a:ea typeface="思源黑体 CN Bold" panose="020B0800000000000000" pitchFamily="34" charset="-122"/>
                  <a:cs typeface="+mn-ea"/>
                  <a:sym typeface="+mn-lt"/>
                </a:rPr>
                <a:t>文本标题</a:t>
              </a:r>
              <a:endParaRPr lang="zh-CN" altLang="en-US" sz="2000" b="1" dirty="0">
                <a:solidFill>
                  <a:srgbClr val="4C678E"/>
                </a:solidFill>
                <a:latin typeface="思源黑体 CN Bold" panose="020B0800000000000000" pitchFamily="34" charset="-122"/>
                <a:ea typeface="思源黑体 CN Bold" panose="020B0800000000000000" pitchFamily="34" charset="-122"/>
                <a:cs typeface="+mn-ea"/>
                <a:sym typeface="+mn-lt"/>
              </a:endParaRPr>
            </a:p>
          </p:txBody>
        </p:sp>
        <p:sp>
          <p:nvSpPr>
            <p:cNvPr id="42" name="矩形 41"/>
            <p:cNvSpPr/>
            <p:nvPr/>
          </p:nvSpPr>
          <p:spPr>
            <a:xfrm>
              <a:off x="1400629" y="3632897"/>
              <a:ext cx="2583542" cy="1069716"/>
            </a:xfrm>
            <a:prstGeom prst="rect">
              <a:avLst/>
            </a:prstGeom>
            <a:noFill/>
          </p:spPr>
          <p:txBody>
            <a:bodyPr wrap="square" lIns="0" tIns="0" rIns="0" bIns="0" rtlCol="0">
              <a:spAutoFit/>
            </a:bodyPr>
            <a:lstStyle/>
            <a:p>
              <a:pPr algn="just" hangingPunct="0">
                <a:lnSpc>
                  <a:spcPct val="150000"/>
                </a:lnSpc>
              </a:pPr>
              <a:r>
                <a:rPr lang="zh-CN" altLang="en-US" sz="1600"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rPr>
                <a:t>点击这里，输入您的文本文字，更改文字的颜色或者大小属性。</a:t>
              </a:r>
              <a:endParaRPr lang="zh-CN" altLang="en-US" sz="1600"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900" advTm="0">
        <p14:warp dir="in"/>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childTnLst>
                                </p:cTn>
                              </p:par>
                              <p:par>
                                <p:cTn id="10" presetID="42" presetClass="entr" presetSubtype="0" fill="hold" grpId="0" nodeType="with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fade">
                                      <p:cBhvr>
                                        <p:cTn id="12" dur="1000"/>
                                        <p:tgtEl>
                                          <p:spTgt spid="17"/>
                                        </p:tgtEl>
                                      </p:cBhvr>
                                    </p:animEffect>
                                    <p:anim calcmode="lin" valueType="num">
                                      <p:cBhvr>
                                        <p:cTn id="13" dur="1000" fill="hold"/>
                                        <p:tgtEl>
                                          <p:spTgt spid="17"/>
                                        </p:tgtEl>
                                        <p:attrNameLst>
                                          <p:attrName>ppt_x</p:attrName>
                                        </p:attrNameLst>
                                      </p:cBhvr>
                                      <p:tavLst>
                                        <p:tav tm="0">
                                          <p:val>
                                            <p:strVal val="#ppt_x"/>
                                          </p:val>
                                        </p:tav>
                                        <p:tav tm="100000">
                                          <p:val>
                                            <p:strVal val="#ppt_x"/>
                                          </p:val>
                                        </p:tav>
                                      </p:tavLst>
                                    </p:anim>
                                    <p:anim calcmode="lin" valueType="num">
                                      <p:cBhvr>
                                        <p:cTn id="14" dur="1000" fill="hold"/>
                                        <p:tgtEl>
                                          <p:spTgt spid="17"/>
                                        </p:tgtEl>
                                        <p:attrNameLst>
                                          <p:attrName>ppt_y</p:attrName>
                                        </p:attrNameLst>
                                      </p:cBhvr>
                                      <p:tavLst>
                                        <p:tav tm="0">
                                          <p:val>
                                            <p:strVal val="#ppt_y+.1"/>
                                          </p:val>
                                        </p:tav>
                                        <p:tav tm="100000">
                                          <p:val>
                                            <p:strVal val="#ppt_y"/>
                                          </p:val>
                                        </p:tav>
                                      </p:tavLst>
                                    </p:anim>
                                  </p:childTnLst>
                                </p:cTn>
                              </p:par>
                              <p:par>
                                <p:cTn id="15" presetID="53" presetClass="entr" presetSubtype="16" fill="hold" grpId="0" nodeType="withEffect">
                                  <p:stCondLst>
                                    <p:cond delay="0"/>
                                  </p:stCondLst>
                                  <p:childTnLst>
                                    <p:set>
                                      <p:cBhvr>
                                        <p:cTn id="16" dur="1" fill="hold">
                                          <p:stCondLst>
                                            <p:cond delay="0"/>
                                          </p:stCondLst>
                                        </p:cTn>
                                        <p:tgtEl>
                                          <p:spTgt spid="33"/>
                                        </p:tgtEl>
                                        <p:attrNameLst>
                                          <p:attrName>style.visibility</p:attrName>
                                        </p:attrNameLst>
                                      </p:cBhvr>
                                      <p:to>
                                        <p:strVal val="visible"/>
                                      </p:to>
                                    </p:set>
                                    <p:anim calcmode="lin" valueType="num">
                                      <p:cBhvr>
                                        <p:cTn id="17" dur="500" fill="hold"/>
                                        <p:tgtEl>
                                          <p:spTgt spid="33"/>
                                        </p:tgtEl>
                                        <p:attrNameLst>
                                          <p:attrName>ppt_w</p:attrName>
                                        </p:attrNameLst>
                                      </p:cBhvr>
                                      <p:tavLst>
                                        <p:tav tm="0">
                                          <p:val>
                                            <p:fltVal val="0"/>
                                          </p:val>
                                        </p:tav>
                                        <p:tav tm="100000">
                                          <p:val>
                                            <p:strVal val="#ppt_w"/>
                                          </p:val>
                                        </p:tav>
                                      </p:tavLst>
                                    </p:anim>
                                    <p:anim calcmode="lin" valueType="num">
                                      <p:cBhvr>
                                        <p:cTn id="18" dur="500" fill="hold"/>
                                        <p:tgtEl>
                                          <p:spTgt spid="33"/>
                                        </p:tgtEl>
                                        <p:attrNameLst>
                                          <p:attrName>ppt_h</p:attrName>
                                        </p:attrNameLst>
                                      </p:cBhvr>
                                      <p:tavLst>
                                        <p:tav tm="0">
                                          <p:val>
                                            <p:fltVal val="0"/>
                                          </p:val>
                                        </p:tav>
                                        <p:tav tm="100000">
                                          <p:val>
                                            <p:strVal val="#ppt_h"/>
                                          </p:val>
                                        </p:tav>
                                      </p:tavLst>
                                    </p:anim>
                                    <p:animEffect transition="in" filter="fade">
                                      <p:cBhvr>
                                        <p:cTn id="19" dur="500"/>
                                        <p:tgtEl>
                                          <p:spTgt spid="33"/>
                                        </p:tgtEl>
                                      </p:cBhvr>
                                    </p:animEffect>
                                  </p:childTnLst>
                                </p:cTn>
                              </p:par>
                            </p:childTnLst>
                          </p:cTn>
                        </p:par>
                      </p:childTnLst>
                    </p:cTn>
                  </p:par>
                  <p:par>
                    <p:cTn id="20" fill="hold">
                      <p:stCondLst>
                        <p:cond delay="indefinite"/>
                      </p:stCondLst>
                      <p:childTnLst>
                        <p:par>
                          <p:cTn id="21" fill="hold">
                            <p:stCondLst>
                              <p:cond delay="0"/>
                            </p:stCondLst>
                            <p:childTnLst>
                              <p:par>
                                <p:cTn id="22" presetID="31" presetClass="entr" presetSubtype="0" fill="hold" nodeType="clickEffect">
                                  <p:stCondLst>
                                    <p:cond delay="0"/>
                                  </p:stCondLst>
                                  <p:childTnLst>
                                    <p:set>
                                      <p:cBhvr>
                                        <p:cTn id="23" dur="1" fill="hold">
                                          <p:stCondLst>
                                            <p:cond delay="0"/>
                                          </p:stCondLst>
                                        </p:cTn>
                                        <p:tgtEl>
                                          <p:spTgt spid="15"/>
                                        </p:tgtEl>
                                        <p:attrNameLst>
                                          <p:attrName>style.visibility</p:attrName>
                                        </p:attrNameLst>
                                      </p:cBhvr>
                                      <p:to>
                                        <p:strVal val="visible"/>
                                      </p:to>
                                    </p:set>
                                    <p:anim calcmode="lin" valueType="num">
                                      <p:cBhvr>
                                        <p:cTn id="24" dur="1000" fill="hold"/>
                                        <p:tgtEl>
                                          <p:spTgt spid="15"/>
                                        </p:tgtEl>
                                        <p:attrNameLst>
                                          <p:attrName>ppt_w</p:attrName>
                                        </p:attrNameLst>
                                      </p:cBhvr>
                                      <p:tavLst>
                                        <p:tav tm="0">
                                          <p:val>
                                            <p:fltVal val="0"/>
                                          </p:val>
                                        </p:tav>
                                        <p:tav tm="100000">
                                          <p:val>
                                            <p:strVal val="#ppt_w"/>
                                          </p:val>
                                        </p:tav>
                                      </p:tavLst>
                                    </p:anim>
                                    <p:anim calcmode="lin" valueType="num">
                                      <p:cBhvr>
                                        <p:cTn id="25" dur="1000" fill="hold"/>
                                        <p:tgtEl>
                                          <p:spTgt spid="15"/>
                                        </p:tgtEl>
                                        <p:attrNameLst>
                                          <p:attrName>ppt_h</p:attrName>
                                        </p:attrNameLst>
                                      </p:cBhvr>
                                      <p:tavLst>
                                        <p:tav tm="0">
                                          <p:val>
                                            <p:fltVal val="0"/>
                                          </p:val>
                                        </p:tav>
                                        <p:tav tm="100000">
                                          <p:val>
                                            <p:strVal val="#ppt_h"/>
                                          </p:val>
                                        </p:tav>
                                      </p:tavLst>
                                    </p:anim>
                                    <p:anim calcmode="lin" valueType="num">
                                      <p:cBhvr>
                                        <p:cTn id="26" dur="1000" fill="hold"/>
                                        <p:tgtEl>
                                          <p:spTgt spid="15"/>
                                        </p:tgtEl>
                                        <p:attrNameLst>
                                          <p:attrName>style.rotation</p:attrName>
                                        </p:attrNameLst>
                                      </p:cBhvr>
                                      <p:tavLst>
                                        <p:tav tm="0">
                                          <p:val>
                                            <p:fltVal val="90"/>
                                          </p:val>
                                        </p:tav>
                                        <p:tav tm="100000">
                                          <p:val>
                                            <p:fltVal val="0"/>
                                          </p:val>
                                        </p:tav>
                                      </p:tavLst>
                                    </p:anim>
                                    <p:animEffect transition="in" filter="fade">
                                      <p:cBhvr>
                                        <p:cTn id="27" dur="1000"/>
                                        <p:tgtEl>
                                          <p:spTgt spid="15"/>
                                        </p:tgtEl>
                                      </p:cBhvr>
                                    </p:animEffect>
                                  </p:childTnLst>
                                </p:cTn>
                              </p:par>
                              <p:par>
                                <p:cTn id="28" presetID="31" presetClass="entr" presetSubtype="0" fill="hold" nodeType="withEffect">
                                  <p:stCondLst>
                                    <p:cond delay="0"/>
                                  </p:stCondLst>
                                  <p:childTnLst>
                                    <p:set>
                                      <p:cBhvr>
                                        <p:cTn id="29" dur="1" fill="hold">
                                          <p:stCondLst>
                                            <p:cond delay="0"/>
                                          </p:stCondLst>
                                        </p:cTn>
                                        <p:tgtEl>
                                          <p:spTgt spid="16"/>
                                        </p:tgtEl>
                                        <p:attrNameLst>
                                          <p:attrName>style.visibility</p:attrName>
                                        </p:attrNameLst>
                                      </p:cBhvr>
                                      <p:to>
                                        <p:strVal val="visible"/>
                                      </p:to>
                                    </p:set>
                                    <p:anim calcmode="lin" valueType="num">
                                      <p:cBhvr>
                                        <p:cTn id="30" dur="1000" fill="hold"/>
                                        <p:tgtEl>
                                          <p:spTgt spid="16"/>
                                        </p:tgtEl>
                                        <p:attrNameLst>
                                          <p:attrName>ppt_w</p:attrName>
                                        </p:attrNameLst>
                                      </p:cBhvr>
                                      <p:tavLst>
                                        <p:tav tm="0">
                                          <p:val>
                                            <p:fltVal val="0"/>
                                          </p:val>
                                        </p:tav>
                                        <p:tav tm="100000">
                                          <p:val>
                                            <p:strVal val="#ppt_w"/>
                                          </p:val>
                                        </p:tav>
                                      </p:tavLst>
                                    </p:anim>
                                    <p:anim calcmode="lin" valueType="num">
                                      <p:cBhvr>
                                        <p:cTn id="31" dur="1000" fill="hold"/>
                                        <p:tgtEl>
                                          <p:spTgt spid="16"/>
                                        </p:tgtEl>
                                        <p:attrNameLst>
                                          <p:attrName>ppt_h</p:attrName>
                                        </p:attrNameLst>
                                      </p:cBhvr>
                                      <p:tavLst>
                                        <p:tav tm="0">
                                          <p:val>
                                            <p:fltVal val="0"/>
                                          </p:val>
                                        </p:tav>
                                        <p:tav tm="100000">
                                          <p:val>
                                            <p:strVal val="#ppt_h"/>
                                          </p:val>
                                        </p:tav>
                                      </p:tavLst>
                                    </p:anim>
                                    <p:anim calcmode="lin" valueType="num">
                                      <p:cBhvr>
                                        <p:cTn id="32" dur="1000" fill="hold"/>
                                        <p:tgtEl>
                                          <p:spTgt spid="16"/>
                                        </p:tgtEl>
                                        <p:attrNameLst>
                                          <p:attrName>style.rotation</p:attrName>
                                        </p:attrNameLst>
                                      </p:cBhvr>
                                      <p:tavLst>
                                        <p:tav tm="0">
                                          <p:val>
                                            <p:fltVal val="90"/>
                                          </p:val>
                                        </p:tav>
                                        <p:tav tm="100000">
                                          <p:val>
                                            <p:fltVal val="0"/>
                                          </p:val>
                                        </p:tav>
                                      </p:tavLst>
                                    </p:anim>
                                    <p:animEffect transition="in" filter="fade">
                                      <p:cBhvr>
                                        <p:cTn id="33" dur="1000"/>
                                        <p:tgtEl>
                                          <p:spTgt spid="16"/>
                                        </p:tgtEl>
                                      </p:cBhvr>
                                    </p:animEffect>
                                  </p:childTnLst>
                                </p:cTn>
                              </p:par>
                              <p:par>
                                <p:cTn id="34" presetID="31" presetClass="entr" presetSubtype="0" fill="hold" nodeType="withEffect">
                                  <p:stCondLst>
                                    <p:cond delay="0"/>
                                  </p:stCondLst>
                                  <p:childTnLst>
                                    <p:set>
                                      <p:cBhvr>
                                        <p:cTn id="35" dur="1" fill="hold">
                                          <p:stCondLst>
                                            <p:cond delay="0"/>
                                          </p:stCondLst>
                                        </p:cTn>
                                        <p:tgtEl>
                                          <p:spTgt spid="18"/>
                                        </p:tgtEl>
                                        <p:attrNameLst>
                                          <p:attrName>style.visibility</p:attrName>
                                        </p:attrNameLst>
                                      </p:cBhvr>
                                      <p:to>
                                        <p:strVal val="visible"/>
                                      </p:to>
                                    </p:set>
                                    <p:anim calcmode="lin" valueType="num">
                                      <p:cBhvr>
                                        <p:cTn id="36" dur="1000" fill="hold"/>
                                        <p:tgtEl>
                                          <p:spTgt spid="18"/>
                                        </p:tgtEl>
                                        <p:attrNameLst>
                                          <p:attrName>ppt_w</p:attrName>
                                        </p:attrNameLst>
                                      </p:cBhvr>
                                      <p:tavLst>
                                        <p:tav tm="0">
                                          <p:val>
                                            <p:fltVal val="0"/>
                                          </p:val>
                                        </p:tav>
                                        <p:tav tm="100000">
                                          <p:val>
                                            <p:strVal val="#ppt_w"/>
                                          </p:val>
                                        </p:tav>
                                      </p:tavLst>
                                    </p:anim>
                                    <p:anim calcmode="lin" valueType="num">
                                      <p:cBhvr>
                                        <p:cTn id="37" dur="1000" fill="hold"/>
                                        <p:tgtEl>
                                          <p:spTgt spid="18"/>
                                        </p:tgtEl>
                                        <p:attrNameLst>
                                          <p:attrName>ppt_h</p:attrName>
                                        </p:attrNameLst>
                                      </p:cBhvr>
                                      <p:tavLst>
                                        <p:tav tm="0">
                                          <p:val>
                                            <p:fltVal val="0"/>
                                          </p:val>
                                        </p:tav>
                                        <p:tav tm="100000">
                                          <p:val>
                                            <p:strVal val="#ppt_h"/>
                                          </p:val>
                                        </p:tav>
                                      </p:tavLst>
                                    </p:anim>
                                    <p:anim calcmode="lin" valueType="num">
                                      <p:cBhvr>
                                        <p:cTn id="38" dur="1000" fill="hold"/>
                                        <p:tgtEl>
                                          <p:spTgt spid="18"/>
                                        </p:tgtEl>
                                        <p:attrNameLst>
                                          <p:attrName>style.rotation</p:attrName>
                                        </p:attrNameLst>
                                      </p:cBhvr>
                                      <p:tavLst>
                                        <p:tav tm="0">
                                          <p:val>
                                            <p:fltVal val="90"/>
                                          </p:val>
                                        </p:tav>
                                        <p:tav tm="100000">
                                          <p:val>
                                            <p:fltVal val="0"/>
                                          </p:val>
                                        </p:tav>
                                      </p:tavLst>
                                    </p:anim>
                                    <p:animEffect transition="in" filter="fade">
                                      <p:cBhvr>
                                        <p:cTn id="39" dur="1000"/>
                                        <p:tgtEl>
                                          <p:spTgt spid="18"/>
                                        </p:tgtEl>
                                      </p:cBhvr>
                                    </p:animEffect>
                                  </p:childTnLst>
                                </p:cTn>
                              </p:par>
                              <p:par>
                                <p:cTn id="40" presetID="31" presetClass="entr" presetSubtype="0" fill="hold" nodeType="withEffect">
                                  <p:stCondLst>
                                    <p:cond delay="0"/>
                                  </p:stCondLst>
                                  <p:childTnLst>
                                    <p:set>
                                      <p:cBhvr>
                                        <p:cTn id="41" dur="1" fill="hold">
                                          <p:stCondLst>
                                            <p:cond delay="0"/>
                                          </p:stCondLst>
                                        </p:cTn>
                                        <p:tgtEl>
                                          <p:spTgt spid="19"/>
                                        </p:tgtEl>
                                        <p:attrNameLst>
                                          <p:attrName>style.visibility</p:attrName>
                                        </p:attrNameLst>
                                      </p:cBhvr>
                                      <p:to>
                                        <p:strVal val="visible"/>
                                      </p:to>
                                    </p:set>
                                    <p:anim calcmode="lin" valueType="num">
                                      <p:cBhvr>
                                        <p:cTn id="42" dur="1000" fill="hold"/>
                                        <p:tgtEl>
                                          <p:spTgt spid="19"/>
                                        </p:tgtEl>
                                        <p:attrNameLst>
                                          <p:attrName>ppt_w</p:attrName>
                                        </p:attrNameLst>
                                      </p:cBhvr>
                                      <p:tavLst>
                                        <p:tav tm="0">
                                          <p:val>
                                            <p:fltVal val="0"/>
                                          </p:val>
                                        </p:tav>
                                        <p:tav tm="100000">
                                          <p:val>
                                            <p:strVal val="#ppt_w"/>
                                          </p:val>
                                        </p:tav>
                                      </p:tavLst>
                                    </p:anim>
                                    <p:anim calcmode="lin" valueType="num">
                                      <p:cBhvr>
                                        <p:cTn id="43" dur="1000" fill="hold"/>
                                        <p:tgtEl>
                                          <p:spTgt spid="19"/>
                                        </p:tgtEl>
                                        <p:attrNameLst>
                                          <p:attrName>ppt_h</p:attrName>
                                        </p:attrNameLst>
                                      </p:cBhvr>
                                      <p:tavLst>
                                        <p:tav tm="0">
                                          <p:val>
                                            <p:fltVal val="0"/>
                                          </p:val>
                                        </p:tav>
                                        <p:tav tm="100000">
                                          <p:val>
                                            <p:strVal val="#ppt_h"/>
                                          </p:val>
                                        </p:tav>
                                      </p:tavLst>
                                    </p:anim>
                                    <p:anim calcmode="lin" valueType="num">
                                      <p:cBhvr>
                                        <p:cTn id="44" dur="1000" fill="hold"/>
                                        <p:tgtEl>
                                          <p:spTgt spid="19"/>
                                        </p:tgtEl>
                                        <p:attrNameLst>
                                          <p:attrName>style.rotation</p:attrName>
                                        </p:attrNameLst>
                                      </p:cBhvr>
                                      <p:tavLst>
                                        <p:tav tm="0">
                                          <p:val>
                                            <p:fltVal val="90"/>
                                          </p:val>
                                        </p:tav>
                                        <p:tav tm="100000">
                                          <p:val>
                                            <p:fltVal val="0"/>
                                          </p:val>
                                        </p:tav>
                                      </p:tavLst>
                                    </p:anim>
                                    <p:animEffect transition="in" filter="fade">
                                      <p:cBhvr>
                                        <p:cTn id="45" dur="1000"/>
                                        <p:tgtEl>
                                          <p:spTgt spid="19"/>
                                        </p:tgtEl>
                                      </p:cBhvr>
                                    </p:animEffect>
                                  </p:childTnLst>
                                </p:cTn>
                              </p:par>
                            </p:childTnLst>
                          </p:cTn>
                        </p:par>
                        <p:par>
                          <p:cTn id="46" fill="hold">
                            <p:stCondLst>
                              <p:cond delay="1000"/>
                            </p:stCondLst>
                            <p:childTnLst>
                              <p:par>
                                <p:cTn id="47" presetID="42" presetClass="entr" presetSubtype="0" fill="hold" nodeType="afterEffect">
                                  <p:stCondLst>
                                    <p:cond delay="0"/>
                                  </p:stCondLst>
                                  <p:childTnLst>
                                    <p:set>
                                      <p:cBhvr>
                                        <p:cTn id="48" dur="1" fill="hold">
                                          <p:stCondLst>
                                            <p:cond delay="0"/>
                                          </p:stCondLst>
                                        </p:cTn>
                                        <p:tgtEl>
                                          <p:spTgt spid="29"/>
                                        </p:tgtEl>
                                        <p:attrNameLst>
                                          <p:attrName>style.visibility</p:attrName>
                                        </p:attrNameLst>
                                      </p:cBhvr>
                                      <p:to>
                                        <p:strVal val="visible"/>
                                      </p:to>
                                    </p:set>
                                    <p:animEffect transition="in" filter="fade">
                                      <p:cBhvr>
                                        <p:cTn id="49" dur="1000"/>
                                        <p:tgtEl>
                                          <p:spTgt spid="29"/>
                                        </p:tgtEl>
                                      </p:cBhvr>
                                    </p:animEffect>
                                    <p:anim calcmode="lin" valueType="num">
                                      <p:cBhvr>
                                        <p:cTn id="50" dur="1000" fill="hold"/>
                                        <p:tgtEl>
                                          <p:spTgt spid="29"/>
                                        </p:tgtEl>
                                        <p:attrNameLst>
                                          <p:attrName>ppt_x</p:attrName>
                                        </p:attrNameLst>
                                      </p:cBhvr>
                                      <p:tavLst>
                                        <p:tav tm="0">
                                          <p:val>
                                            <p:strVal val="#ppt_x"/>
                                          </p:val>
                                        </p:tav>
                                        <p:tav tm="100000">
                                          <p:val>
                                            <p:strVal val="#ppt_x"/>
                                          </p:val>
                                        </p:tav>
                                      </p:tavLst>
                                    </p:anim>
                                    <p:anim calcmode="lin" valueType="num">
                                      <p:cBhvr>
                                        <p:cTn id="51" dur="1000" fill="hold"/>
                                        <p:tgtEl>
                                          <p:spTgt spid="29"/>
                                        </p:tgtEl>
                                        <p:attrNameLst>
                                          <p:attrName>ppt_y</p:attrName>
                                        </p:attrNameLst>
                                      </p:cBhvr>
                                      <p:tavLst>
                                        <p:tav tm="0">
                                          <p:val>
                                            <p:strVal val="#ppt_y+.1"/>
                                          </p:val>
                                        </p:tav>
                                        <p:tav tm="100000">
                                          <p:val>
                                            <p:strVal val="#ppt_y"/>
                                          </p:val>
                                        </p:tav>
                                      </p:tavLst>
                                    </p:anim>
                                  </p:childTnLst>
                                </p:cTn>
                              </p:par>
                            </p:childTnLst>
                          </p:cTn>
                        </p:par>
                        <p:par>
                          <p:cTn id="52" fill="hold">
                            <p:stCondLst>
                              <p:cond delay="2000"/>
                            </p:stCondLst>
                            <p:childTnLst>
                              <p:par>
                                <p:cTn id="53" presetID="42" presetClass="entr" presetSubtype="0" fill="hold" nodeType="afterEffect">
                                  <p:stCondLst>
                                    <p:cond delay="0"/>
                                  </p:stCondLst>
                                  <p:childTnLst>
                                    <p:set>
                                      <p:cBhvr>
                                        <p:cTn id="54" dur="1" fill="hold">
                                          <p:stCondLst>
                                            <p:cond delay="0"/>
                                          </p:stCondLst>
                                        </p:cTn>
                                        <p:tgtEl>
                                          <p:spTgt spid="32"/>
                                        </p:tgtEl>
                                        <p:attrNameLst>
                                          <p:attrName>style.visibility</p:attrName>
                                        </p:attrNameLst>
                                      </p:cBhvr>
                                      <p:to>
                                        <p:strVal val="visible"/>
                                      </p:to>
                                    </p:set>
                                    <p:animEffect transition="in" filter="fade">
                                      <p:cBhvr>
                                        <p:cTn id="55" dur="1000"/>
                                        <p:tgtEl>
                                          <p:spTgt spid="32"/>
                                        </p:tgtEl>
                                      </p:cBhvr>
                                    </p:animEffect>
                                    <p:anim calcmode="lin" valueType="num">
                                      <p:cBhvr>
                                        <p:cTn id="56" dur="1000" fill="hold"/>
                                        <p:tgtEl>
                                          <p:spTgt spid="32"/>
                                        </p:tgtEl>
                                        <p:attrNameLst>
                                          <p:attrName>ppt_x</p:attrName>
                                        </p:attrNameLst>
                                      </p:cBhvr>
                                      <p:tavLst>
                                        <p:tav tm="0">
                                          <p:val>
                                            <p:strVal val="#ppt_x"/>
                                          </p:val>
                                        </p:tav>
                                        <p:tav tm="100000">
                                          <p:val>
                                            <p:strVal val="#ppt_x"/>
                                          </p:val>
                                        </p:tav>
                                      </p:tavLst>
                                    </p:anim>
                                    <p:anim calcmode="lin" valueType="num">
                                      <p:cBhvr>
                                        <p:cTn id="57" dur="1000" fill="hold"/>
                                        <p:tgtEl>
                                          <p:spTgt spid="32"/>
                                        </p:tgtEl>
                                        <p:attrNameLst>
                                          <p:attrName>ppt_y</p:attrName>
                                        </p:attrNameLst>
                                      </p:cBhvr>
                                      <p:tavLst>
                                        <p:tav tm="0">
                                          <p:val>
                                            <p:strVal val="#ppt_y+.1"/>
                                          </p:val>
                                        </p:tav>
                                        <p:tav tm="100000">
                                          <p:val>
                                            <p:strVal val="#ppt_y"/>
                                          </p:val>
                                        </p:tav>
                                      </p:tavLst>
                                    </p:anim>
                                  </p:childTnLst>
                                </p:cTn>
                              </p:par>
                            </p:childTnLst>
                          </p:cTn>
                        </p:par>
                        <p:par>
                          <p:cTn id="58" fill="hold">
                            <p:stCondLst>
                              <p:cond delay="3000"/>
                            </p:stCondLst>
                            <p:childTnLst>
                              <p:par>
                                <p:cTn id="59" presetID="42" presetClass="entr" presetSubtype="0" fill="hold" nodeType="afterEffect">
                                  <p:stCondLst>
                                    <p:cond delay="0"/>
                                  </p:stCondLst>
                                  <p:childTnLst>
                                    <p:set>
                                      <p:cBhvr>
                                        <p:cTn id="60" dur="1" fill="hold">
                                          <p:stCondLst>
                                            <p:cond delay="0"/>
                                          </p:stCondLst>
                                        </p:cTn>
                                        <p:tgtEl>
                                          <p:spTgt spid="40"/>
                                        </p:tgtEl>
                                        <p:attrNameLst>
                                          <p:attrName>style.visibility</p:attrName>
                                        </p:attrNameLst>
                                      </p:cBhvr>
                                      <p:to>
                                        <p:strVal val="visible"/>
                                      </p:to>
                                    </p:set>
                                    <p:animEffect transition="in" filter="fade">
                                      <p:cBhvr>
                                        <p:cTn id="61" dur="1000"/>
                                        <p:tgtEl>
                                          <p:spTgt spid="40"/>
                                        </p:tgtEl>
                                      </p:cBhvr>
                                    </p:animEffect>
                                    <p:anim calcmode="lin" valueType="num">
                                      <p:cBhvr>
                                        <p:cTn id="62" dur="1000" fill="hold"/>
                                        <p:tgtEl>
                                          <p:spTgt spid="40"/>
                                        </p:tgtEl>
                                        <p:attrNameLst>
                                          <p:attrName>ppt_x</p:attrName>
                                        </p:attrNameLst>
                                      </p:cBhvr>
                                      <p:tavLst>
                                        <p:tav tm="0">
                                          <p:val>
                                            <p:strVal val="#ppt_x"/>
                                          </p:val>
                                        </p:tav>
                                        <p:tav tm="100000">
                                          <p:val>
                                            <p:strVal val="#ppt_x"/>
                                          </p:val>
                                        </p:tav>
                                      </p:tavLst>
                                    </p:anim>
                                    <p:anim calcmode="lin" valueType="num">
                                      <p:cBhvr>
                                        <p:cTn id="63" dur="1000" fill="hold"/>
                                        <p:tgtEl>
                                          <p:spTgt spid="40"/>
                                        </p:tgtEl>
                                        <p:attrNameLst>
                                          <p:attrName>ppt_y</p:attrName>
                                        </p:attrNameLst>
                                      </p:cBhvr>
                                      <p:tavLst>
                                        <p:tav tm="0">
                                          <p:val>
                                            <p:strVal val="#ppt_y+.1"/>
                                          </p:val>
                                        </p:tav>
                                        <p:tav tm="100000">
                                          <p:val>
                                            <p:strVal val="#ppt_y"/>
                                          </p:val>
                                        </p:tav>
                                      </p:tavLst>
                                    </p:anim>
                                  </p:childTnLst>
                                </p:cTn>
                              </p:par>
                            </p:childTnLst>
                          </p:cTn>
                        </p:par>
                        <p:par>
                          <p:cTn id="64" fill="hold">
                            <p:stCondLst>
                              <p:cond delay="4000"/>
                            </p:stCondLst>
                            <p:childTnLst>
                              <p:par>
                                <p:cTn id="65" presetID="42" presetClass="entr" presetSubtype="0" fill="hold" nodeType="afterEffect">
                                  <p:stCondLst>
                                    <p:cond delay="0"/>
                                  </p:stCondLst>
                                  <p:childTnLst>
                                    <p:set>
                                      <p:cBhvr>
                                        <p:cTn id="66" dur="1" fill="hold">
                                          <p:stCondLst>
                                            <p:cond delay="0"/>
                                          </p:stCondLst>
                                        </p:cTn>
                                        <p:tgtEl>
                                          <p:spTgt spid="37"/>
                                        </p:tgtEl>
                                        <p:attrNameLst>
                                          <p:attrName>style.visibility</p:attrName>
                                        </p:attrNameLst>
                                      </p:cBhvr>
                                      <p:to>
                                        <p:strVal val="visible"/>
                                      </p:to>
                                    </p:set>
                                    <p:animEffect transition="in" filter="fade">
                                      <p:cBhvr>
                                        <p:cTn id="67" dur="1000"/>
                                        <p:tgtEl>
                                          <p:spTgt spid="37"/>
                                        </p:tgtEl>
                                      </p:cBhvr>
                                    </p:animEffect>
                                    <p:anim calcmode="lin" valueType="num">
                                      <p:cBhvr>
                                        <p:cTn id="68" dur="1000" fill="hold"/>
                                        <p:tgtEl>
                                          <p:spTgt spid="37"/>
                                        </p:tgtEl>
                                        <p:attrNameLst>
                                          <p:attrName>ppt_x</p:attrName>
                                        </p:attrNameLst>
                                      </p:cBhvr>
                                      <p:tavLst>
                                        <p:tav tm="0">
                                          <p:val>
                                            <p:strVal val="#ppt_x"/>
                                          </p:val>
                                        </p:tav>
                                        <p:tav tm="100000">
                                          <p:val>
                                            <p:strVal val="#ppt_x"/>
                                          </p:val>
                                        </p:tav>
                                      </p:tavLst>
                                    </p:anim>
                                    <p:anim calcmode="lin" valueType="num">
                                      <p:cBhvr>
                                        <p:cTn id="69" dur="1000" fill="hold"/>
                                        <p:tgtEl>
                                          <p:spTgt spid="3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3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698500" y="-582990"/>
            <a:ext cx="13589000" cy="8023980"/>
            <a:chOff x="-863600" y="-584200"/>
            <a:chExt cx="13335000" cy="7874000"/>
          </a:xfrm>
          <a:solidFill>
            <a:srgbClr val="E6E6E6"/>
          </a:solidFill>
        </p:grpSpPr>
        <p:grpSp>
          <p:nvGrpSpPr>
            <p:cNvPr id="4" name="组合 3"/>
            <p:cNvGrpSpPr/>
            <p:nvPr/>
          </p:nvGrpSpPr>
          <p:grpSpPr>
            <a:xfrm>
              <a:off x="-863600" y="-584200"/>
              <a:ext cx="165100" cy="7874000"/>
              <a:chOff x="-863600" y="-584200"/>
              <a:chExt cx="165100" cy="7874000"/>
            </a:xfrm>
            <a:grpFill/>
          </p:grpSpPr>
          <p:sp>
            <p:nvSpPr>
              <p:cNvPr id="2" name="椭圆 1"/>
              <p:cNvSpPr/>
              <p:nvPr/>
            </p:nvSpPr>
            <p:spPr>
              <a:xfrm>
                <a:off x="-863600" y="-584200"/>
                <a:ext cx="165100" cy="165100"/>
              </a:xfrm>
              <a:prstGeom prst="ellipse">
                <a:avLst/>
              </a:prstGeom>
              <a:grp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椭圆 2"/>
              <p:cNvSpPr/>
              <p:nvPr/>
            </p:nvSpPr>
            <p:spPr>
              <a:xfrm>
                <a:off x="-863600" y="7124700"/>
                <a:ext cx="165100" cy="165100"/>
              </a:xfrm>
              <a:prstGeom prst="ellipse">
                <a:avLst/>
              </a:prstGeom>
              <a:grp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 name="组合 4"/>
            <p:cNvGrpSpPr/>
            <p:nvPr/>
          </p:nvGrpSpPr>
          <p:grpSpPr>
            <a:xfrm>
              <a:off x="12306300" y="-584200"/>
              <a:ext cx="165100" cy="7874000"/>
              <a:chOff x="-863600" y="-584200"/>
              <a:chExt cx="165100" cy="7874000"/>
            </a:xfrm>
            <a:grpFill/>
          </p:grpSpPr>
          <p:sp>
            <p:nvSpPr>
              <p:cNvPr id="6" name="椭圆 5"/>
              <p:cNvSpPr/>
              <p:nvPr/>
            </p:nvSpPr>
            <p:spPr>
              <a:xfrm>
                <a:off x="-863600" y="-584200"/>
                <a:ext cx="165100" cy="165100"/>
              </a:xfrm>
              <a:prstGeom prst="ellipse">
                <a:avLst/>
              </a:prstGeom>
              <a:grp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p:nvSpPr>
            <p:spPr>
              <a:xfrm>
                <a:off x="-863600" y="7124700"/>
                <a:ext cx="165100" cy="165100"/>
              </a:xfrm>
              <a:prstGeom prst="ellipse">
                <a:avLst/>
              </a:prstGeom>
              <a:grp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7" name="文本框 16"/>
          <p:cNvSpPr txBox="1"/>
          <p:nvPr/>
        </p:nvSpPr>
        <p:spPr>
          <a:xfrm>
            <a:off x="4387850" y="1147207"/>
            <a:ext cx="3416300" cy="230832"/>
          </a:xfrm>
          <a:prstGeom prst="rect">
            <a:avLst/>
          </a:prstGeom>
          <a:noFill/>
        </p:spPr>
        <p:txBody>
          <a:bodyPr wrap="square" rtlCol="0">
            <a:spAutoFit/>
          </a:bodyPr>
          <a:lstStyle/>
          <a:p>
            <a:pPr algn="dist"/>
            <a:r>
              <a:rPr lang="en-US" altLang="zh-CN" sz="900" spc="300" dirty="0">
                <a:solidFill>
                  <a:schemeClr val="tx1">
                    <a:lumMod val="50000"/>
                    <a:lumOff val="50000"/>
                  </a:schemeClr>
                </a:solidFill>
                <a:latin typeface="+mn-ea"/>
              </a:rPr>
              <a:t>SCIENCE AND TECHNOLOGY</a:t>
            </a:r>
            <a:endParaRPr lang="zh-CN" altLang="en-US" sz="900" spc="300" dirty="0">
              <a:solidFill>
                <a:schemeClr val="tx1">
                  <a:lumMod val="50000"/>
                  <a:lumOff val="50000"/>
                </a:schemeClr>
              </a:solidFill>
              <a:latin typeface="+mn-ea"/>
            </a:endParaRPr>
          </a:p>
        </p:txBody>
      </p:sp>
      <p:sp>
        <p:nvSpPr>
          <p:cNvPr id="33" name="文本框 32"/>
          <p:cNvSpPr txBox="1"/>
          <p:nvPr/>
        </p:nvSpPr>
        <p:spPr>
          <a:xfrm>
            <a:off x="4718957" y="541929"/>
            <a:ext cx="2754086" cy="707886"/>
          </a:xfrm>
          <a:prstGeom prst="rect">
            <a:avLst/>
          </a:prstGeom>
          <a:noFill/>
        </p:spPr>
        <p:txBody>
          <a:bodyPr wrap="square" rtlCol="0">
            <a:spAutoFit/>
          </a:bodyPr>
          <a:lstStyle/>
          <a:p>
            <a:pPr algn="ctr"/>
            <a:r>
              <a:rPr lang="zh-CN" altLang="en-US" sz="4000" spc="600" dirty="0">
                <a:solidFill>
                  <a:srgbClr val="4C678E"/>
                </a:solidFill>
                <a:latin typeface="思源宋体 Heavy" panose="02020900000000000000" pitchFamily="18" charset="-122"/>
                <a:ea typeface="思源宋体 Heavy" panose="02020900000000000000" pitchFamily="18" charset="-122"/>
              </a:rPr>
              <a:t>论点提出</a:t>
            </a:r>
            <a:endParaRPr lang="zh-CN" altLang="en-US" sz="4000" spc="600" dirty="0">
              <a:solidFill>
                <a:srgbClr val="4C678E"/>
              </a:solidFill>
              <a:latin typeface="思源宋体 Heavy" panose="02020900000000000000" pitchFamily="18" charset="-122"/>
              <a:ea typeface="思源宋体 Heavy" panose="02020900000000000000" pitchFamily="18" charset="-122"/>
            </a:endParaRPr>
          </a:p>
        </p:txBody>
      </p:sp>
      <p:grpSp>
        <p:nvGrpSpPr>
          <p:cNvPr id="9" name="组合 8"/>
          <p:cNvGrpSpPr/>
          <p:nvPr/>
        </p:nvGrpSpPr>
        <p:grpSpPr>
          <a:xfrm>
            <a:off x="3850602" y="939639"/>
            <a:ext cx="4490797" cy="0"/>
            <a:chOff x="3893464" y="1130139"/>
            <a:chExt cx="4490797" cy="0"/>
          </a:xfrm>
        </p:grpSpPr>
        <p:cxnSp>
          <p:nvCxnSpPr>
            <p:cNvPr id="36" name="直接箭头连接符 25"/>
            <p:cNvCxnSpPr/>
            <p:nvPr/>
          </p:nvCxnSpPr>
          <p:spPr>
            <a:xfrm>
              <a:off x="3893464" y="1130139"/>
              <a:ext cx="820497" cy="0"/>
            </a:xfrm>
            <a:prstGeom prst="straightConnector1">
              <a:avLst/>
            </a:prstGeom>
            <a:ln>
              <a:gradFill>
                <a:gsLst>
                  <a:gs pos="100000">
                    <a:srgbClr val="4C678E">
                      <a:alpha val="0"/>
                    </a:srgbClr>
                  </a:gs>
                  <a:gs pos="0">
                    <a:srgbClr val="4C678E"/>
                  </a:gs>
                </a:gsLst>
                <a:lin ang="10800000" scaled="0"/>
              </a:gradFill>
              <a:tailEnd type="oval"/>
            </a:ln>
          </p:spPr>
          <p:style>
            <a:lnRef idx="1">
              <a:schemeClr val="accent1"/>
            </a:lnRef>
            <a:fillRef idx="0">
              <a:schemeClr val="accent1"/>
            </a:fillRef>
            <a:effectRef idx="0">
              <a:schemeClr val="accent1"/>
            </a:effectRef>
            <a:fontRef idx="minor">
              <a:schemeClr val="tx1"/>
            </a:fontRef>
          </p:style>
        </p:cxnSp>
        <p:cxnSp>
          <p:nvCxnSpPr>
            <p:cNvPr id="50" name="直接箭头连接符 25"/>
            <p:cNvCxnSpPr/>
            <p:nvPr/>
          </p:nvCxnSpPr>
          <p:spPr>
            <a:xfrm flipH="1">
              <a:off x="7563764" y="1130139"/>
              <a:ext cx="820497" cy="0"/>
            </a:xfrm>
            <a:prstGeom prst="straightConnector1">
              <a:avLst/>
            </a:prstGeom>
            <a:ln>
              <a:gradFill>
                <a:gsLst>
                  <a:gs pos="100000">
                    <a:srgbClr val="4C678E">
                      <a:alpha val="0"/>
                    </a:srgbClr>
                  </a:gs>
                  <a:gs pos="0">
                    <a:srgbClr val="4C678E"/>
                  </a:gs>
                </a:gsLst>
                <a:lin ang="10800000" scaled="0"/>
              </a:gradFill>
              <a:tailEnd type="oval"/>
            </a:ln>
          </p:spPr>
          <p:style>
            <a:lnRef idx="1">
              <a:schemeClr val="accent1"/>
            </a:lnRef>
            <a:fillRef idx="0">
              <a:schemeClr val="accent1"/>
            </a:fillRef>
            <a:effectRef idx="0">
              <a:schemeClr val="accent1"/>
            </a:effectRef>
            <a:fontRef idx="minor">
              <a:schemeClr val="tx1"/>
            </a:fontRef>
          </p:style>
        </p:cxnSp>
      </p:grpSp>
      <p:sp>
        <p:nvSpPr>
          <p:cNvPr id="18" name="椭圆 17"/>
          <p:cNvSpPr/>
          <p:nvPr/>
        </p:nvSpPr>
        <p:spPr>
          <a:xfrm>
            <a:off x="877830" y="1584455"/>
            <a:ext cx="4115084" cy="4115084"/>
          </a:xfrm>
          <a:prstGeom prst="ellipse">
            <a:avLst/>
          </a:prstGeom>
          <a:ln>
            <a:gradFill>
              <a:gsLst>
                <a:gs pos="100000">
                  <a:srgbClr val="4C678E">
                    <a:alpha val="0"/>
                  </a:srgbClr>
                </a:gs>
                <a:gs pos="0">
                  <a:srgbClr val="4C678E"/>
                </a:gs>
              </a:gsLst>
              <a:lin ang="10800000" scaled="0"/>
            </a:gradFill>
            <a:tailEnd type="ova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9" name="椭圆 18"/>
          <p:cNvSpPr/>
          <p:nvPr/>
        </p:nvSpPr>
        <p:spPr>
          <a:xfrm>
            <a:off x="1250835" y="1957460"/>
            <a:ext cx="3369075" cy="3369075"/>
          </a:xfrm>
          <a:prstGeom prst="ellipse">
            <a:avLst/>
          </a:prstGeom>
          <a:solidFill>
            <a:srgbClr val="4C678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6" name="椭圆 15"/>
          <p:cNvSpPr/>
          <p:nvPr/>
        </p:nvSpPr>
        <p:spPr>
          <a:xfrm>
            <a:off x="4781164" y="1793057"/>
            <a:ext cx="574607" cy="574607"/>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p:cNvSpPr/>
          <p:nvPr/>
        </p:nvSpPr>
        <p:spPr>
          <a:xfrm>
            <a:off x="862308" y="2025287"/>
            <a:ext cx="168206" cy="168206"/>
          </a:xfrm>
          <a:prstGeom prst="ellipse">
            <a:avLst/>
          </a:prstGeom>
          <a:solidFill>
            <a:srgbClr val="4C678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p:cNvSpPr/>
          <p:nvPr/>
        </p:nvSpPr>
        <p:spPr>
          <a:xfrm>
            <a:off x="4534422" y="5305515"/>
            <a:ext cx="429464" cy="429464"/>
          </a:xfrm>
          <a:prstGeom prst="ellipse">
            <a:avLst/>
          </a:prstGeom>
          <a:solidFill>
            <a:srgbClr val="4C678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p:cNvSpPr/>
          <p:nvPr/>
        </p:nvSpPr>
        <p:spPr>
          <a:xfrm>
            <a:off x="1589030" y="2295655"/>
            <a:ext cx="2692684" cy="2692684"/>
          </a:xfrm>
          <a:prstGeom prst="ellipse">
            <a:avLst/>
          </a:prstGeom>
          <a:blipFill dpi="0" rotWithShape="1">
            <a:blip r:embed="rId1"/>
            <a:srcRect/>
            <a:stretch>
              <a:fillRect l="-25000" r="-25000"/>
            </a:stretch>
          </a:blip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4" name="Google Shape;1376;p34"/>
          <p:cNvSpPr/>
          <p:nvPr/>
        </p:nvSpPr>
        <p:spPr>
          <a:xfrm>
            <a:off x="6151188" y="2264638"/>
            <a:ext cx="476400" cy="476400"/>
          </a:xfrm>
          <a:prstGeom prst="ellipse">
            <a:avLst/>
          </a:prstGeom>
          <a:gradFill flip="none" rotWithShape="1">
            <a:gsLst>
              <a:gs pos="0">
                <a:srgbClr val="4C678E"/>
              </a:gs>
              <a:gs pos="100000">
                <a:srgbClr val="4C678E">
                  <a:alpha val="97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 dirty="0">
                <a:latin typeface="汉仪铁线黑-65简" panose="00020600040101010101" pitchFamily="18" charset="-122"/>
                <a:ea typeface="汉仪铁线黑-65简" panose="00020600040101010101" pitchFamily="18" charset="-122"/>
                <a:sym typeface="Fira Sans"/>
              </a:rPr>
              <a:t>1</a:t>
            </a:r>
            <a:endParaRPr sz="2000" dirty="0">
              <a:latin typeface="汉仪铁线黑-65简" panose="00020600040101010101" pitchFamily="18" charset="-122"/>
              <a:ea typeface="汉仪铁线黑-65简" panose="00020600040101010101" pitchFamily="18" charset="-122"/>
              <a:sym typeface="Fira Sans"/>
            </a:endParaRPr>
          </a:p>
        </p:txBody>
      </p:sp>
      <p:sp>
        <p:nvSpPr>
          <p:cNvPr id="25" name="Google Shape;1376;p34"/>
          <p:cNvSpPr/>
          <p:nvPr/>
        </p:nvSpPr>
        <p:spPr>
          <a:xfrm>
            <a:off x="6151188" y="3585438"/>
            <a:ext cx="476400" cy="476400"/>
          </a:xfrm>
          <a:prstGeom prst="ellipse">
            <a:avLst/>
          </a:prstGeom>
          <a:gradFill flip="none" rotWithShape="1">
            <a:gsLst>
              <a:gs pos="0">
                <a:srgbClr val="4C678E"/>
              </a:gs>
              <a:gs pos="100000">
                <a:srgbClr val="4C678E">
                  <a:alpha val="97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 dirty="0">
                <a:latin typeface="汉仪铁线黑-65简" panose="00020600040101010101" pitchFamily="18" charset="-122"/>
                <a:ea typeface="汉仪铁线黑-65简" panose="00020600040101010101" pitchFamily="18" charset="-122"/>
                <a:sym typeface="Fira Sans"/>
              </a:rPr>
              <a:t>2</a:t>
            </a:r>
            <a:endParaRPr sz="2000" dirty="0">
              <a:latin typeface="汉仪铁线黑-65简" panose="00020600040101010101" pitchFamily="18" charset="-122"/>
              <a:ea typeface="汉仪铁线黑-65简" panose="00020600040101010101" pitchFamily="18" charset="-122"/>
              <a:sym typeface="Fira Sans"/>
            </a:endParaRPr>
          </a:p>
        </p:txBody>
      </p:sp>
      <p:sp>
        <p:nvSpPr>
          <p:cNvPr id="26" name="Google Shape;1376;p34"/>
          <p:cNvSpPr/>
          <p:nvPr/>
        </p:nvSpPr>
        <p:spPr>
          <a:xfrm>
            <a:off x="6151188" y="4906237"/>
            <a:ext cx="476400" cy="476400"/>
          </a:xfrm>
          <a:prstGeom prst="ellipse">
            <a:avLst/>
          </a:prstGeom>
          <a:gradFill flip="none" rotWithShape="1">
            <a:gsLst>
              <a:gs pos="0">
                <a:srgbClr val="4C678E"/>
              </a:gs>
              <a:gs pos="100000">
                <a:srgbClr val="4C678E">
                  <a:alpha val="97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 dirty="0">
                <a:latin typeface="汉仪铁线黑-65简" panose="00020600040101010101" pitchFamily="18" charset="-122"/>
                <a:ea typeface="汉仪铁线黑-65简" panose="00020600040101010101" pitchFamily="18" charset="-122"/>
                <a:sym typeface="Fira Sans"/>
              </a:rPr>
              <a:t>3</a:t>
            </a:r>
            <a:endParaRPr sz="2000" dirty="0">
              <a:latin typeface="汉仪铁线黑-65简" panose="00020600040101010101" pitchFamily="18" charset="-122"/>
              <a:ea typeface="汉仪铁线黑-65简" panose="00020600040101010101" pitchFamily="18" charset="-122"/>
              <a:sym typeface="Fira Sans"/>
            </a:endParaRPr>
          </a:p>
        </p:txBody>
      </p:sp>
      <p:sp>
        <p:nvSpPr>
          <p:cNvPr id="29" name="矩形 28"/>
          <p:cNvSpPr/>
          <p:nvPr/>
        </p:nvSpPr>
        <p:spPr>
          <a:xfrm>
            <a:off x="7042786" y="1723810"/>
            <a:ext cx="1123274" cy="413062"/>
          </a:xfrm>
          <a:prstGeom prst="rect">
            <a:avLst/>
          </a:prstGeom>
          <a:noFill/>
        </p:spPr>
        <p:txBody>
          <a:bodyPr wrap="square" lIns="0" tIns="0" rIns="0" bIns="0" rtlCol="0">
            <a:spAutoFit/>
          </a:bodyPr>
          <a:lstStyle/>
          <a:p>
            <a:pPr algn="just" hangingPunct="0">
              <a:lnSpc>
                <a:spcPct val="150000"/>
              </a:lnSpc>
            </a:pPr>
            <a:r>
              <a:rPr lang="zh-CN" altLang="en-US" sz="2000" b="1" dirty="0">
                <a:solidFill>
                  <a:srgbClr val="4C678E"/>
                </a:solidFill>
                <a:latin typeface="思源黑体 CN Bold" panose="020B0800000000000000" pitchFamily="34" charset="-122"/>
                <a:ea typeface="思源黑体 CN Bold" panose="020B0800000000000000" pitchFamily="34" charset="-122"/>
                <a:cs typeface="+mn-ea"/>
                <a:sym typeface="+mn-lt"/>
              </a:rPr>
              <a:t>文本标题</a:t>
            </a:r>
            <a:endParaRPr lang="zh-CN" altLang="en-US" sz="2000" b="1" dirty="0">
              <a:solidFill>
                <a:srgbClr val="4C678E"/>
              </a:solidFill>
              <a:latin typeface="思源黑体 CN Bold" panose="020B0800000000000000" pitchFamily="34" charset="-122"/>
              <a:ea typeface="思源黑体 CN Bold" panose="020B0800000000000000" pitchFamily="34" charset="-122"/>
              <a:cs typeface="+mn-ea"/>
              <a:sym typeface="+mn-lt"/>
            </a:endParaRPr>
          </a:p>
        </p:txBody>
      </p:sp>
      <p:sp>
        <p:nvSpPr>
          <p:cNvPr id="30" name="矩形 29"/>
          <p:cNvSpPr/>
          <p:nvPr/>
        </p:nvSpPr>
        <p:spPr>
          <a:xfrm>
            <a:off x="7042786" y="2325980"/>
            <a:ext cx="4115084" cy="700385"/>
          </a:xfrm>
          <a:prstGeom prst="rect">
            <a:avLst/>
          </a:prstGeom>
          <a:noFill/>
        </p:spPr>
        <p:txBody>
          <a:bodyPr wrap="square" lIns="0" tIns="0" rIns="0" bIns="0" rtlCol="0">
            <a:spAutoFit/>
          </a:bodyPr>
          <a:lstStyle/>
          <a:p>
            <a:pPr algn="just" hangingPunct="0">
              <a:lnSpc>
                <a:spcPct val="150000"/>
              </a:lnSpc>
            </a:pPr>
            <a:r>
              <a:rPr lang="zh-CN" altLang="en-US" sz="1600"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rPr>
              <a:t>点击这里，输入您的文本文字，更改文字的颜色或者大小属性。</a:t>
            </a:r>
            <a:endParaRPr lang="zh-CN" altLang="en-US" sz="1600"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endParaRPr>
          </a:p>
        </p:txBody>
      </p:sp>
      <p:sp>
        <p:nvSpPr>
          <p:cNvPr id="32" name="矩形 31"/>
          <p:cNvSpPr/>
          <p:nvPr/>
        </p:nvSpPr>
        <p:spPr>
          <a:xfrm>
            <a:off x="7042786" y="3215473"/>
            <a:ext cx="1123274" cy="413062"/>
          </a:xfrm>
          <a:prstGeom prst="rect">
            <a:avLst/>
          </a:prstGeom>
          <a:noFill/>
        </p:spPr>
        <p:txBody>
          <a:bodyPr wrap="square" lIns="0" tIns="0" rIns="0" bIns="0" rtlCol="0">
            <a:spAutoFit/>
          </a:bodyPr>
          <a:lstStyle/>
          <a:p>
            <a:pPr algn="just" hangingPunct="0">
              <a:lnSpc>
                <a:spcPct val="150000"/>
              </a:lnSpc>
            </a:pPr>
            <a:r>
              <a:rPr lang="zh-CN" altLang="en-US" sz="2000" b="1" dirty="0">
                <a:solidFill>
                  <a:srgbClr val="4C678E"/>
                </a:solidFill>
                <a:latin typeface="思源黑体 CN Bold" panose="020B0800000000000000" pitchFamily="34" charset="-122"/>
                <a:ea typeface="思源黑体 CN Bold" panose="020B0800000000000000" pitchFamily="34" charset="-122"/>
                <a:cs typeface="+mn-ea"/>
                <a:sym typeface="+mn-lt"/>
              </a:rPr>
              <a:t>文本标题</a:t>
            </a:r>
            <a:endParaRPr lang="zh-CN" altLang="en-US" sz="2000" b="1" dirty="0">
              <a:solidFill>
                <a:srgbClr val="4C678E"/>
              </a:solidFill>
              <a:latin typeface="思源黑体 CN Bold" panose="020B0800000000000000" pitchFamily="34" charset="-122"/>
              <a:ea typeface="思源黑体 CN Bold" panose="020B0800000000000000" pitchFamily="34" charset="-122"/>
              <a:cs typeface="+mn-ea"/>
              <a:sym typeface="+mn-lt"/>
            </a:endParaRPr>
          </a:p>
        </p:txBody>
      </p:sp>
      <p:sp>
        <p:nvSpPr>
          <p:cNvPr id="34" name="矩形 33"/>
          <p:cNvSpPr/>
          <p:nvPr/>
        </p:nvSpPr>
        <p:spPr>
          <a:xfrm>
            <a:off x="7042786" y="3817643"/>
            <a:ext cx="4115084" cy="700385"/>
          </a:xfrm>
          <a:prstGeom prst="rect">
            <a:avLst/>
          </a:prstGeom>
          <a:noFill/>
        </p:spPr>
        <p:txBody>
          <a:bodyPr wrap="square" lIns="0" tIns="0" rIns="0" bIns="0" rtlCol="0">
            <a:spAutoFit/>
          </a:bodyPr>
          <a:lstStyle/>
          <a:p>
            <a:pPr algn="just" hangingPunct="0">
              <a:lnSpc>
                <a:spcPct val="150000"/>
              </a:lnSpc>
            </a:pPr>
            <a:r>
              <a:rPr lang="zh-CN" altLang="en-US" sz="1600"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rPr>
              <a:t>点击这里，输入您的文本文字，更改文字的颜色或者大小属性。</a:t>
            </a:r>
            <a:endParaRPr lang="zh-CN" altLang="en-US" sz="1600"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endParaRPr>
          </a:p>
        </p:txBody>
      </p:sp>
      <p:sp>
        <p:nvSpPr>
          <p:cNvPr id="35" name="矩形 34"/>
          <p:cNvSpPr/>
          <p:nvPr/>
        </p:nvSpPr>
        <p:spPr>
          <a:xfrm>
            <a:off x="7042786" y="4707136"/>
            <a:ext cx="1123274" cy="413062"/>
          </a:xfrm>
          <a:prstGeom prst="rect">
            <a:avLst/>
          </a:prstGeom>
          <a:noFill/>
        </p:spPr>
        <p:txBody>
          <a:bodyPr wrap="square" lIns="0" tIns="0" rIns="0" bIns="0" rtlCol="0">
            <a:spAutoFit/>
          </a:bodyPr>
          <a:lstStyle/>
          <a:p>
            <a:pPr algn="just" hangingPunct="0">
              <a:lnSpc>
                <a:spcPct val="150000"/>
              </a:lnSpc>
            </a:pPr>
            <a:r>
              <a:rPr lang="zh-CN" altLang="en-US" sz="2000" b="1" dirty="0">
                <a:solidFill>
                  <a:srgbClr val="4C678E"/>
                </a:solidFill>
                <a:latin typeface="思源黑体 CN Bold" panose="020B0800000000000000" pitchFamily="34" charset="-122"/>
                <a:ea typeface="思源黑体 CN Bold" panose="020B0800000000000000" pitchFamily="34" charset="-122"/>
                <a:cs typeface="+mn-ea"/>
                <a:sym typeface="+mn-lt"/>
              </a:rPr>
              <a:t>文本标题</a:t>
            </a:r>
            <a:endParaRPr lang="zh-CN" altLang="en-US" sz="2000" b="1" dirty="0">
              <a:solidFill>
                <a:srgbClr val="4C678E"/>
              </a:solidFill>
              <a:latin typeface="思源黑体 CN Bold" panose="020B0800000000000000" pitchFamily="34" charset="-122"/>
              <a:ea typeface="思源黑体 CN Bold" panose="020B0800000000000000" pitchFamily="34" charset="-122"/>
              <a:cs typeface="+mn-ea"/>
              <a:sym typeface="+mn-lt"/>
            </a:endParaRPr>
          </a:p>
        </p:txBody>
      </p:sp>
      <p:sp>
        <p:nvSpPr>
          <p:cNvPr id="37" name="矩形 36"/>
          <p:cNvSpPr/>
          <p:nvPr/>
        </p:nvSpPr>
        <p:spPr>
          <a:xfrm>
            <a:off x="7042786" y="5309305"/>
            <a:ext cx="4115084" cy="700385"/>
          </a:xfrm>
          <a:prstGeom prst="rect">
            <a:avLst/>
          </a:prstGeom>
          <a:noFill/>
        </p:spPr>
        <p:txBody>
          <a:bodyPr wrap="square" lIns="0" tIns="0" rIns="0" bIns="0" rtlCol="0">
            <a:spAutoFit/>
          </a:bodyPr>
          <a:lstStyle/>
          <a:p>
            <a:pPr algn="just" hangingPunct="0">
              <a:lnSpc>
                <a:spcPct val="150000"/>
              </a:lnSpc>
            </a:pPr>
            <a:r>
              <a:rPr lang="zh-CN" altLang="en-US" sz="1600"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rPr>
              <a:t>点击这里，输入您的文本文字，更改文字的颜色或者大小属性。</a:t>
            </a:r>
            <a:endParaRPr lang="zh-CN" altLang="en-US" sz="1600"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900" advTm="0">
        <p14:warp dir="in"/>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childTnLst>
                                </p:cTn>
                              </p:par>
                              <p:par>
                                <p:cTn id="10" presetID="42" presetClass="entr" presetSubtype="0" fill="hold" grpId="0" nodeType="with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fade">
                                      <p:cBhvr>
                                        <p:cTn id="12" dur="1000"/>
                                        <p:tgtEl>
                                          <p:spTgt spid="17"/>
                                        </p:tgtEl>
                                      </p:cBhvr>
                                    </p:animEffect>
                                    <p:anim calcmode="lin" valueType="num">
                                      <p:cBhvr>
                                        <p:cTn id="13" dur="1000" fill="hold"/>
                                        <p:tgtEl>
                                          <p:spTgt spid="17"/>
                                        </p:tgtEl>
                                        <p:attrNameLst>
                                          <p:attrName>ppt_x</p:attrName>
                                        </p:attrNameLst>
                                      </p:cBhvr>
                                      <p:tavLst>
                                        <p:tav tm="0">
                                          <p:val>
                                            <p:strVal val="#ppt_x"/>
                                          </p:val>
                                        </p:tav>
                                        <p:tav tm="100000">
                                          <p:val>
                                            <p:strVal val="#ppt_x"/>
                                          </p:val>
                                        </p:tav>
                                      </p:tavLst>
                                    </p:anim>
                                    <p:anim calcmode="lin" valueType="num">
                                      <p:cBhvr>
                                        <p:cTn id="14" dur="1000" fill="hold"/>
                                        <p:tgtEl>
                                          <p:spTgt spid="17"/>
                                        </p:tgtEl>
                                        <p:attrNameLst>
                                          <p:attrName>ppt_y</p:attrName>
                                        </p:attrNameLst>
                                      </p:cBhvr>
                                      <p:tavLst>
                                        <p:tav tm="0">
                                          <p:val>
                                            <p:strVal val="#ppt_y+.1"/>
                                          </p:val>
                                        </p:tav>
                                        <p:tav tm="100000">
                                          <p:val>
                                            <p:strVal val="#ppt_y"/>
                                          </p:val>
                                        </p:tav>
                                      </p:tavLst>
                                    </p:anim>
                                  </p:childTnLst>
                                </p:cTn>
                              </p:par>
                              <p:par>
                                <p:cTn id="15" presetID="53" presetClass="entr" presetSubtype="16" fill="hold" grpId="0" nodeType="withEffect">
                                  <p:stCondLst>
                                    <p:cond delay="0"/>
                                  </p:stCondLst>
                                  <p:childTnLst>
                                    <p:set>
                                      <p:cBhvr>
                                        <p:cTn id="16" dur="1" fill="hold">
                                          <p:stCondLst>
                                            <p:cond delay="0"/>
                                          </p:stCondLst>
                                        </p:cTn>
                                        <p:tgtEl>
                                          <p:spTgt spid="33"/>
                                        </p:tgtEl>
                                        <p:attrNameLst>
                                          <p:attrName>style.visibility</p:attrName>
                                        </p:attrNameLst>
                                      </p:cBhvr>
                                      <p:to>
                                        <p:strVal val="visible"/>
                                      </p:to>
                                    </p:set>
                                    <p:anim calcmode="lin" valueType="num">
                                      <p:cBhvr>
                                        <p:cTn id="17" dur="500" fill="hold"/>
                                        <p:tgtEl>
                                          <p:spTgt spid="33"/>
                                        </p:tgtEl>
                                        <p:attrNameLst>
                                          <p:attrName>ppt_w</p:attrName>
                                        </p:attrNameLst>
                                      </p:cBhvr>
                                      <p:tavLst>
                                        <p:tav tm="0">
                                          <p:val>
                                            <p:fltVal val="0"/>
                                          </p:val>
                                        </p:tav>
                                        <p:tav tm="100000">
                                          <p:val>
                                            <p:strVal val="#ppt_w"/>
                                          </p:val>
                                        </p:tav>
                                      </p:tavLst>
                                    </p:anim>
                                    <p:anim calcmode="lin" valueType="num">
                                      <p:cBhvr>
                                        <p:cTn id="18" dur="500" fill="hold"/>
                                        <p:tgtEl>
                                          <p:spTgt spid="33"/>
                                        </p:tgtEl>
                                        <p:attrNameLst>
                                          <p:attrName>ppt_h</p:attrName>
                                        </p:attrNameLst>
                                      </p:cBhvr>
                                      <p:tavLst>
                                        <p:tav tm="0">
                                          <p:val>
                                            <p:fltVal val="0"/>
                                          </p:val>
                                        </p:tav>
                                        <p:tav tm="100000">
                                          <p:val>
                                            <p:strVal val="#ppt_h"/>
                                          </p:val>
                                        </p:tav>
                                      </p:tavLst>
                                    </p:anim>
                                    <p:animEffect transition="in" filter="fade">
                                      <p:cBhvr>
                                        <p:cTn id="19" dur="500"/>
                                        <p:tgtEl>
                                          <p:spTgt spid="33"/>
                                        </p:tgtEl>
                                      </p:cBhvr>
                                    </p:animEffect>
                                  </p:childTnLst>
                                </p:cTn>
                              </p:par>
                            </p:childTnLst>
                          </p:cTn>
                        </p:par>
                      </p:childTnLst>
                    </p:cTn>
                  </p:par>
                  <p:par>
                    <p:cTn id="20" fill="hold">
                      <p:stCondLst>
                        <p:cond delay="indefinite"/>
                      </p:stCondLst>
                      <p:childTnLst>
                        <p:par>
                          <p:cTn id="21" fill="hold">
                            <p:stCondLst>
                              <p:cond delay="0"/>
                            </p:stCondLst>
                            <p:childTnLst>
                              <p:par>
                                <p:cTn id="22" presetID="53" presetClass="entr" presetSubtype="16" fill="hold" grpId="0" nodeType="clickEffect">
                                  <p:stCondLst>
                                    <p:cond delay="0"/>
                                  </p:stCondLst>
                                  <p:childTnLst>
                                    <p:set>
                                      <p:cBhvr>
                                        <p:cTn id="23" dur="1" fill="hold">
                                          <p:stCondLst>
                                            <p:cond delay="0"/>
                                          </p:stCondLst>
                                        </p:cTn>
                                        <p:tgtEl>
                                          <p:spTgt spid="18"/>
                                        </p:tgtEl>
                                        <p:attrNameLst>
                                          <p:attrName>style.visibility</p:attrName>
                                        </p:attrNameLst>
                                      </p:cBhvr>
                                      <p:to>
                                        <p:strVal val="visible"/>
                                      </p:to>
                                    </p:set>
                                    <p:anim calcmode="lin" valueType="num">
                                      <p:cBhvr>
                                        <p:cTn id="24" dur="500" fill="hold"/>
                                        <p:tgtEl>
                                          <p:spTgt spid="18"/>
                                        </p:tgtEl>
                                        <p:attrNameLst>
                                          <p:attrName>ppt_w</p:attrName>
                                        </p:attrNameLst>
                                      </p:cBhvr>
                                      <p:tavLst>
                                        <p:tav tm="0">
                                          <p:val>
                                            <p:fltVal val="0"/>
                                          </p:val>
                                        </p:tav>
                                        <p:tav tm="100000">
                                          <p:val>
                                            <p:strVal val="#ppt_w"/>
                                          </p:val>
                                        </p:tav>
                                      </p:tavLst>
                                    </p:anim>
                                    <p:anim calcmode="lin" valueType="num">
                                      <p:cBhvr>
                                        <p:cTn id="25" dur="500" fill="hold"/>
                                        <p:tgtEl>
                                          <p:spTgt spid="18"/>
                                        </p:tgtEl>
                                        <p:attrNameLst>
                                          <p:attrName>ppt_h</p:attrName>
                                        </p:attrNameLst>
                                      </p:cBhvr>
                                      <p:tavLst>
                                        <p:tav tm="0">
                                          <p:val>
                                            <p:fltVal val="0"/>
                                          </p:val>
                                        </p:tav>
                                        <p:tav tm="100000">
                                          <p:val>
                                            <p:strVal val="#ppt_h"/>
                                          </p:val>
                                        </p:tav>
                                      </p:tavLst>
                                    </p:anim>
                                    <p:animEffect transition="in" filter="fade">
                                      <p:cBhvr>
                                        <p:cTn id="26" dur="500"/>
                                        <p:tgtEl>
                                          <p:spTgt spid="18"/>
                                        </p:tgtEl>
                                      </p:cBhvr>
                                    </p:animEffect>
                                  </p:childTnLst>
                                </p:cTn>
                              </p:par>
                              <p:par>
                                <p:cTn id="27" presetID="53" presetClass="entr" presetSubtype="16" fill="hold" grpId="0" nodeType="withEffect">
                                  <p:stCondLst>
                                    <p:cond delay="0"/>
                                  </p:stCondLst>
                                  <p:childTnLst>
                                    <p:set>
                                      <p:cBhvr>
                                        <p:cTn id="28" dur="1" fill="hold">
                                          <p:stCondLst>
                                            <p:cond delay="0"/>
                                          </p:stCondLst>
                                        </p:cTn>
                                        <p:tgtEl>
                                          <p:spTgt spid="19"/>
                                        </p:tgtEl>
                                        <p:attrNameLst>
                                          <p:attrName>style.visibility</p:attrName>
                                        </p:attrNameLst>
                                      </p:cBhvr>
                                      <p:to>
                                        <p:strVal val="visible"/>
                                      </p:to>
                                    </p:set>
                                    <p:anim calcmode="lin" valueType="num">
                                      <p:cBhvr>
                                        <p:cTn id="29" dur="500" fill="hold"/>
                                        <p:tgtEl>
                                          <p:spTgt spid="19"/>
                                        </p:tgtEl>
                                        <p:attrNameLst>
                                          <p:attrName>ppt_w</p:attrName>
                                        </p:attrNameLst>
                                      </p:cBhvr>
                                      <p:tavLst>
                                        <p:tav tm="0">
                                          <p:val>
                                            <p:fltVal val="0"/>
                                          </p:val>
                                        </p:tav>
                                        <p:tav tm="100000">
                                          <p:val>
                                            <p:strVal val="#ppt_w"/>
                                          </p:val>
                                        </p:tav>
                                      </p:tavLst>
                                    </p:anim>
                                    <p:anim calcmode="lin" valueType="num">
                                      <p:cBhvr>
                                        <p:cTn id="30" dur="500" fill="hold"/>
                                        <p:tgtEl>
                                          <p:spTgt spid="19"/>
                                        </p:tgtEl>
                                        <p:attrNameLst>
                                          <p:attrName>ppt_h</p:attrName>
                                        </p:attrNameLst>
                                      </p:cBhvr>
                                      <p:tavLst>
                                        <p:tav tm="0">
                                          <p:val>
                                            <p:fltVal val="0"/>
                                          </p:val>
                                        </p:tav>
                                        <p:tav tm="100000">
                                          <p:val>
                                            <p:strVal val="#ppt_h"/>
                                          </p:val>
                                        </p:tav>
                                      </p:tavLst>
                                    </p:anim>
                                    <p:animEffect transition="in" filter="fade">
                                      <p:cBhvr>
                                        <p:cTn id="31" dur="500"/>
                                        <p:tgtEl>
                                          <p:spTgt spid="19"/>
                                        </p:tgtEl>
                                      </p:cBhvr>
                                    </p:animEffect>
                                  </p:childTnLst>
                                </p:cTn>
                              </p:par>
                              <p:par>
                                <p:cTn id="32" presetID="53" presetClass="entr" presetSubtype="16" fill="hold" grpId="0" nodeType="withEffect">
                                  <p:stCondLst>
                                    <p:cond delay="0"/>
                                  </p:stCondLst>
                                  <p:childTnLst>
                                    <p:set>
                                      <p:cBhvr>
                                        <p:cTn id="33" dur="1" fill="hold">
                                          <p:stCondLst>
                                            <p:cond delay="0"/>
                                          </p:stCondLst>
                                        </p:cTn>
                                        <p:tgtEl>
                                          <p:spTgt spid="16"/>
                                        </p:tgtEl>
                                        <p:attrNameLst>
                                          <p:attrName>style.visibility</p:attrName>
                                        </p:attrNameLst>
                                      </p:cBhvr>
                                      <p:to>
                                        <p:strVal val="visible"/>
                                      </p:to>
                                    </p:set>
                                    <p:anim calcmode="lin" valueType="num">
                                      <p:cBhvr>
                                        <p:cTn id="34" dur="500" fill="hold"/>
                                        <p:tgtEl>
                                          <p:spTgt spid="16"/>
                                        </p:tgtEl>
                                        <p:attrNameLst>
                                          <p:attrName>ppt_w</p:attrName>
                                        </p:attrNameLst>
                                      </p:cBhvr>
                                      <p:tavLst>
                                        <p:tav tm="0">
                                          <p:val>
                                            <p:fltVal val="0"/>
                                          </p:val>
                                        </p:tav>
                                        <p:tav tm="100000">
                                          <p:val>
                                            <p:strVal val="#ppt_w"/>
                                          </p:val>
                                        </p:tav>
                                      </p:tavLst>
                                    </p:anim>
                                    <p:anim calcmode="lin" valueType="num">
                                      <p:cBhvr>
                                        <p:cTn id="35" dur="500" fill="hold"/>
                                        <p:tgtEl>
                                          <p:spTgt spid="16"/>
                                        </p:tgtEl>
                                        <p:attrNameLst>
                                          <p:attrName>ppt_h</p:attrName>
                                        </p:attrNameLst>
                                      </p:cBhvr>
                                      <p:tavLst>
                                        <p:tav tm="0">
                                          <p:val>
                                            <p:fltVal val="0"/>
                                          </p:val>
                                        </p:tav>
                                        <p:tav tm="100000">
                                          <p:val>
                                            <p:strVal val="#ppt_h"/>
                                          </p:val>
                                        </p:tav>
                                      </p:tavLst>
                                    </p:anim>
                                    <p:animEffect transition="in" filter="fade">
                                      <p:cBhvr>
                                        <p:cTn id="36" dur="500"/>
                                        <p:tgtEl>
                                          <p:spTgt spid="16"/>
                                        </p:tgtEl>
                                      </p:cBhvr>
                                    </p:animEffect>
                                  </p:childTnLst>
                                </p:cTn>
                              </p:par>
                              <p:par>
                                <p:cTn id="37" presetID="53" presetClass="entr" presetSubtype="16" fill="hold" grpId="0" nodeType="withEffect">
                                  <p:stCondLst>
                                    <p:cond delay="0"/>
                                  </p:stCondLst>
                                  <p:childTnLst>
                                    <p:set>
                                      <p:cBhvr>
                                        <p:cTn id="38" dur="1" fill="hold">
                                          <p:stCondLst>
                                            <p:cond delay="0"/>
                                          </p:stCondLst>
                                        </p:cTn>
                                        <p:tgtEl>
                                          <p:spTgt spid="21"/>
                                        </p:tgtEl>
                                        <p:attrNameLst>
                                          <p:attrName>style.visibility</p:attrName>
                                        </p:attrNameLst>
                                      </p:cBhvr>
                                      <p:to>
                                        <p:strVal val="visible"/>
                                      </p:to>
                                    </p:set>
                                    <p:anim calcmode="lin" valueType="num">
                                      <p:cBhvr>
                                        <p:cTn id="39" dur="500" fill="hold"/>
                                        <p:tgtEl>
                                          <p:spTgt spid="21"/>
                                        </p:tgtEl>
                                        <p:attrNameLst>
                                          <p:attrName>ppt_w</p:attrName>
                                        </p:attrNameLst>
                                      </p:cBhvr>
                                      <p:tavLst>
                                        <p:tav tm="0">
                                          <p:val>
                                            <p:fltVal val="0"/>
                                          </p:val>
                                        </p:tav>
                                        <p:tav tm="100000">
                                          <p:val>
                                            <p:strVal val="#ppt_w"/>
                                          </p:val>
                                        </p:tav>
                                      </p:tavLst>
                                    </p:anim>
                                    <p:anim calcmode="lin" valueType="num">
                                      <p:cBhvr>
                                        <p:cTn id="40" dur="500" fill="hold"/>
                                        <p:tgtEl>
                                          <p:spTgt spid="21"/>
                                        </p:tgtEl>
                                        <p:attrNameLst>
                                          <p:attrName>ppt_h</p:attrName>
                                        </p:attrNameLst>
                                      </p:cBhvr>
                                      <p:tavLst>
                                        <p:tav tm="0">
                                          <p:val>
                                            <p:fltVal val="0"/>
                                          </p:val>
                                        </p:tav>
                                        <p:tav tm="100000">
                                          <p:val>
                                            <p:strVal val="#ppt_h"/>
                                          </p:val>
                                        </p:tav>
                                      </p:tavLst>
                                    </p:anim>
                                    <p:animEffect transition="in" filter="fade">
                                      <p:cBhvr>
                                        <p:cTn id="41" dur="500"/>
                                        <p:tgtEl>
                                          <p:spTgt spid="21"/>
                                        </p:tgtEl>
                                      </p:cBhvr>
                                    </p:animEffect>
                                  </p:childTnLst>
                                </p:cTn>
                              </p:par>
                              <p:par>
                                <p:cTn id="42" presetID="53" presetClass="entr" presetSubtype="16" fill="hold" grpId="0" nodeType="withEffect">
                                  <p:stCondLst>
                                    <p:cond delay="0"/>
                                  </p:stCondLst>
                                  <p:childTnLst>
                                    <p:set>
                                      <p:cBhvr>
                                        <p:cTn id="43" dur="1" fill="hold">
                                          <p:stCondLst>
                                            <p:cond delay="0"/>
                                          </p:stCondLst>
                                        </p:cTn>
                                        <p:tgtEl>
                                          <p:spTgt spid="22"/>
                                        </p:tgtEl>
                                        <p:attrNameLst>
                                          <p:attrName>style.visibility</p:attrName>
                                        </p:attrNameLst>
                                      </p:cBhvr>
                                      <p:to>
                                        <p:strVal val="visible"/>
                                      </p:to>
                                    </p:set>
                                    <p:anim calcmode="lin" valueType="num">
                                      <p:cBhvr>
                                        <p:cTn id="44" dur="500" fill="hold"/>
                                        <p:tgtEl>
                                          <p:spTgt spid="22"/>
                                        </p:tgtEl>
                                        <p:attrNameLst>
                                          <p:attrName>ppt_w</p:attrName>
                                        </p:attrNameLst>
                                      </p:cBhvr>
                                      <p:tavLst>
                                        <p:tav tm="0">
                                          <p:val>
                                            <p:fltVal val="0"/>
                                          </p:val>
                                        </p:tav>
                                        <p:tav tm="100000">
                                          <p:val>
                                            <p:strVal val="#ppt_w"/>
                                          </p:val>
                                        </p:tav>
                                      </p:tavLst>
                                    </p:anim>
                                    <p:anim calcmode="lin" valueType="num">
                                      <p:cBhvr>
                                        <p:cTn id="45" dur="500" fill="hold"/>
                                        <p:tgtEl>
                                          <p:spTgt spid="22"/>
                                        </p:tgtEl>
                                        <p:attrNameLst>
                                          <p:attrName>ppt_h</p:attrName>
                                        </p:attrNameLst>
                                      </p:cBhvr>
                                      <p:tavLst>
                                        <p:tav tm="0">
                                          <p:val>
                                            <p:fltVal val="0"/>
                                          </p:val>
                                        </p:tav>
                                        <p:tav tm="100000">
                                          <p:val>
                                            <p:strVal val="#ppt_h"/>
                                          </p:val>
                                        </p:tav>
                                      </p:tavLst>
                                    </p:anim>
                                    <p:animEffect transition="in" filter="fade">
                                      <p:cBhvr>
                                        <p:cTn id="46" dur="500"/>
                                        <p:tgtEl>
                                          <p:spTgt spid="22"/>
                                        </p:tgtEl>
                                      </p:cBhvr>
                                    </p:animEffect>
                                  </p:childTnLst>
                                </p:cTn>
                              </p:par>
                            </p:childTnLst>
                          </p:cTn>
                        </p:par>
                      </p:childTnLst>
                    </p:cTn>
                  </p:par>
                  <p:par>
                    <p:cTn id="47" fill="hold">
                      <p:stCondLst>
                        <p:cond delay="indefinite"/>
                      </p:stCondLst>
                      <p:childTnLst>
                        <p:par>
                          <p:cTn id="48" fill="hold">
                            <p:stCondLst>
                              <p:cond delay="0"/>
                            </p:stCondLst>
                            <p:childTnLst>
                              <p:par>
                                <p:cTn id="49" presetID="31" presetClass="entr" presetSubtype="0" fill="hold" grpId="0" nodeType="clickEffect">
                                  <p:stCondLst>
                                    <p:cond delay="0"/>
                                  </p:stCondLst>
                                  <p:childTnLst>
                                    <p:set>
                                      <p:cBhvr>
                                        <p:cTn id="50" dur="1" fill="hold">
                                          <p:stCondLst>
                                            <p:cond delay="0"/>
                                          </p:stCondLst>
                                        </p:cTn>
                                        <p:tgtEl>
                                          <p:spTgt spid="23"/>
                                        </p:tgtEl>
                                        <p:attrNameLst>
                                          <p:attrName>style.visibility</p:attrName>
                                        </p:attrNameLst>
                                      </p:cBhvr>
                                      <p:to>
                                        <p:strVal val="visible"/>
                                      </p:to>
                                    </p:set>
                                    <p:anim calcmode="lin" valueType="num">
                                      <p:cBhvr>
                                        <p:cTn id="51" dur="1000" fill="hold"/>
                                        <p:tgtEl>
                                          <p:spTgt spid="23"/>
                                        </p:tgtEl>
                                        <p:attrNameLst>
                                          <p:attrName>ppt_w</p:attrName>
                                        </p:attrNameLst>
                                      </p:cBhvr>
                                      <p:tavLst>
                                        <p:tav tm="0">
                                          <p:val>
                                            <p:fltVal val="0"/>
                                          </p:val>
                                        </p:tav>
                                        <p:tav tm="100000">
                                          <p:val>
                                            <p:strVal val="#ppt_w"/>
                                          </p:val>
                                        </p:tav>
                                      </p:tavLst>
                                    </p:anim>
                                    <p:anim calcmode="lin" valueType="num">
                                      <p:cBhvr>
                                        <p:cTn id="52" dur="1000" fill="hold"/>
                                        <p:tgtEl>
                                          <p:spTgt spid="23"/>
                                        </p:tgtEl>
                                        <p:attrNameLst>
                                          <p:attrName>ppt_h</p:attrName>
                                        </p:attrNameLst>
                                      </p:cBhvr>
                                      <p:tavLst>
                                        <p:tav tm="0">
                                          <p:val>
                                            <p:fltVal val="0"/>
                                          </p:val>
                                        </p:tav>
                                        <p:tav tm="100000">
                                          <p:val>
                                            <p:strVal val="#ppt_h"/>
                                          </p:val>
                                        </p:tav>
                                      </p:tavLst>
                                    </p:anim>
                                    <p:anim calcmode="lin" valueType="num">
                                      <p:cBhvr>
                                        <p:cTn id="53" dur="1000" fill="hold"/>
                                        <p:tgtEl>
                                          <p:spTgt spid="23"/>
                                        </p:tgtEl>
                                        <p:attrNameLst>
                                          <p:attrName>style.rotation</p:attrName>
                                        </p:attrNameLst>
                                      </p:cBhvr>
                                      <p:tavLst>
                                        <p:tav tm="0">
                                          <p:val>
                                            <p:fltVal val="90"/>
                                          </p:val>
                                        </p:tav>
                                        <p:tav tm="100000">
                                          <p:val>
                                            <p:fltVal val="0"/>
                                          </p:val>
                                        </p:tav>
                                      </p:tavLst>
                                    </p:anim>
                                    <p:animEffect transition="in" filter="fade">
                                      <p:cBhvr>
                                        <p:cTn id="54" dur="1000"/>
                                        <p:tgtEl>
                                          <p:spTgt spid="23"/>
                                        </p:tgtEl>
                                      </p:cBhvr>
                                    </p:animEffect>
                                  </p:childTnLst>
                                </p:cTn>
                              </p:par>
                            </p:childTnLst>
                          </p:cTn>
                        </p:par>
                        <p:par>
                          <p:cTn id="55" fill="hold">
                            <p:stCondLst>
                              <p:cond delay="1000"/>
                            </p:stCondLst>
                            <p:childTnLst>
                              <p:par>
                                <p:cTn id="56" presetID="53" presetClass="entr" presetSubtype="16" fill="hold" grpId="0" nodeType="afterEffect">
                                  <p:stCondLst>
                                    <p:cond delay="0"/>
                                  </p:stCondLst>
                                  <p:childTnLst>
                                    <p:set>
                                      <p:cBhvr>
                                        <p:cTn id="57" dur="1" fill="hold">
                                          <p:stCondLst>
                                            <p:cond delay="0"/>
                                          </p:stCondLst>
                                        </p:cTn>
                                        <p:tgtEl>
                                          <p:spTgt spid="24"/>
                                        </p:tgtEl>
                                        <p:attrNameLst>
                                          <p:attrName>style.visibility</p:attrName>
                                        </p:attrNameLst>
                                      </p:cBhvr>
                                      <p:to>
                                        <p:strVal val="visible"/>
                                      </p:to>
                                    </p:set>
                                    <p:anim calcmode="lin" valueType="num">
                                      <p:cBhvr>
                                        <p:cTn id="58" dur="500" fill="hold"/>
                                        <p:tgtEl>
                                          <p:spTgt spid="24"/>
                                        </p:tgtEl>
                                        <p:attrNameLst>
                                          <p:attrName>ppt_w</p:attrName>
                                        </p:attrNameLst>
                                      </p:cBhvr>
                                      <p:tavLst>
                                        <p:tav tm="0">
                                          <p:val>
                                            <p:fltVal val="0"/>
                                          </p:val>
                                        </p:tav>
                                        <p:tav tm="100000">
                                          <p:val>
                                            <p:strVal val="#ppt_w"/>
                                          </p:val>
                                        </p:tav>
                                      </p:tavLst>
                                    </p:anim>
                                    <p:anim calcmode="lin" valueType="num">
                                      <p:cBhvr>
                                        <p:cTn id="59" dur="500" fill="hold"/>
                                        <p:tgtEl>
                                          <p:spTgt spid="24"/>
                                        </p:tgtEl>
                                        <p:attrNameLst>
                                          <p:attrName>ppt_h</p:attrName>
                                        </p:attrNameLst>
                                      </p:cBhvr>
                                      <p:tavLst>
                                        <p:tav tm="0">
                                          <p:val>
                                            <p:fltVal val="0"/>
                                          </p:val>
                                        </p:tav>
                                        <p:tav tm="100000">
                                          <p:val>
                                            <p:strVal val="#ppt_h"/>
                                          </p:val>
                                        </p:tav>
                                      </p:tavLst>
                                    </p:anim>
                                    <p:animEffect transition="in" filter="fade">
                                      <p:cBhvr>
                                        <p:cTn id="60" dur="500"/>
                                        <p:tgtEl>
                                          <p:spTgt spid="24"/>
                                        </p:tgtEl>
                                      </p:cBhvr>
                                    </p:animEffect>
                                  </p:childTnLst>
                                </p:cTn>
                              </p:par>
                            </p:childTnLst>
                          </p:cTn>
                        </p:par>
                        <p:par>
                          <p:cTn id="61" fill="hold">
                            <p:stCondLst>
                              <p:cond delay="1500"/>
                            </p:stCondLst>
                            <p:childTnLst>
                              <p:par>
                                <p:cTn id="62" presetID="53" presetClass="entr" presetSubtype="16" fill="hold" grpId="0" nodeType="afterEffect">
                                  <p:stCondLst>
                                    <p:cond delay="0"/>
                                  </p:stCondLst>
                                  <p:childTnLst>
                                    <p:set>
                                      <p:cBhvr>
                                        <p:cTn id="63" dur="1" fill="hold">
                                          <p:stCondLst>
                                            <p:cond delay="0"/>
                                          </p:stCondLst>
                                        </p:cTn>
                                        <p:tgtEl>
                                          <p:spTgt spid="25"/>
                                        </p:tgtEl>
                                        <p:attrNameLst>
                                          <p:attrName>style.visibility</p:attrName>
                                        </p:attrNameLst>
                                      </p:cBhvr>
                                      <p:to>
                                        <p:strVal val="visible"/>
                                      </p:to>
                                    </p:set>
                                    <p:anim calcmode="lin" valueType="num">
                                      <p:cBhvr>
                                        <p:cTn id="64" dur="500" fill="hold"/>
                                        <p:tgtEl>
                                          <p:spTgt spid="25"/>
                                        </p:tgtEl>
                                        <p:attrNameLst>
                                          <p:attrName>ppt_w</p:attrName>
                                        </p:attrNameLst>
                                      </p:cBhvr>
                                      <p:tavLst>
                                        <p:tav tm="0">
                                          <p:val>
                                            <p:fltVal val="0"/>
                                          </p:val>
                                        </p:tav>
                                        <p:tav tm="100000">
                                          <p:val>
                                            <p:strVal val="#ppt_w"/>
                                          </p:val>
                                        </p:tav>
                                      </p:tavLst>
                                    </p:anim>
                                    <p:anim calcmode="lin" valueType="num">
                                      <p:cBhvr>
                                        <p:cTn id="65" dur="500" fill="hold"/>
                                        <p:tgtEl>
                                          <p:spTgt spid="25"/>
                                        </p:tgtEl>
                                        <p:attrNameLst>
                                          <p:attrName>ppt_h</p:attrName>
                                        </p:attrNameLst>
                                      </p:cBhvr>
                                      <p:tavLst>
                                        <p:tav tm="0">
                                          <p:val>
                                            <p:fltVal val="0"/>
                                          </p:val>
                                        </p:tav>
                                        <p:tav tm="100000">
                                          <p:val>
                                            <p:strVal val="#ppt_h"/>
                                          </p:val>
                                        </p:tav>
                                      </p:tavLst>
                                    </p:anim>
                                    <p:animEffect transition="in" filter="fade">
                                      <p:cBhvr>
                                        <p:cTn id="66" dur="500"/>
                                        <p:tgtEl>
                                          <p:spTgt spid="25"/>
                                        </p:tgtEl>
                                      </p:cBhvr>
                                    </p:animEffect>
                                  </p:childTnLst>
                                </p:cTn>
                              </p:par>
                            </p:childTnLst>
                          </p:cTn>
                        </p:par>
                        <p:par>
                          <p:cTn id="67" fill="hold">
                            <p:stCondLst>
                              <p:cond delay="2000"/>
                            </p:stCondLst>
                            <p:childTnLst>
                              <p:par>
                                <p:cTn id="68" presetID="53" presetClass="entr" presetSubtype="16" fill="hold" grpId="0" nodeType="afterEffect">
                                  <p:stCondLst>
                                    <p:cond delay="0"/>
                                  </p:stCondLst>
                                  <p:childTnLst>
                                    <p:set>
                                      <p:cBhvr>
                                        <p:cTn id="69" dur="1" fill="hold">
                                          <p:stCondLst>
                                            <p:cond delay="0"/>
                                          </p:stCondLst>
                                        </p:cTn>
                                        <p:tgtEl>
                                          <p:spTgt spid="26"/>
                                        </p:tgtEl>
                                        <p:attrNameLst>
                                          <p:attrName>style.visibility</p:attrName>
                                        </p:attrNameLst>
                                      </p:cBhvr>
                                      <p:to>
                                        <p:strVal val="visible"/>
                                      </p:to>
                                    </p:set>
                                    <p:anim calcmode="lin" valueType="num">
                                      <p:cBhvr>
                                        <p:cTn id="70" dur="500" fill="hold"/>
                                        <p:tgtEl>
                                          <p:spTgt spid="26"/>
                                        </p:tgtEl>
                                        <p:attrNameLst>
                                          <p:attrName>ppt_w</p:attrName>
                                        </p:attrNameLst>
                                      </p:cBhvr>
                                      <p:tavLst>
                                        <p:tav tm="0">
                                          <p:val>
                                            <p:fltVal val="0"/>
                                          </p:val>
                                        </p:tav>
                                        <p:tav tm="100000">
                                          <p:val>
                                            <p:strVal val="#ppt_w"/>
                                          </p:val>
                                        </p:tav>
                                      </p:tavLst>
                                    </p:anim>
                                    <p:anim calcmode="lin" valueType="num">
                                      <p:cBhvr>
                                        <p:cTn id="71" dur="500" fill="hold"/>
                                        <p:tgtEl>
                                          <p:spTgt spid="26"/>
                                        </p:tgtEl>
                                        <p:attrNameLst>
                                          <p:attrName>ppt_h</p:attrName>
                                        </p:attrNameLst>
                                      </p:cBhvr>
                                      <p:tavLst>
                                        <p:tav tm="0">
                                          <p:val>
                                            <p:fltVal val="0"/>
                                          </p:val>
                                        </p:tav>
                                        <p:tav tm="100000">
                                          <p:val>
                                            <p:strVal val="#ppt_h"/>
                                          </p:val>
                                        </p:tav>
                                      </p:tavLst>
                                    </p:anim>
                                    <p:animEffect transition="in" filter="fade">
                                      <p:cBhvr>
                                        <p:cTn id="72" dur="500"/>
                                        <p:tgtEl>
                                          <p:spTgt spid="26"/>
                                        </p:tgtEl>
                                      </p:cBhvr>
                                    </p:animEffect>
                                  </p:childTnLst>
                                </p:cTn>
                              </p:par>
                            </p:childTnLst>
                          </p:cTn>
                        </p:par>
                        <p:par>
                          <p:cTn id="73" fill="hold">
                            <p:stCondLst>
                              <p:cond delay="2500"/>
                            </p:stCondLst>
                            <p:childTnLst>
                              <p:par>
                                <p:cTn id="74" presetID="42" presetClass="entr" presetSubtype="0" fill="hold" grpId="0" nodeType="afterEffect">
                                  <p:stCondLst>
                                    <p:cond delay="0"/>
                                  </p:stCondLst>
                                  <p:childTnLst>
                                    <p:set>
                                      <p:cBhvr>
                                        <p:cTn id="75" dur="1" fill="hold">
                                          <p:stCondLst>
                                            <p:cond delay="0"/>
                                          </p:stCondLst>
                                        </p:cTn>
                                        <p:tgtEl>
                                          <p:spTgt spid="29"/>
                                        </p:tgtEl>
                                        <p:attrNameLst>
                                          <p:attrName>style.visibility</p:attrName>
                                        </p:attrNameLst>
                                      </p:cBhvr>
                                      <p:to>
                                        <p:strVal val="visible"/>
                                      </p:to>
                                    </p:set>
                                    <p:animEffect transition="in" filter="fade">
                                      <p:cBhvr>
                                        <p:cTn id="76" dur="1000"/>
                                        <p:tgtEl>
                                          <p:spTgt spid="29"/>
                                        </p:tgtEl>
                                      </p:cBhvr>
                                    </p:animEffect>
                                    <p:anim calcmode="lin" valueType="num">
                                      <p:cBhvr>
                                        <p:cTn id="77" dur="1000" fill="hold"/>
                                        <p:tgtEl>
                                          <p:spTgt spid="29"/>
                                        </p:tgtEl>
                                        <p:attrNameLst>
                                          <p:attrName>ppt_x</p:attrName>
                                        </p:attrNameLst>
                                      </p:cBhvr>
                                      <p:tavLst>
                                        <p:tav tm="0">
                                          <p:val>
                                            <p:strVal val="#ppt_x"/>
                                          </p:val>
                                        </p:tav>
                                        <p:tav tm="100000">
                                          <p:val>
                                            <p:strVal val="#ppt_x"/>
                                          </p:val>
                                        </p:tav>
                                      </p:tavLst>
                                    </p:anim>
                                    <p:anim calcmode="lin" valueType="num">
                                      <p:cBhvr>
                                        <p:cTn id="78" dur="1000" fill="hold"/>
                                        <p:tgtEl>
                                          <p:spTgt spid="29"/>
                                        </p:tgtEl>
                                        <p:attrNameLst>
                                          <p:attrName>ppt_y</p:attrName>
                                        </p:attrNameLst>
                                      </p:cBhvr>
                                      <p:tavLst>
                                        <p:tav tm="0">
                                          <p:val>
                                            <p:strVal val="#ppt_y+.1"/>
                                          </p:val>
                                        </p:tav>
                                        <p:tav tm="100000">
                                          <p:val>
                                            <p:strVal val="#ppt_y"/>
                                          </p:val>
                                        </p:tav>
                                      </p:tavLst>
                                    </p:anim>
                                  </p:childTnLst>
                                </p:cTn>
                              </p:par>
                            </p:childTnLst>
                          </p:cTn>
                        </p:par>
                        <p:par>
                          <p:cTn id="79" fill="hold">
                            <p:stCondLst>
                              <p:cond delay="3500"/>
                            </p:stCondLst>
                            <p:childTnLst>
                              <p:par>
                                <p:cTn id="80" presetID="42" presetClass="entr" presetSubtype="0" fill="hold" grpId="0" nodeType="afterEffect">
                                  <p:stCondLst>
                                    <p:cond delay="0"/>
                                  </p:stCondLst>
                                  <p:childTnLst>
                                    <p:set>
                                      <p:cBhvr>
                                        <p:cTn id="81" dur="1" fill="hold">
                                          <p:stCondLst>
                                            <p:cond delay="0"/>
                                          </p:stCondLst>
                                        </p:cTn>
                                        <p:tgtEl>
                                          <p:spTgt spid="30"/>
                                        </p:tgtEl>
                                        <p:attrNameLst>
                                          <p:attrName>style.visibility</p:attrName>
                                        </p:attrNameLst>
                                      </p:cBhvr>
                                      <p:to>
                                        <p:strVal val="visible"/>
                                      </p:to>
                                    </p:set>
                                    <p:animEffect transition="in" filter="fade">
                                      <p:cBhvr>
                                        <p:cTn id="82" dur="1000"/>
                                        <p:tgtEl>
                                          <p:spTgt spid="30"/>
                                        </p:tgtEl>
                                      </p:cBhvr>
                                    </p:animEffect>
                                    <p:anim calcmode="lin" valueType="num">
                                      <p:cBhvr>
                                        <p:cTn id="83" dur="1000" fill="hold"/>
                                        <p:tgtEl>
                                          <p:spTgt spid="30"/>
                                        </p:tgtEl>
                                        <p:attrNameLst>
                                          <p:attrName>ppt_x</p:attrName>
                                        </p:attrNameLst>
                                      </p:cBhvr>
                                      <p:tavLst>
                                        <p:tav tm="0">
                                          <p:val>
                                            <p:strVal val="#ppt_x"/>
                                          </p:val>
                                        </p:tav>
                                        <p:tav tm="100000">
                                          <p:val>
                                            <p:strVal val="#ppt_x"/>
                                          </p:val>
                                        </p:tav>
                                      </p:tavLst>
                                    </p:anim>
                                    <p:anim calcmode="lin" valueType="num">
                                      <p:cBhvr>
                                        <p:cTn id="84" dur="1000" fill="hold"/>
                                        <p:tgtEl>
                                          <p:spTgt spid="30"/>
                                        </p:tgtEl>
                                        <p:attrNameLst>
                                          <p:attrName>ppt_y</p:attrName>
                                        </p:attrNameLst>
                                      </p:cBhvr>
                                      <p:tavLst>
                                        <p:tav tm="0">
                                          <p:val>
                                            <p:strVal val="#ppt_y+.1"/>
                                          </p:val>
                                        </p:tav>
                                        <p:tav tm="100000">
                                          <p:val>
                                            <p:strVal val="#ppt_y"/>
                                          </p:val>
                                        </p:tav>
                                      </p:tavLst>
                                    </p:anim>
                                  </p:childTnLst>
                                </p:cTn>
                              </p:par>
                            </p:childTnLst>
                          </p:cTn>
                        </p:par>
                        <p:par>
                          <p:cTn id="85" fill="hold">
                            <p:stCondLst>
                              <p:cond delay="4500"/>
                            </p:stCondLst>
                            <p:childTnLst>
                              <p:par>
                                <p:cTn id="86" presetID="42" presetClass="entr" presetSubtype="0" fill="hold" grpId="0" nodeType="afterEffect">
                                  <p:stCondLst>
                                    <p:cond delay="0"/>
                                  </p:stCondLst>
                                  <p:childTnLst>
                                    <p:set>
                                      <p:cBhvr>
                                        <p:cTn id="87" dur="1" fill="hold">
                                          <p:stCondLst>
                                            <p:cond delay="0"/>
                                          </p:stCondLst>
                                        </p:cTn>
                                        <p:tgtEl>
                                          <p:spTgt spid="32"/>
                                        </p:tgtEl>
                                        <p:attrNameLst>
                                          <p:attrName>style.visibility</p:attrName>
                                        </p:attrNameLst>
                                      </p:cBhvr>
                                      <p:to>
                                        <p:strVal val="visible"/>
                                      </p:to>
                                    </p:set>
                                    <p:animEffect transition="in" filter="fade">
                                      <p:cBhvr>
                                        <p:cTn id="88" dur="1000"/>
                                        <p:tgtEl>
                                          <p:spTgt spid="32"/>
                                        </p:tgtEl>
                                      </p:cBhvr>
                                    </p:animEffect>
                                    <p:anim calcmode="lin" valueType="num">
                                      <p:cBhvr>
                                        <p:cTn id="89" dur="1000" fill="hold"/>
                                        <p:tgtEl>
                                          <p:spTgt spid="32"/>
                                        </p:tgtEl>
                                        <p:attrNameLst>
                                          <p:attrName>ppt_x</p:attrName>
                                        </p:attrNameLst>
                                      </p:cBhvr>
                                      <p:tavLst>
                                        <p:tav tm="0">
                                          <p:val>
                                            <p:strVal val="#ppt_x"/>
                                          </p:val>
                                        </p:tav>
                                        <p:tav tm="100000">
                                          <p:val>
                                            <p:strVal val="#ppt_x"/>
                                          </p:val>
                                        </p:tav>
                                      </p:tavLst>
                                    </p:anim>
                                    <p:anim calcmode="lin" valueType="num">
                                      <p:cBhvr>
                                        <p:cTn id="90" dur="1000" fill="hold"/>
                                        <p:tgtEl>
                                          <p:spTgt spid="32"/>
                                        </p:tgtEl>
                                        <p:attrNameLst>
                                          <p:attrName>ppt_y</p:attrName>
                                        </p:attrNameLst>
                                      </p:cBhvr>
                                      <p:tavLst>
                                        <p:tav tm="0">
                                          <p:val>
                                            <p:strVal val="#ppt_y+.1"/>
                                          </p:val>
                                        </p:tav>
                                        <p:tav tm="100000">
                                          <p:val>
                                            <p:strVal val="#ppt_y"/>
                                          </p:val>
                                        </p:tav>
                                      </p:tavLst>
                                    </p:anim>
                                  </p:childTnLst>
                                </p:cTn>
                              </p:par>
                            </p:childTnLst>
                          </p:cTn>
                        </p:par>
                        <p:par>
                          <p:cTn id="91" fill="hold">
                            <p:stCondLst>
                              <p:cond delay="5500"/>
                            </p:stCondLst>
                            <p:childTnLst>
                              <p:par>
                                <p:cTn id="92" presetID="42" presetClass="entr" presetSubtype="0" fill="hold" grpId="0" nodeType="afterEffect">
                                  <p:stCondLst>
                                    <p:cond delay="0"/>
                                  </p:stCondLst>
                                  <p:childTnLst>
                                    <p:set>
                                      <p:cBhvr>
                                        <p:cTn id="93" dur="1" fill="hold">
                                          <p:stCondLst>
                                            <p:cond delay="0"/>
                                          </p:stCondLst>
                                        </p:cTn>
                                        <p:tgtEl>
                                          <p:spTgt spid="34"/>
                                        </p:tgtEl>
                                        <p:attrNameLst>
                                          <p:attrName>style.visibility</p:attrName>
                                        </p:attrNameLst>
                                      </p:cBhvr>
                                      <p:to>
                                        <p:strVal val="visible"/>
                                      </p:to>
                                    </p:set>
                                    <p:animEffect transition="in" filter="fade">
                                      <p:cBhvr>
                                        <p:cTn id="94" dur="1000"/>
                                        <p:tgtEl>
                                          <p:spTgt spid="34"/>
                                        </p:tgtEl>
                                      </p:cBhvr>
                                    </p:animEffect>
                                    <p:anim calcmode="lin" valueType="num">
                                      <p:cBhvr>
                                        <p:cTn id="95" dur="1000" fill="hold"/>
                                        <p:tgtEl>
                                          <p:spTgt spid="34"/>
                                        </p:tgtEl>
                                        <p:attrNameLst>
                                          <p:attrName>ppt_x</p:attrName>
                                        </p:attrNameLst>
                                      </p:cBhvr>
                                      <p:tavLst>
                                        <p:tav tm="0">
                                          <p:val>
                                            <p:strVal val="#ppt_x"/>
                                          </p:val>
                                        </p:tav>
                                        <p:tav tm="100000">
                                          <p:val>
                                            <p:strVal val="#ppt_x"/>
                                          </p:val>
                                        </p:tav>
                                      </p:tavLst>
                                    </p:anim>
                                    <p:anim calcmode="lin" valueType="num">
                                      <p:cBhvr>
                                        <p:cTn id="96" dur="1000" fill="hold"/>
                                        <p:tgtEl>
                                          <p:spTgt spid="34"/>
                                        </p:tgtEl>
                                        <p:attrNameLst>
                                          <p:attrName>ppt_y</p:attrName>
                                        </p:attrNameLst>
                                      </p:cBhvr>
                                      <p:tavLst>
                                        <p:tav tm="0">
                                          <p:val>
                                            <p:strVal val="#ppt_y+.1"/>
                                          </p:val>
                                        </p:tav>
                                        <p:tav tm="100000">
                                          <p:val>
                                            <p:strVal val="#ppt_y"/>
                                          </p:val>
                                        </p:tav>
                                      </p:tavLst>
                                    </p:anim>
                                  </p:childTnLst>
                                </p:cTn>
                              </p:par>
                            </p:childTnLst>
                          </p:cTn>
                        </p:par>
                        <p:par>
                          <p:cTn id="97" fill="hold">
                            <p:stCondLst>
                              <p:cond delay="6500"/>
                            </p:stCondLst>
                            <p:childTnLst>
                              <p:par>
                                <p:cTn id="98" presetID="42" presetClass="entr" presetSubtype="0" fill="hold" grpId="0" nodeType="afterEffect">
                                  <p:stCondLst>
                                    <p:cond delay="0"/>
                                  </p:stCondLst>
                                  <p:childTnLst>
                                    <p:set>
                                      <p:cBhvr>
                                        <p:cTn id="99" dur="1" fill="hold">
                                          <p:stCondLst>
                                            <p:cond delay="0"/>
                                          </p:stCondLst>
                                        </p:cTn>
                                        <p:tgtEl>
                                          <p:spTgt spid="35"/>
                                        </p:tgtEl>
                                        <p:attrNameLst>
                                          <p:attrName>style.visibility</p:attrName>
                                        </p:attrNameLst>
                                      </p:cBhvr>
                                      <p:to>
                                        <p:strVal val="visible"/>
                                      </p:to>
                                    </p:set>
                                    <p:animEffect transition="in" filter="fade">
                                      <p:cBhvr>
                                        <p:cTn id="100" dur="1000"/>
                                        <p:tgtEl>
                                          <p:spTgt spid="35"/>
                                        </p:tgtEl>
                                      </p:cBhvr>
                                    </p:animEffect>
                                    <p:anim calcmode="lin" valueType="num">
                                      <p:cBhvr>
                                        <p:cTn id="101" dur="1000" fill="hold"/>
                                        <p:tgtEl>
                                          <p:spTgt spid="35"/>
                                        </p:tgtEl>
                                        <p:attrNameLst>
                                          <p:attrName>ppt_x</p:attrName>
                                        </p:attrNameLst>
                                      </p:cBhvr>
                                      <p:tavLst>
                                        <p:tav tm="0">
                                          <p:val>
                                            <p:strVal val="#ppt_x"/>
                                          </p:val>
                                        </p:tav>
                                        <p:tav tm="100000">
                                          <p:val>
                                            <p:strVal val="#ppt_x"/>
                                          </p:val>
                                        </p:tav>
                                      </p:tavLst>
                                    </p:anim>
                                    <p:anim calcmode="lin" valueType="num">
                                      <p:cBhvr>
                                        <p:cTn id="102" dur="1000" fill="hold"/>
                                        <p:tgtEl>
                                          <p:spTgt spid="35"/>
                                        </p:tgtEl>
                                        <p:attrNameLst>
                                          <p:attrName>ppt_y</p:attrName>
                                        </p:attrNameLst>
                                      </p:cBhvr>
                                      <p:tavLst>
                                        <p:tav tm="0">
                                          <p:val>
                                            <p:strVal val="#ppt_y+.1"/>
                                          </p:val>
                                        </p:tav>
                                        <p:tav tm="100000">
                                          <p:val>
                                            <p:strVal val="#ppt_y"/>
                                          </p:val>
                                        </p:tav>
                                      </p:tavLst>
                                    </p:anim>
                                  </p:childTnLst>
                                </p:cTn>
                              </p:par>
                            </p:childTnLst>
                          </p:cTn>
                        </p:par>
                        <p:par>
                          <p:cTn id="103" fill="hold">
                            <p:stCondLst>
                              <p:cond delay="7500"/>
                            </p:stCondLst>
                            <p:childTnLst>
                              <p:par>
                                <p:cTn id="104" presetID="42" presetClass="entr" presetSubtype="0" fill="hold" grpId="0" nodeType="afterEffect">
                                  <p:stCondLst>
                                    <p:cond delay="0"/>
                                  </p:stCondLst>
                                  <p:childTnLst>
                                    <p:set>
                                      <p:cBhvr>
                                        <p:cTn id="105" dur="1" fill="hold">
                                          <p:stCondLst>
                                            <p:cond delay="0"/>
                                          </p:stCondLst>
                                        </p:cTn>
                                        <p:tgtEl>
                                          <p:spTgt spid="37"/>
                                        </p:tgtEl>
                                        <p:attrNameLst>
                                          <p:attrName>style.visibility</p:attrName>
                                        </p:attrNameLst>
                                      </p:cBhvr>
                                      <p:to>
                                        <p:strVal val="visible"/>
                                      </p:to>
                                    </p:set>
                                    <p:animEffect transition="in" filter="fade">
                                      <p:cBhvr>
                                        <p:cTn id="106" dur="1000"/>
                                        <p:tgtEl>
                                          <p:spTgt spid="37"/>
                                        </p:tgtEl>
                                      </p:cBhvr>
                                    </p:animEffect>
                                    <p:anim calcmode="lin" valueType="num">
                                      <p:cBhvr>
                                        <p:cTn id="107" dur="1000" fill="hold"/>
                                        <p:tgtEl>
                                          <p:spTgt spid="37"/>
                                        </p:tgtEl>
                                        <p:attrNameLst>
                                          <p:attrName>ppt_x</p:attrName>
                                        </p:attrNameLst>
                                      </p:cBhvr>
                                      <p:tavLst>
                                        <p:tav tm="0">
                                          <p:val>
                                            <p:strVal val="#ppt_x"/>
                                          </p:val>
                                        </p:tav>
                                        <p:tav tm="100000">
                                          <p:val>
                                            <p:strVal val="#ppt_x"/>
                                          </p:val>
                                        </p:tav>
                                      </p:tavLst>
                                    </p:anim>
                                    <p:anim calcmode="lin" valueType="num">
                                      <p:cBhvr>
                                        <p:cTn id="108" dur="1000" fill="hold"/>
                                        <p:tgtEl>
                                          <p:spTgt spid="3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33" grpId="0"/>
      <p:bldP spid="18" grpId="0" animBg="1"/>
      <p:bldP spid="19" grpId="0" animBg="1"/>
      <p:bldP spid="16" grpId="0" animBg="1"/>
      <p:bldP spid="21" grpId="0" animBg="1"/>
      <p:bldP spid="22" grpId="0" animBg="1"/>
      <p:bldP spid="23" grpId="0" animBg="1"/>
      <p:bldP spid="24" grpId="0" animBg="1"/>
      <p:bldP spid="25" grpId="0" animBg="1"/>
      <p:bldP spid="26" grpId="0" animBg="1"/>
      <p:bldP spid="29" grpId="0"/>
      <p:bldP spid="30" grpId="0"/>
      <p:bldP spid="32" grpId="0"/>
      <p:bldP spid="34" grpId="0"/>
      <p:bldP spid="35" grpId="0"/>
      <p:bldP spid="37"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4" name="图片 53"/>
          <p:cNvPicPr>
            <a:picLocks noChangeAspect="1"/>
          </p:cNvPicPr>
          <p:nvPr/>
        </p:nvPicPr>
        <p:blipFill rotWithShape="1">
          <a:blip r:embed="rId1">
            <a:extLst>
              <a:ext uri="{28A0092B-C50C-407E-A947-70E740481C1C}">
                <a14:useLocalDpi xmlns:a14="http://schemas.microsoft.com/office/drawing/2010/main" val="0"/>
              </a:ext>
            </a:extLst>
          </a:blip>
          <a:srcRect l="53340" t="39493" r="26084" b="24455"/>
          <a:stretch>
            <a:fillRect/>
          </a:stretch>
        </p:blipFill>
        <p:spPr>
          <a:xfrm>
            <a:off x="0" y="0"/>
            <a:ext cx="12192000" cy="6857999"/>
          </a:xfrm>
          <a:custGeom>
            <a:avLst/>
            <a:gdLst>
              <a:gd name="connsiteX0" fmla="*/ 0 w 12192000"/>
              <a:gd name="connsiteY0" fmla="*/ 0 h 6857999"/>
              <a:gd name="connsiteX1" fmla="*/ 12192000 w 12192000"/>
              <a:gd name="connsiteY1" fmla="*/ 0 h 6857999"/>
              <a:gd name="connsiteX2" fmla="*/ 12192000 w 12192000"/>
              <a:gd name="connsiteY2" fmla="*/ 6857999 h 6857999"/>
              <a:gd name="connsiteX3" fmla="*/ 0 w 12192000"/>
              <a:gd name="connsiteY3" fmla="*/ 6857999 h 6857999"/>
            </a:gdLst>
            <a:ahLst/>
            <a:cxnLst>
              <a:cxn ang="0">
                <a:pos x="connsiteX0" y="connsiteY0"/>
              </a:cxn>
              <a:cxn ang="0">
                <a:pos x="connsiteX1" y="connsiteY1"/>
              </a:cxn>
              <a:cxn ang="0">
                <a:pos x="connsiteX2" y="connsiteY2"/>
              </a:cxn>
              <a:cxn ang="0">
                <a:pos x="connsiteX3" y="connsiteY3"/>
              </a:cxn>
            </a:cxnLst>
            <a:rect l="l" t="t" r="r" b="b"/>
            <a:pathLst>
              <a:path w="12192000" h="6857999">
                <a:moveTo>
                  <a:pt x="0" y="0"/>
                </a:moveTo>
                <a:lnTo>
                  <a:pt x="12192000" y="0"/>
                </a:lnTo>
                <a:lnTo>
                  <a:pt x="12192000" y="6857999"/>
                </a:lnTo>
                <a:lnTo>
                  <a:pt x="0" y="6857999"/>
                </a:lnTo>
                <a:close/>
              </a:path>
            </a:pathLst>
          </a:custGeom>
        </p:spPr>
      </p:pic>
      <p:grpSp>
        <p:nvGrpSpPr>
          <p:cNvPr id="8" name="组合 7"/>
          <p:cNvGrpSpPr/>
          <p:nvPr/>
        </p:nvGrpSpPr>
        <p:grpSpPr>
          <a:xfrm>
            <a:off x="-698500" y="-582990"/>
            <a:ext cx="13589000" cy="8023980"/>
            <a:chOff x="-863600" y="-584200"/>
            <a:chExt cx="13335000" cy="7874000"/>
          </a:xfrm>
          <a:solidFill>
            <a:srgbClr val="E6E6E6"/>
          </a:solidFill>
        </p:grpSpPr>
        <p:grpSp>
          <p:nvGrpSpPr>
            <p:cNvPr id="4" name="组合 3"/>
            <p:cNvGrpSpPr/>
            <p:nvPr/>
          </p:nvGrpSpPr>
          <p:grpSpPr>
            <a:xfrm>
              <a:off x="-863600" y="-584200"/>
              <a:ext cx="165100" cy="7874000"/>
              <a:chOff x="-863600" y="-584200"/>
              <a:chExt cx="165100" cy="7874000"/>
            </a:xfrm>
            <a:grpFill/>
          </p:grpSpPr>
          <p:sp>
            <p:nvSpPr>
              <p:cNvPr id="2" name="椭圆 1"/>
              <p:cNvSpPr/>
              <p:nvPr/>
            </p:nvSpPr>
            <p:spPr>
              <a:xfrm>
                <a:off x="-863600" y="-584200"/>
                <a:ext cx="165100" cy="165100"/>
              </a:xfrm>
              <a:prstGeom prst="ellipse">
                <a:avLst/>
              </a:prstGeom>
              <a:grp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椭圆 2"/>
              <p:cNvSpPr/>
              <p:nvPr/>
            </p:nvSpPr>
            <p:spPr>
              <a:xfrm>
                <a:off x="-863600" y="7124700"/>
                <a:ext cx="165100" cy="165100"/>
              </a:xfrm>
              <a:prstGeom prst="ellipse">
                <a:avLst/>
              </a:prstGeom>
              <a:grp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 name="组合 4"/>
            <p:cNvGrpSpPr/>
            <p:nvPr/>
          </p:nvGrpSpPr>
          <p:grpSpPr>
            <a:xfrm>
              <a:off x="12306300" y="-584200"/>
              <a:ext cx="165100" cy="7874000"/>
              <a:chOff x="-863600" y="-584200"/>
              <a:chExt cx="165100" cy="7874000"/>
            </a:xfrm>
            <a:grpFill/>
          </p:grpSpPr>
          <p:sp>
            <p:nvSpPr>
              <p:cNvPr id="6" name="椭圆 5"/>
              <p:cNvSpPr/>
              <p:nvPr/>
            </p:nvSpPr>
            <p:spPr>
              <a:xfrm>
                <a:off x="-863600" y="-584200"/>
                <a:ext cx="165100" cy="165100"/>
              </a:xfrm>
              <a:prstGeom prst="ellipse">
                <a:avLst/>
              </a:prstGeom>
              <a:grp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p:nvSpPr>
            <p:spPr>
              <a:xfrm>
                <a:off x="-863600" y="7124700"/>
                <a:ext cx="165100" cy="165100"/>
              </a:xfrm>
              <a:prstGeom prst="ellipse">
                <a:avLst/>
              </a:prstGeom>
              <a:grp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3" name="矩形 12"/>
          <p:cNvSpPr/>
          <p:nvPr/>
        </p:nvSpPr>
        <p:spPr>
          <a:xfrm>
            <a:off x="0" y="0"/>
            <a:ext cx="12192000" cy="3733800"/>
          </a:xfrm>
          <a:prstGeom prst="rect">
            <a:avLst/>
          </a:prstGeom>
          <a:gradFill flip="none" rotWithShape="1">
            <a:gsLst>
              <a:gs pos="27000">
                <a:srgbClr val="FFFFFF"/>
              </a:gs>
              <a:gs pos="100000">
                <a:srgbClr val="FFFFFF">
                  <a:alpha val="0"/>
                </a:srgbClr>
              </a:gs>
            </a:gsLst>
            <a:lin ang="5400000" scaled="1"/>
            <a:tileRect/>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文本框 34"/>
          <p:cNvSpPr txBox="1"/>
          <p:nvPr/>
        </p:nvSpPr>
        <p:spPr>
          <a:xfrm>
            <a:off x="11379385" y="2045825"/>
            <a:ext cx="292388" cy="3212666"/>
          </a:xfrm>
          <a:prstGeom prst="rect">
            <a:avLst/>
          </a:prstGeom>
          <a:noFill/>
        </p:spPr>
        <p:txBody>
          <a:bodyPr vert="eaVert" wrap="square" rtlCol="0">
            <a:spAutoFit/>
          </a:bodyPr>
          <a:lstStyle/>
          <a:p>
            <a:pPr algn="ctr"/>
            <a:r>
              <a:rPr lang="en-US" altLang="zh-CN" sz="700" spc="600" dirty="0">
                <a:solidFill>
                  <a:srgbClr val="4C678E"/>
                </a:solidFill>
                <a:latin typeface="汉仪铁线黑-65简" panose="00020600040101010101" pitchFamily="18" charset="-122"/>
                <a:ea typeface="汉仪铁线黑-65简" panose="00020600040101010101" pitchFamily="18" charset="-122"/>
              </a:rPr>
              <a:t>GRADUATION DEFENSE</a:t>
            </a:r>
            <a:endParaRPr lang="zh-CN" altLang="en-US" sz="700" spc="600" dirty="0">
              <a:solidFill>
                <a:srgbClr val="4C678E"/>
              </a:solidFill>
              <a:latin typeface="汉仪铁线黑-65简" panose="00020600040101010101" pitchFamily="18" charset="-122"/>
              <a:ea typeface="汉仪铁线黑-65简" panose="00020600040101010101" pitchFamily="18" charset="-122"/>
            </a:endParaRPr>
          </a:p>
        </p:txBody>
      </p:sp>
      <p:sp>
        <p:nvSpPr>
          <p:cNvPr id="56" name="文本框 55"/>
          <p:cNvSpPr txBox="1"/>
          <p:nvPr/>
        </p:nvSpPr>
        <p:spPr>
          <a:xfrm>
            <a:off x="7082971" y="2715444"/>
            <a:ext cx="3191329" cy="923330"/>
          </a:xfrm>
          <a:prstGeom prst="rect">
            <a:avLst/>
          </a:prstGeom>
          <a:noFill/>
        </p:spPr>
        <p:txBody>
          <a:bodyPr wrap="square" rtlCol="0">
            <a:spAutoFit/>
          </a:bodyPr>
          <a:lstStyle/>
          <a:p>
            <a:pPr algn="dist"/>
            <a:r>
              <a:rPr lang="zh-CN" altLang="en-US" sz="5400" dirty="0">
                <a:solidFill>
                  <a:srgbClr val="4C678E"/>
                </a:solidFill>
                <a:latin typeface="思源宋体 Heavy" panose="02020900000000000000" pitchFamily="18" charset="-122"/>
                <a:ea typeface="思源宋体 Heavy" panose="02020900000000000000" pitchFamily="18" charset="-122"/>
              </a:rPr>
              <a:t>实验验证</a:t>
            </a:r>
            <a:endParaRPr lang="zh-CN" altLang="en-US" sz="5400" dirty="0">
              <a:solidFill>
                <a:srgbClr val="4C678E"/>
              </a:solidFill>
              <a:latin typeface="思源宋体 Heavy" panose="02020900000000000000" pitchFamily="18" charset="-122"/>
              <a:ea typeface="思源宋体 Heavy" panose="02020900000000000000" pitchFamily="18" charset="-122"/>
            </a:endParaRPr>
          </a:p>
        </p:txBody>
      </p:sp>
      <p:sp>
        <p:nvSpPr>
          <p:cNvPr id="57" name="文本框 56"/>
          <p:cNvSpPr txBox="1"/>
          <p:nvPr/>
        </p:nvSpPr>
        <p:spPr>
          <a:xfrm>
            <a:off x="4332514" y="2423344"/>
            <a:ext cx="2995386" cy="2646878"/>
          </a:xfrm>
          <a:prstGeom prst="rect">
            <a:avLst/>
          </a:prstGeom>
          <a:noFill/>
        </p:spPr>
        <p:txBody>
          <a:bodyPr wrap="square" rtlCol="0">
            <a:spAutoFit/>
          </a:bodyPr>
          <a:lstStyle/>
          <a:p>
            <a:pPr algn="ctr"/>
            <a:r>
              <a:rPr lang="en-US" altLang="zh-CN" sz="16600" dirty="0">
                <a:ln>
                  <a:solidFill>
                    <a:schemeClr val="accent1">
                      <a:shade val="50000"/>
                    </a:schemeClr>
                  </a:solidFill>
                </a:ln>
                <a:noFill/>
                <a:latin typeface="汉仪铁线黑-65简" panose="00020600040101010101" pitchFamily="18" charset="-122"/>
                <a:ea typeface="汉仪铁线黑-65简" panose="00020600040101010101" pitchFamily="18" charset="-122"/>
              </a:rPr>
              <a:t>03</a:t>
            </a:r>
            <a:endParaRPr lang="zh-CN" altLang="en-US" sz="16600" dirty="0">
              <a:ln>
                <a:solidFill>
                  <a:schemeClr val="accent1">
                    <a:shade val="50000"/>
                  </a:schemeClr>
                </a:solidFill>
              </a:ln>
              <a:noFill/>
              <a:latin typeface="汉仪铁线黑-65简" panose="00020600040101010101" pitchFamily="18" charset="-122"/>
              <a:ea typeface="汉仪铁线黑-65简" panose="00020600040101010101" pitchFamily="18" charset="-122"/>
            </a:endParaRPr>
          </a:p>
        </p:txBody>
      </p:sp>
      <p:sp>
        <p:nvSpPr>
          <p:cNvPr id="58" name="文本框 57"/>
          <p:cNvSpPr txBox="1"/>
          <p:nvPr/>
        </p:nvSpPr>
        <p:spPr>
          <a:xfrm>
            <a:off x="7238027" y="3590718"/>
            <a:ext cx="3264874" cy="989310"/>
          </a:xfrm>
          <a:prstGeom prst="rect">
            <a:avLst/>
          </a:prstGeom>
          <a:noFill/>
        </p:spPr>
        <p:txBody>
          <a:bodyPr wrap="square" lIns="0" tIns="0" rIns="0" bIns="0" rtlCol="0">
            <a:spAutoFit/>
          </a:bodyPr>
          <a:lstStyle/>
          <a:p>
            <a:pPr hangingPunct="0">
              <a:lnSpc>
                <a:spcPct val="150000"/>
              </a:lnSpc>
            </a:pPr>
            <a:r>
              <a:rPr lang="en-US" altLang="zh-CN" sz="1100" dirty="0">
                <a:solidFill>
                  <a:schemeClr val="bg1">
                    <a:lumMod val="65000"/>
                  </a:schemeClr>
                </a:solidFill>
                <a:latin typeface="思源黑体 CN Normal" panose="020B0400000000000000" pitchFamily="34" charset="-122"/>
                <a:ea typeface="思源黑体 CN Normal" panose="020B0400000000000000" pitchFamily="34" charset="-122"/>
                <a:cs typeface="+mn-ea"/>
                <a:sym typeface="+mn-lt"/>
              </a:rPr>
              <a:t>Click here to enter your text, change the color or size of the text. You can also format the appropriate. Click here to enter your text, change the color or size of the text. </a:t>
            </a:r>
            <a:endParaRPr lang="en-US" altLang="zh-CN" sz="1100" dirty="0">
              <a:solidFill>
                <a:schemeClr val="bg1">
                  <a:lumMod val="65000"/>
                </a:schemeClr>
              </a:solidFill>
              <a:latin typeface="思源黑体 CN Normal" panose="020B0400000000000000" pitchFamily="34" charset="-122"/>
              <a:ea typeface="思源黑体 CN Normal" panose="020B0400000000000000" pitchFamily="34" charset="-122"/>
              <a:cs typeface="+mn-ea"/>
              <a:sym typeface="+mn-lt"/>
            </a:endParaRPr>
          </a:p>
        </p:txBody>
      </p:sp>
      <p:sp>
        <p:nvSpPr>
          <p:cNvPr id="59" name="矩形: 圆角 58"/>
          <p:cNvSpPr/>
          <p:nvPr/>
        </p:nvSpPr>
        <p:spPr>
          <a:xfrm>
            <a:off x="10576243" y="695685"/>
            <a:ext cx="1021404" cy="457816"/>
          </a:xfrm>
          <a:prstGeom prst="roundRect">
            <a:avLst/>
          </a:prstGeom>
          <a:solidFill>
            <a:schemeClr val="bg1"/>
          </a:solidFill>
          <a:ln>
            <a:solidFill>
              <a:srgbClr val="4C678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4C678E"/>
                </a:solidFill>
                <a:latin typeface="汉仪铁线黑-65简" panose="00020600040101010101" pitchFamily="18" charset="-122"/>
                <a:ea typeface="汉仪铁线黑-65简" panose="00020600040101010101" pitchFamily="18" charset="-122"/>
              </a:rPr>
              <a:t>PART</a:t>
            </a:r>
            <a:endParaRPr lang="zh-CN" altLang="en-US" dirty="0">
              <a:solidFill>
                <a:srgbClr val="4C678E"/>
              </a:solidFill>
              <a:latin typeface="汉仪铁线黑-65简" panose="00020600040101010101" pitchFamily="18" charset="-122"/>
              <a:ea typeface="汉仪铁线黑-65简" panose="00020600040101010101" pitchFamily="18" charset="-122"/>
            </a:endParaRPr>
          </a:p>
        </p:txBody>
      </p:sp>
      <p:grpSp>
        <p:nvGrpSpPr>
          <p:cNvPr id="64" name="组合 63"/>
          <p:cNvGrpSpPr/>
          <p:nvPr/>
        </p:nvGrpSpPr>
        <p:grpSpPr>
          <a:xfrm>
            <a:off x="1257813" y="694177"/>
            <a:ext cx="4520175" cy="570597"/>
            <a:chOff x="706580" y="632385"/>
            <a:chExt cx="4520175" cy="570597"/>
          </a:xfrm>
        </p:grpSpPr>
        <p:sp>
          <p:nvSpPr>
            <p:cNvPr id="65" name="文本框 64"/>
            <p:cNvSpPr txBox="1"/>
            <p:nvPr/>
          </p:nvSpPr>
          <p:spPr>
            <a:xfrm>
              <a:off x="706580" y="632385"/>
              <a:ext cx="2834579" cy="461665"/>
            </a:xfrm>
            <a:prstGeom prst="rect">
              <a:avLst/>
            </a:prstGeom>
            <a:noFill/>
          </p:spPr>
          <p:txBody>
            <a:bodyPr wrap="square" rtlCol="0">
              <a:spAutoFit/>
            </a:bodyPr>
            <a:lstStyle/>
            <a:p>
              <a:r>
                <a:rPr lang="en-US" altLang="zh-CN" sz="2400" spc="600" dirty="0">
                  <a:solidFill>
                    <a:srgbClr val="4C678E"/>
                  </a:solidFill>
                  <a:latin typeface="汉仪心海行楷W" panose="00020600040101010101" pitchFamily="18" charset="-122"/>
                  <a:ea typeface="汉仪心海行楷W" panose="00020600040101010101" pitchFamily="18" charset="-122"/>
                </a:rPr>
                <a:t>XXX</a:t>
              </a:r>
              <a:r>
                <a:rPr lang="zh-CN" altLang="en-US" sz="2400" spc="600" dirty="0">
                  <a:solidFill>
                    <a:srgbClr val="4C678E"/>
                  </a:solidFill>
                  <a:latin typeface="汉仪心海行楷W" panose="00020600040101010101" pitchFamily="18" charset="-122"/>
                  <a:ea typeface="汉仪心海行楷W" panose="00020600040101010101" pitchFamily="18" charset="-122"/>
                </a:rPr>
                <a:t>科技大学</a:t>
              </a:r>
              <a:endParaRPr lang="zh-CN" altLang="en-US" sz="2400" spc="600" dirty="0">
                <a:solidFill>
                  <a:srgbClr val="4C678E"/>
                </a:solidFill>
                <a:latin typeface="汉仪心海行楷W" panose="00020600040101010101" pitchFamily="18" charset="-122"/>
                <a:ea typeface="汉仪心海行楷W" panose="00020600040101010101" pitchFamily="18" charset="-122"/>
              </a:endParaRPr>
            </a:p>
          </p:txBody>
        </p:sp>
        <p:sp>
          <p:nvSpPr>
            <p:cNvPr id="66" name="文本框 65"/>
            <p:cNvSpPr txBox="1"/>
            <p:nvPr/>
          </p:nvSpPr>
          <p:spPr>
            <a:xfrm>
              <a:off x="744680" y="972150"/>
              <a:ext cx="4482075" cy="230832"/>
            </a:xfrm>
            <a:prstGeom prst="rect">
              <a:avLst/>
            </a:prstGeom>
            <a:noFill/>
          </p:spPr>
          <p:txBody>
            <a:bodyPr wrap="square" rtlCol="0">
              <a:spAutoFit/>
            </a:bodyPr>
            <a:lstStyle/>
            <a:p>
              <a:r>
                <a:rPr lang="en-US" altLang="zh-CN" sz="900" spc="300" dirty="0">
                  <a:solidFill>
                    <a:schemeClr val="tx1">
                      <a:lumMod val="50000"/>
                      <a:lumOff val="50000"/>
                    </a:schemeClr>
                  </a:solidFill>
                  <a:latin typeface="+mn-ea"/>
                </a:rPr>
                <a:t>XXX UNIVERSITY OF SCIENCE AND TECHNOLOGY</a:t>
              </a:r>
              <a:endParaRPr lang="zh-CN" altLang="en-US" sz="900" spc="300" dirty="0">
                <a:solidFill>
                  <a:schemeClr val="tx1">
                    <a:lumMod val="50000"/>
                    <a:lumOff val="50000"/>
                  </a:schemeClr>
                </a:solidFill>
                <a:latin typeface="+mn-ea"/>
              </a:endParaRPr>
            </a:p>
          </p:txBody>
        </p:sp>
      </p:grpSp>
      <p:sp>
        <p:nvSpPr>
          <p:cNvPr id="12" name="矩形: 圆角 11"/>
          <p:cNvSpPr/>
          <p:nvPr/>
        </p:nvSpPr>
        <p:spPr>
          <a:xfrm>
            <a:off x="722087" y="5998029"/>
            <a:ext cx="482600" cy="70481"/>
          </a:xfrm>
          <a:prstGeom prst="roundRect">
            <a:avLst/>
          </a:prstGeom>
          <a:solidFill>
            <a:srgbClr val="E6E6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7" name="ísļîḓé"/>
          <p:cNvGrpSpPr/>
          <p:nvPr/>
        </p:nvGrpSpPr>
        <p:grpSpPr>
          <a:xfrm>
            <a:off x="693300" y="729226"/>
            <a:ext cx="519548" cy="519548"/>
            <a:chOff x="5683121" y="1558109"/>
            <a:chExt cx="673626" cy="673626"/>
          </a:xfrm>
        </p:grpSpPr>
        <p:sp>
          <p:nvSpPr>
            <p:cNvPr id="68" name="ïşļíḋê"/>
            <p:cNvSpPr/>
            <p:nvPr/>
          </p:nvSpPr>
          <p:spPr>
            <a:xfrm>
              <a:off x="5683121" y="1558109"/>
              <a:ext cx="673626" cy="673626"/>
            </a:xfrm>
            <a:custGeom>
              <a:avLst/>
              <a:gdLst>
                <a:gd name="connsiteX0" fmla="*/ 274320 w 548640"/>
                <a:gd name="connsiteY0" fmla="*/ 0 h 548640"/>
                <a:gd name="connsiteX1" fmla="*/ 548640 w 548640"/>
                <a:gd name="connsiteY1" fmla="*/ 274320 h 548640"/>
                <a:gd name="connsiteX2" fmla="*/ 274320 w 548640"/>
                <a:gd name="connsiteY2" fmla="*/ 548640 h 548640"/>
                <a:gd name="connsiteX3" fmla="*/ 0 w 548640"/>
                <a:gd name="connsiteY3" fmla="*/ 274320 h 548640"/>
                <a:gd name="connsiteX4" fmla="*/ 274320 w 548640"/>
                <a:gd name="connsiteY4" fmla="*/ 0 h 5486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8640" h="548640">
                  <a:moveTo>
                    <a:pt x="274320" y="0"/>
                  </a:moveTo>
                  <a:cubicBezTo>
                    <a:pt x="425823" y="0"/>
                    <a:pt x="548640" y="122817"/>
                    <a:pt x="548640" y="274320"/>
                  </a:cubicBezTo>
                  <a:cubicBezTo>
                    <a:pt x="548640" y="425823"/>
                    <a:pt x="425823" y="548640"/>
                    <a:pt x="274320" y="548640"/>
                  </a:cubicBezTo>
                  <a:cubicBezTo>
                    <a:pt x="122817" y="548640"/>
                    <a:pt x="0" y="425823"/>
                    <a:pt x="0" y="274320"/>
                  </a:cubicBezTo>
                  <a:cubicBezTo>
                    <a:pt x="0" y="122817"/>
                    <a:pt x="122817" y="0"/>
                    <a:pt x="274320" y="0"/>
                  </a:cubicBezTo>
                  <a:close/>
                </a:path>
              </a:pathLst>
            </a:custGeom>
            <a:solidFill>
              <a:srgbClr val="4C678E"/>
            </a:solidFill>
            <a:ln w="38100">
              <a:noFill/>
            </a:ln>
            <a:effectLst/>
          </p:spPr>
          <p:style>
            <a:lnRef idx="0">
              <a:schemeClr val="accent1"/>
            </a:lnRef>
            <a:fillRef idx="3">
              <a:schemeClr val="accent1"/>
            </a:fillRef>
            <a:effectRef idx="3">
              <a:schemeClr val="accent1"/>
            </a:effectRef>
            <a:fontRef idx="minor">
              <a:schemeClr val="lt1"/>
            </a:fontRef>
          </p:style>
          <p:txBody>
            <a:bodyPr wrap="square" lIns="91440" tIns="45720" rIns="91440" bIns="45720" rtlCol="0" anchor="ctr">
              <a:normAutofit/>
            </a:bodyPr>
            <a:lstStyle/>
            <a:p>
              <a:pPr algn="ctr"/>
              <a:endParaRPr lang="en-US" sz="1600" b="1" dirty="0">
                <a:solidFill>
                  <a:schemeClr val="bg1"/>
                </a:solidFill>
                <a:cs typeface="+mn-ea"/>
                <a:sym typeface="+mn-lt"/>
              </a:endParaRPr>
            </a:p>
          </p:txBody>
        </p:sp>
        <p:sp>
          <p:nvSpPr>
            <p:cNvPr id="69" name="îśľîḍe"/>
            <p:cNvSpPr/>
            <p:nvPr/>
          </p:nvSpPr>
          <p:spPr bwMode="auto">
            <a:xfrm>
              <a:off x="5844363" y="1753151"/>
              <a:ext cx="351148" cy="283545"/>
            </a:xfrm>
            <a:custGeom>
              <a:avLst/>
              <a:gdLst>
                <a:gd name="connsiteX0" fmla="*/ 499361 w 608838"/>
                <a:gd name="connsiteY0" fmla="*/ 285654 h 491629"/>
                <a:gd name="connsiteX1" fmla="*/ 499361 w 608838"/>
                <a:gd name="connsiteY1" fmla="*/ 344437 h 491629"/>
                <a:gd name="connsiteX2" fmla="*/ 558245 w 608838"/>
                <a:gd name="connsiteY2" fmla="*/ 344437 h 491629"/>
                <a:gd name="connsiteX3" fmla="*/ 558245 w 608838"/>
                <a:gd name="connsiteY3" fmla="*/ 285654 h 491629"/>
                <a:gd name="connsiteX4" fmla="*/ 50593 w 608838"/>
                <a:gd name="connsiteY4" fmla="*/ 285654 h 491629"/>
                <a:gd name="connsiteX5" fmla="*/ 50593 w 608838"/>
                <a:gd name="connsiteY5" fmla="*/ 344437 h 491629"/>
                <a:gd name="connsiteX6" fmla="*/ 109477 w 608838"/>
                <a:gd name="connsiteY6" fmla="*/ 344437 h 491629"/>
                <a:gd name="connsiteX7" fmla="*/ 109477 w 608838"/>
                <a:gd name="connsiteY7" fmla="*/ 285654 h 491629"/>
                <a:gd name="connsiteX8" fmla="*/ 324062 w 608838"/>
                <a:gd name="connsiteY8" fmla="*/ 265425 h 491629"/>
                <a:gd name="connsiteX9" fmla="*/ 324062 w 608838"/>
                <a:gd name="connsiteY9" fmla="*/ 329947 h 491629"/>
                <a:gd name="connsiteX10" fmla="*/ 388693 w 608838"/>
                <a:gd name="connsiteY10" fmla="*/ 329947 h 491629"/>
                <a:gd name="connsiteX11" fmla="*/ 388693 w 608838"/>
                <a:gd name="connsiteY11" fmla="*/ 265425 h 491629"/>
                <a:gd name="connsiteX12" fmla="*/ 220144 w 608838"/>
                <a:gd name="connsiteY12" fmla="*/ 265425 h 491629"/>
                <a:gd name="connsiteX13" fmla="*/ 220144 w 608838"/>
                <a:gd name="connsiteY13" fmla="*/ 329947 h 491629"/>
                <a:gd name="connsiteX14" fmla="*/ 284775 w 608838"/>
                <a:gd name="connsiteY14" fmla="*/ 329947 h 491629"/>
                <a:gd name="connsiteX15" fmla="*/ 284775 w 608838"/>
                <a:gd name="connsiteY15" fmla="*/ 265425 h 491629"/>
                <a:gd name="connsiteX16" fmla="*/ 499361 w 608838"/>
                <a:gd name="connsiteY16" fmla="*/ 191225 h 491629"/>
                <a:gd name="connsiteX17" fmla="*/ 499361 w 608838"/>
                <a:gd name="connsiteY17" fmla="*/ 250008 h 491629"/>
                <a:gd name="connsiteX18" fmla="*/ 558245 w 608838"/>
                <a:gd name="connsiteY18" fmla="*/ 250008 h 491629"/>
                <a:gd name="connsiteX19" fmla="*/ 558245 w 608838"/>
                <a:gd name="connsiteY19" fmla="*/ 191225 h 491629"/>
                <a:gd name="connsiteX20" fmla="*/ 50593 w 608838"/>
                <a:gd name="connsiteY20" fmla="*/ 191225 h 491629"/>
                <a:gd name="connsiteX21" fmla="*/ 50593 w 608838"/>
                <a:gd name="connsiteY21" fmla="*/ 250008 h 491629"/>
                <a:gd name="connsiteX22" fmla="*/ 109477 w 608838"/>
                <a:gd name="connsiteY22" fmla="*/ 250008 h 491629"/>
                <a:gd name="connsiteX23" fmla="*/ 109477 w 608838"/>
                <a:gd name="connsiteY23" fmla="*/ 191225 h 491629"/>
                <a:gd name="connsiteX24" fmla="*/ 324062 w 608838"/>
                <a:gd name="connsiteY24" fmla="*/ 161682 h 491629"/>
                <a:gd name="connsiteX25" fmla="*/ 324062 w 608838"/>
                <a:gd name="connsiteY25" fmla="*/ 226204 h 491629"/>
                <a:gd name="connsiteX26" fmla="*/ 388693 w 608838"/>
                <a:gd name="connsiteY26" fmla="*/ 226204 h 491629"/>
                <a:gd name="connsiteX27" fmla="*/ 388693 w 608838"/>
                <a:gd name="connsiteY27" fmla="*/ 161682 h 491629"/>
                <a:gd name="connsiteX28" fmla="*/ 220144 w 608838"/>
                <a:gd name="connsiteY28" fmla="*/ 161682 h 491629"/>
                <a:gd name="connsiteX29" fmla="*/ 220144 w 608838"/>
                <a:gd name="connsiteY29" fmla="*/ 226204 h 491629"/>
                <a:gd name="connsiteX30" fmla="*/ 284775 w 608838"/>
                <a:gd name="connsiteY30" fmla="*/ 226204 h 491629"/>
                <a:gd name="connsiteX31" fmla="*/ 284775 w 608838"/>
                <a:gd name="connsiteY31" fmla="*/ 161682 h 491629"/>
                <a:gd name="connsiteX32" fmla="*/ 499361 w 608838"/>
                <a:gd name="connsiteY32" fmla="*/ 96797 h 491629"/>
                <a:gd name="connsiteX33" fmla="*/ 499361 w 608838"/>
                <a:gd name="connsiteY33" fmla="*/ 155579 h 491629"/>
                <a:gd name="connsiteX34" fmla="*/ 558245 w 608838"/>
                <a:gd name="connsiteY34" fmla="*/ 155579 h 491629"/>
                <a:gd name="connsiteX35" fmla="*/ 558245 w 608838"/>
                <a:gd name="connsiteY35" fmla="*/ 96797 h 491629"/>
                <a:gd name="connsiteX36" fmla="*/ 50593 w 608838"/>
                <a:gd name="connsiteY36" fmla="*/ 96797 h 491629"/>
                <a:gd name="connsiteX37" fmla="*/ 50593 w 608838"/>
                <a:gd name="connsiteY37" fmla="*/ 155579 h 491629"/>
                <a:gd name="connsiteX38" fmla="*/ 109477 w 608838"/>
                <a:gd name="connsiteY38" fmla="*/ 155579 h 491629"/>
                <a:gd name="connsiteX39" fmla="*/ 109477 w 608838"/>
                <a:gd name="connsiteY39" fmla="*/ 96797 h 491629"/>
                <a:gd name="connsiteX40" fmla="*/ 324062 w 608838"/>
                <a:gd name="connsiteY40" fmla="*/ 57938 h 491629"/>
                <a:gd name="connsiteX41" fmla="*/ 324062 w 608838"/>
                <a:gd name="connsiteY41" fmla="*/ 122461 h 491629"/>
                <a:gd name="connsiteX42" fmla="*/ 388693 w 608838"/>
                <a:gd name="connsiteY42" fmla="*/ 122461 h 491629"/>
                <a:gd name="connsiteX43" fmla="*/ 388693 w 608838"/>
                <a:gd name="connsiteY43" fmla="*/ 57938 h 491629"/>
                <a:gd name="connsiteX44" fmla="*/ 220144 w 608838"/>
                <a:gd name="connsiteY44" fmla="*/ 57938 h 491629"/>
                <a:gd name="connsiteX45" fmla="*/ 220144 w 608838"/>
                <a:gd name="connsiteY45" fmla="*/ 122461 h 491629"/>
                <a:gd name="connsiteX46" fmla="*/ 284775 w 608838"/>
                <a:gd name="connsiteY46" fmla="*/ 122461 h 491629"/>
                <a:gd name="connsiteX47" fmla="*/ 284775 w 608838"/>
                <a:gd name="connsiteY47" fmla="*/ 57938 h 491629"/>
                <a:gd name="connsiteX48" fmla="*/ 469401 w 608838"/>
                <a:gd name="connsiteY48" fmla="*/ 44033 h 491629"/>
                <a:gd name="connsiteX49" fmla="*/ 608838 w 608838"/>
                <a:gd name="connsiteY49" fmla="*/ 44033 h 491629"/>
                <a:gd name="connsiteX50" fmla="*/ 608838 w 608838"/>
                <a:gd name="connsiteY50" fmla="*/ 491629 h 491629"/>
                <a:gd name="connsiteX51" fmla="*/ 510950 w 608838"/>
                <a:gd name="connsiteY51" fmla="*/ 491629 h 491629"/>
                <a:gd name="connsiteX52" fmla="*/ 510950 w 608838"/>
                <a:gd name="connsiteY52" fmla="*/ 391651 h 491629"/>
                <a:gd name="connsiteX53" fmla="*/ 469401 w 608838"/>
                <a:gd name="connsiteY53" fmla="*/ 391651 h 491629"/>
                <a:gd name="connsiteX54" fmla="*/ 0 w 608838"/>
                <a:gd name="connsiteY54" fmla="*/ 44033 h 491629"/>
                <a:gd name="connsiteX55" fmla="*/ 139437 w 608838"/>
                <a:gd name="connsiteY55" fmla="*/ 44033 h 491629"/>
                <a:gd name="connsiteX56" fmla="*/ 139437 w 608838"/>
                <a:gd name="connsiteY56" fmla="*/ 391651 h 491629"/>
                <a:gd name="connsiteX57" fmla="*/ 97889 w 608838"/>
                <a:gd name="connsiteY57" fmla="*/ 391651 h 491629"/>
                <a:gd name="connsiteX58" fmla="*/ 97889 w 608838"/>
                <a:gd name="connsiteY58" fmla="*/ 491629 h 491629"/>
                <a:gd name="connsiteX59" fmla="*/ 0 w 608838"/>
                <a:gd name="connsiteY59" fmla="*/ 491629 h 491629"/>
                <a:gd name="connsiteX60" fmla="*/ 164558 w 608838"/>
                <a:gd name="connsiteY60" fmla="*/ 0 h 491629"/>
                <a:gd name="connsiteX61" fmla="*/ 444279 w 608838"/>
                <a:gd name="connsiteY61" fmla="*/ 0 h 491629"/>
                <a:gd name="connsiteX62" fmla="*/ 444279 w 608838"/>
                <a:gd name="connsiteY62" fmla="*/ 491629 h 491629"/>
                <a:gd name="connsiteX63" fmla="*/ 336781 w 608838"/>
                <a:gd name="connsiteY63" fmla="*/ 491629 h 491629"/>
                <a:gd name="connsiteX64" fmla="*/ 336781 w 608838"/>
                <a:gd name="connsiteY64" fmla="*/ 381866 h 491629"/>
                <a:gd name="connsiteX65" fmla="*/ 272056 w 608838"/>
                <a:gd name="connsiteY65" fmla="*/ 381866 h 491629"/>
                <a:gd name="connsiteX66" fmla="*/ 272056 w 608838"/>
                <a:gd name="connsiteY66" fmla="*/ 491629 h 491629"/>
                <a:gd name="connsiteX67" fmla="*/ 164558 w 608838"/>
                <a:gd name="connsiteY67" fmla="*/ 491629 h 491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608838" h="491629">
                  <a:moveTo>
                    <a:pt x="499361" y="285654"/>
                  </a:moveTo>
                  <a:lnTo>
                    <a:pt x="499361" y="344437"/>
                  </a:lnTo>
                  <a:lnTo>
                    <a:pt x="558245" y="344437"/>
                  </a:lnTo>
                  <a:lnTo>
                    <a:pt x="558245" y="285654"/>
                  </a:lnTo>
                  <a:close/>
                  <a:moveTo>
                    <a:pt x="50593" y="285654"/>
                  </a:moveTo>
                  <a:lnTo>
                    <a:pt x="50593" y="344437"/>
                  </a:lnTo>
                  <a:lnTo>
                    <a:pt x="109477" y="344437"/>
                  </a:lnTo>
                  <a:lnTo>
                    <a:pt x="109477" y="285654"/>
                  </a:lnTo>
                  <a:close/>
                  <a:moveTo>
                    <a:pt x="324062" y="265425"/>
                  </a:moveTo>
                  <a:lnTo>
                    <a:pt x="324062" y="329947"/>
                  </a:lnTo>
                  <a:lnTo>
                    <a:pt x="388693" y="329947"/>
                  </a:lnTo>
                  <a:lnTo>
                    <a:pt x="388693" y="265425"/>
                  </a:lnTo>
                  <a:close/>
                  <a:moveTo>
                    <a:pt x="220144" y="265425"/>
                  </a:moveTo>
                  <a:lnTo>
                    <a:pt x="220144" y="329947"/>
                  </a:lnTo>
                  <a:lnTo>
                    <a:pt x="284775" y="329947"/>
                  </a:lnTo>
                  <a:lnTo>
                    <a:pt x="284775" y="265425"/>
                  </a:lnTo>
                  <a:close/>
                  <a:moveTo>
                    <a:pt x="499361" y="191225"/>
                  </a:moveTo>
                  <a:lnTo>
                    <a:pt x="499361" y="250008"/>
                  </a:lnTo>
                  <a:lnTo>
                    <a:pt x="558245" y="250008"/>
                  </a:lnTo>
                  <a:lnTo>
                    <a:pt x="558245" y="191225"/>
                  </a:lnTo>
                  <a:close/>
                  <a:moveTo>
                    <a:pt x="50593" y="191225"/>
                  </a:moveTo>
                  <a:lnTo>
                    <a:pt x="50593" y="250008"/>
                  </a:lnTo>
                  <a:lnTo>
                    <a:pt x="109477" y="250008"/>
                  </a:lnTo>
                  <a:lnTo>
                    <a:pt x="109477" y="191225"/>
                  </a:lnTo>
                  <a:close/>
                  <a:moveTo>
                    <a:pt x="324062" y="161682"/>
                  </a:moveTo>
                  <a:lnTo>
                    <a:pt x="324062" y="226204"/>
                  </a:lnTo>
                  <a:lnTo>
                    <a:pt x="388693" y="226204"/>
                  </a:lnTo>
                  <a:lnTo>
                    <a:pt x="388693" y="161682"/>
                  </a:lnTo>
                  <a:close/>
                  <a:moveTo>
                    <a:pt x="220144" y="161682"/>
                  </a:moveTo>
                  <a:lnTo>
                    <a:pt x="220144" y="226204"/>
                  </a:lnTo>
                  <a:lnTo>
                    <a:pt x="284775" y="226204"/>
                  </a:lnTo>
                  <a:lnTo>
                    <a:pt x="284775" y="161682"/>
                  </a:lnTo>
                  <a:close/>
                  <a:moveTo>
                    <a:pt x="499361" y="96797"/>
                  </a:moveTo>
                  <a:lnTo>
                    <a:pt x="499361" y="155579"/>
                  </a:lnTo>
                  <a:lnTo>
                    <a:pt x="558245" y="155579"/>
                  </a:lnTo>
                  <a:lnTo>
                    <a:pt x="558245" y="96797"/>
                  </a:lnTo>
                  <a:close/>
                  <a:moveTo>
                    <a:pt x="50593" y="96797"/>
                  </a:moveTo>
                  <a:lnTo>
                    <a:pt x="50593" y="155579"/>
                  </a:lnTo>
                  <a:lnTo>
                    <a:pt x="109477" y="155579"/>
                  </a:lnTo>
                  <a:lnTo>
                    <a:pt x="109477" y="96797"/>
                  </a:lnTo>
                  <a:close/>
                  <a:moveTo>
                    <a:pt x="324062" y="57938"/>
                  </a:moveTo>
                  <a:lnTo>
                    <a:pt x="324062" y="122461"/>
                  </a:lnTo>
                  <a:lnTo>
                    <a:pt x="388693" y="122461"/>
                  </a:lnTo>
                  <a:lnTo>
                    <a:pt x="388693" y="57938"/>
                  </a:lnTo>
                  <a:close/>
                  <a:moveTo>
                    <a:pt x="220144" y="57938"/>
                  </a:moveTo>
                  <a:lnTo>
                    <a:pt x="220144" y="122461"/>
                  </a:lnTo>
                  <a:lnTo>
                    <a:pt x="284775" y="122461"/>
                  </a:lnTo>
                  <a:lnTo>
                    <a:pt x="284775" y="57938"/>
                  </a:lnTo>
                  <a:close/>
                  <a:moveTo>
                    <a:pt x="469401" y="44033"/>
                  </a:moveTo>
                  <a:lnTo>
                    <a:pt x="608838" y="44033"/>
                  </a:lnTo>
                  <a:lnTo>
                    <a:pt x="608838" y="491629"/>
                  </a:lnTo>
                  <a:lnTo>
                    <a:pt x="510950" y="491629"/>
                  </a:lnTo>
                  <a:lnTo>
                    <a:pt x="510950" y="391651"/>
                  </a:lnTo>
                  <a:lnTo>
                    <a:pt x="469401" y="391651"/>
                  </a:lnTo>
                  <a:close/>
                  <a:moveTo>
                    <a:pt x="0" y="44033"/>
                  </a:moveTo>
                  <a:lnTo>
                    <a:pt x="139437" y="44033"/>
                  </a:lnTo>
                  <a:lnTo>
                    <a:pt x="139437" y="391651"/>
                  </a:lnTo>
                  <a:lnTo>
                    <a:pt x="97889" y="391651"/>
                  </a:lnTo>
                  <a:lnTo>
                    <a:pt x="97889" y="491629"/>
                  </a:lnTo>
                  <a:lnTo>
                    <a:pt x="0" y="491629"/>
                  </a:lnTo>
                  <a:close/>
                  <a:moveTo>
                    <a:pt x="164558" y="0"/>
                  </a:moveTo>
                  <a:lnTo>
                    <a:pt x="444279" y="0"/>
                  </a:lnTo>
                  <a:lnTo>
                    <a:pt x="444279" y="491629"/>
                  </a:lnTo>
                  <a:lnTo>
                    <a:pt x="336781" y="491629"/>
                  </a:lnTo>
                  <a:lnTo>
                    <a:pt x="336781" y="381866"/>
                  </a:lnTo>
                  <a:lnTo>
                    <a:pt x="272056" y="381866"/>
                  </a:lnTo>
                  <a:lnTo>
                    <a:pt x="272056" y="491629"/>
                  </a:lnTo>
                  <a:lnTo>
                    <a:pt x="164558" y="491629"/>
                  </a:lnTo>
                  <a:close/>
                </a:path>
              </a:pathLst>
            </a:custGeom>
            <a:solidFill>
              <a:schemeClr val="bg1"/>
            </a:solidFill>
            <a:ln>
              <a:noFill/>
            </a:ln>
          </p:spPr>
          <p:txBody>
            <a:bodyPr/>
            <a:lstStyle/>
            <a:p>
              <a:endParaRPr lang="zh-CN" altLang="en-US">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1400" advTm="0">
        <p14:doors dir="vert"/>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59"/>
                                        </p:tgtEl>
                                        <p:attrNameLst>
                                          <p:attrName>style.visibility</p:attrName>
                                        </p:attrNameLst>
                                      </p:cBhvr>
                                      <p:to>
                                        <p:strVal val="visible"/>
                                      </p:to>
                                    </p:set>
                                    <p:anim calcmode="lin" valueType="num">
                                      <p:cBhvr>
                                        <p:cTn id="7" dur="500" fill="hold"/>
                                        <p:tgtEl>
                                          <p:spTgt spid="59"/>
                                        </p:tgtEl>
                                        <p:attrNameLst>
                                          <p:attrName>ppt_w</p:attrName>
                                        </p:attrNameLst>
                                      </p:cBhvr>
                                      <p:tavLst>
                                        <p:tav tm="0">
                                          <p:val>
                                            <p:fltVal val="0"/>
                                          </p:val>
                                        </p:tav>
                                        <p:tav tm="100000">
                                          <p:val>
                                            <p:strVal val="#ppt_w"/>
                                          </p:val>
                                        </p:tav>
                                      </p:tavLst>
                                    </p:anim>
                                    <p:anim calcmode="lin" valueType="num">
                                      <p:cBhvr>
                                        <p:cTn id="8" dur="500" fill="hold"/>
                                        <p:tgtEl>
                                          <p:spTgt spid="59"/>
                                        </p:tgtEl>
                                        <p:attrNameLst>
                                          <p:attrName>ppt_h</p:attrName>
                                        </p:attrNameLst>
                                      </p:cBhvr>
                                      <p:tavLst>
                                        <p:tav tm="0">
                                          <p:val>
                                            <p:fltVal val="0"/>
                                          </p:val>
                                        </p:tav>
                                        <p:tav tm="100000">
                                          <p:val>
                                            <p:strVal val="#ppt_h"/>
                                          </p:val>
                                        </p:tav>
                                      </p:tavLst>
                                    </p:anim>
                                    <p:animEffect transition="in" filter="fade">
                                      <p:cBhvr>
                                        <p:cTn id="9" dur="500"/>
                                        <p:tgtEl>
                                          <p:spTgt spid="59"/>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nodeType="clickEffect">
                                  <p:stCondLst>
                                    <p:cond delay="0"/>
                                  </p:stCondLst>
                                  <p:childTnLst>
                                    <p:set>
                                      <p:cBhvr>
                                        <p:cTn id="13" dur="1" fill="hold">
                                          <p:stCondLst>
                                            <p:cond delay="0"/>
                                          </p:stCondLst>
                                        </p:cTn>
                                        <p:tgtEl>
                                          <p:spTgt spid="64"/>
                                        </p:tgtEl>
                                        <p:attrNameLst>
                                          <p:attrName>style.visibility</p:attrName>
                                        </p:attrNameLst>
                                      </p:cBhvr>
                                      <p:to>
                                        <p:strVal val="visible"/>
                                      </p:to>
                                    </p:set>
                                    <p:anim calcmode="lin" valueType="num">
                                      <p:cBhvr>
                                        <p:cTn id="14" dur="500" fill="hold"/>
                                        <p:tgtEl>
                                          <p:spTgt spid="64"/>
                                        </p:tgtEl>
                                        <p:attrNameLst>
                                          <p:attrName>ppt_w</p:attrName>
                                        </p:attrNameLst>
                                      </p:cBhvr>
                                      <p:tavLst>
                                        <p:tav tm="0">
                                          <p:val>
                                            <p:fltVal val="0"/>
                                          </p:val>
                                        </p:tav>
                                        <p:tav tm="100000">
                                          <p:val>
                                            <p:strVal val="#ppt_w"/>
                                          </p:val>
                                        </p:tav>
                                      </p:tavLst>
                                    </p:anim>
                                    <p:anim calcmode="lin" valueType="num">
                                      <p:cBhvr>
                                        <p:cTn id="15" dur="500" fill="hold"/>
                                        <p:tgtEl>
                                          <p:spTgt spid="64"/>
                                        </p:tgtEl>
                                        <p:attrNameLst>
                                          <p:attrName>ppt_h</p:attrName>
                                        </p:attrNameLst>
                                      </p:cBhvr>
                                      <p:tavLst>
                                        <p:tav tm="0">
                                          <p:val>
                                            <p:fltVal val="0"/>
                                          </p:val>
                                        </p:tav>
                                        <p:tav tm="100000">
                                          <p:val>
                                            <p:strVal val="#ppt_h"/>
                                          </p:val>
                                        </p:tav>
                                      </p:tavLst>
                                    </p:anim>
                                    <p:animEffect transition="in" filter="fade">
                                      <p:cBhvr>
                                        <p:cTn id="16" dur="500"/>
                                        <p:tgtEl>
                                          <p:spTgt spid="64"/>
                                        </p:tgtEl>
                                      </p:cBhvr>
                                    </p:animEffect>
                                  </p:childTnLst>
                                </p:cTn>
                              </p:par>
                              <p:par>
                                <p:cTn id="17" presetID="53" presetClass="entr" presetSubtype="16" fill="hold" nodeType="withEffect">
                                  <p:stCondLst>
                                    <p:cond delay="0"/>
                                  </p:stCondLst>
                                  <p:childTnLst>
                                    <p:set>
                                      <p:cBhvr>
                                        <p:cTn id="18" dur="1" fill="hold">
                                          <p:stCondLst>
                                            <p:cond delay="0"/>
                                          </p:stCondLst>
                                        </p:cTn>
                                        <p:tgtEl>
                                          <p:spTgt spid="67"/>
                                        </p:tgtEl>
                                        <p:attrNameLst>
                                          <p:attrName>style.visibility</p:attrName>
                                        </p:attrNameLst>
                                      </p:cBhvr>
                                      <p:to>
                                        <p:strVal val="visible"/>
                                      </p:to>
                                    </p:set>
                                    <p:anim calcmode="lin" valueType="num">
                                      <p:cBhvr>
                                        <p:cTn id="19" dur="500" fill="hold"/>
                                        <p:tgtEl>
                                          <p:spTgt spid="67"/>
                                        </p:tgtEl>
                                        <p:attrNameLst>
                                          <p:attrName>ppt_w</p:attrName>
                                        </p:attrNameLst>
                                      </p:cBhvr>
                                      <p:tavLst>
                                        <p:tav tm="0">
                                          <p:val>
                                            <p:fltVal val="0"/>
                                          </p:val>
                                        </p:tav>
                                        <p:tav tm="100000">
                                          <p:val>
                                            <p:strVal val="#ppt_w"/>
                                          </p:val>
                                        </p:tav>
                                      </p:tavLst>
                                    </p:anim>
                                    <p:anim calcmode="lin" valueType="num">
                                      <p:cBhvr>
                                        <p:cTn id="20" dur="500" fill="hold"/>
                                        <p:tgtEl>
                                          <p:spTgt spid="67"/>
                                        </p:tgtEl>
                                        <p:attrNameLst>
                                          <p:attrName>ppt_h</p:attrName>
                                        </p:attrNameLst>
                                      </p:cBhvr>
                                      <p:tavLst>
                                        <p:tav tm="0">
                                          <p:val>
                                            <p:fltVal val="0"/>
                                          </p:val>
                                        </p:tav>
                                        <p:tav tm="100000">
                                          <p:val>
                                            <p:strVal val="#ppt_h"/>
                                          </p:val>
                                        </p:tav>
                                      </p:tavLst>
                                    </p:anim>
                                    <p:animEffect transition="in" filter="fade">
                                      <p:cBhvr>
                                        <p:cTn id="21" dur="500"/>
                                        <p:tgtEl>
                                          <p:spTgt spid="67"/>
                                        </p:tgtEl>
                                      </p:cBhvr>
                                    </p:animEffect>
                                  </p:childTnLst>
                                </p:cTn>
                              </p:par>
                            </p:childTnLst>
                          </p:cTn>
                        </p:par>
                      </p:childTnLst>
                    </p:cTn>
                  </p:par>
                  <p:par>
                    <p:cTn id="22" fill="hold">
                      <p:stCondLst>
                        <p:cond delay="indefinite"/>
                      </p:stCondLst>
                      <p:childTnLst>
                        <p:par>
                          <p:cTn id="23" fill="hold">
                            <p:stCondLst>
                              <p:cond delay="0"/>
                            </p:stCondLst>
                            <p:childTnLst>
                              <p:par>
                                <p:cTn id="24" presetID="53" presetClass="entr" presetSubtype="16" fill="hold" grpId="0" nodeType="clickEffect">
                                  <p:stCondLst>
                                    <p:cond delay="0"/>
                                  </p:stCondLst>
                                  <p:childTnLst>
                                    <p:set>
                                      <p:cBhvr>
                                        <p:cTn id="25" dur="1" fill="hold">
                                          <p:stCondLst>
                                            <p:cond delay="0"/>
                                          </p:stCondLst>
                                        </p:cTn>
                                        <p:tgtEl>
                                          <p:spTgt spid="35"/>
                                        </p:tgtEl>
                                        <p:attrNameLst>
                                          <p:attrName>style.visibility</p:attrName>
                                        </p:attrNameLst>
                                      </p:cBhvr>
                                      <p:to>
                                        <p:strVal val="visible"/>
                                      </p:to>
                                    </p:set>
                                    <p:anim calcmode="lin" valueType="num">
                                      <p:cBhvr>
                                        <p:cTn id="26" dur="500" fill="hold"/>
                                        <p:tgtEl>
                                          <p:spTgt spid="35"/>
                                        </p:tgtEl>
                                        <p:attrNameLst>
                                          <p:attrName>ppt_w</p:attrName>
                                        </p:attrNameLst>
                                      </p:cBhvr>
                                      <p:tavLst>
                                        <p:tav tm="0">
                                          <p:val>
                                            <p:fltVal val="0"/>
                                          </p:val>
                                        </p:tav>
                                        <p:tav tm="100000">
                                          <p:val>
                                            <p:strVal val="#ppt_w"/>
                                          </p:val>
                                        </p:tav>
                                      </p:tavLst>
                                    </p:anim>
                                    <p:anim calcmode="lin" valueType="num">
                                      <p:cBhvr>
                                        <p:cTn id="27" dur="500" fill="hold"/>
                                        <p:tgtEl>
                                          <p:spTgt spid="35"/>
                                        </p:tgtEl>
                                        <p:attrNameLst>
                                          <p:attrName>ppt_h</p:attrName>
                                        </p:attrNameLst>
                                      </p:cBhvr>
                                      <p:tavLst>
                                        <p:tav tm="0">
                                          <p:val>
                                            <p:fltVal val="0"/>
                                          </p:val>
                                        </p:tav>
                                        <p:tav tm="100000">
                                          <p:val>
                                            <p:strVal val="#ppt_h"/>
                                          </p:val>
                                        </p:tav>
                                      </p:tavLst>
                                    </p:anim>
                                    <p:animEffect transition="in" filter="fade">
                                      <p:cBhvr>
                                        <p:cTn id="28" dur="500"/>
                                        <p:tgtEl>
                                          <p:spTgt spid="35"/>
                                        </p:tgtEl>
                                      </p:cBhvr>
                                    </p:animEffect>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grpId="0" nodeType="clickEffect">
                                  <p:stCondLst>
                                    <p:cond delay="0"/>
                                  </p:stCondLst>
                                  <p:childTnLst>
                                    <p:set>
                                      <p:cBhvr>
                                        <p:cTn id="32" dur="1" fill="hold">
                                          <p:stCondLst>
                                            <p:cond delay="0"/>
                                          </p:stCondLst>
                                        </p:cTn>
                                        <p:tgtEl>
                                          <p:spTgt spid="57"/>
                                        </p:tgtEl>
                                        <p:attrNameLst>
                                          <p:attrName>style.visibility</p:attrName>
                                        </p:attrNameLst>
                                      </p:cBhvr>
                                      <p:to>
                                        <p:strVal val="visible"/>
                                      </p:to>
                                    </p:set>
                                    <p:animEffect transition="in" filter="fade">
                                      <p:cBhvr>
                                        <p:cTn id="33" dur="1000"/>
                                        <p:tgtEl>
                                          <p:spTgt spid="57"/>
                                        </p:tgtEl>
                                      </p:cBhvr>
                                    </p:animEffect>
                                    <p:anim calcmode="lin" valueType="num">
                                      <p:cBhvr>
                                        <p:cTn id="34" dur="1000" fill="hold"/>
                                        <p:tgtEl>
                                          <p:spTgt spid="57"/>
                                        </p:tgtEl>
                                        <p:attrNameLst>
                                          <p:attrName>ppt_x</p:attrName>
                                        </p:attrNameLst>
                                      </p:cBhvr>
                                      <p:tavLst>
                                        <p:tav tm="0">
                                          <p:val>
                                            <p:strVal val="#ppt_x"/>
                                          </p:val>
                                        </p:tav>
                                        <p:tav tm="100000">
                                          <p:val>
                                            <p:strVal val="#ppt_x"/>
                                          </p:val>
                                        </p:tav>
                                      </p:tavLst>
                                    </p:anim>
                                    <p:anim calcmode="lin" valueType="num">
                                      <p:cBhvr>
                                        <p:cTn id="35" dur="1000" fill="hold"/>
                                        <p:tgtEl>
                                          <p:spTgt spid="57"/>
                                        </p:tgtEl>
                                        <p:attrNameLst>
                                          <p:attrName>ppt_y</p:attrName>
                                        </p:attrNameLst>
                                      </p:cBhvr>
                                      <p:tavLst>
                                        <p:tav tm="0">
                                          <p:val>
                                            <p:strVal val="#ppt_y+.1"/>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42" presetClass="entr" presetSubtype="0" fill="hold" grpId="0" nodeType="clickEffect">
                                  <p:stCondLst>
                                    <p:cond delay="0"/>
                                  </p:stCondLst>
                                  <p:childTnLst>
                                    <p:set>
                                      <p:cBhvr>
                                        <p:cTn id="39" dur="1" fill="hold">
                                          <p:stCondLst>
                                            <p:cond delay="0"/>
                                          </p:stCondLst>
                                        </p:cTn>
                                        <p:tgtEl>
                                          <p:spTgt spid="12"/>
                                        </p:tgtEl>
                                        <p:attrNameLst>
                                          <p:attrName>style.visibility</p:attrName>
                                        </p:attrNameLst>
                                      </p:cBhvr>
                                      <p:to>
                                        <p:strVal val="visible"/>
                                      </p:to>
                                    </p:set>
                                    <p:animEffect transition="in" filter="fade">
                                      <p:cBhvr>
                                        <p:cTn id="40" dur="1000"/>
                                        <p:tgtEl>
                                          <p:spTgt spid="12"/>
                                        </p:tgtEl>
                                      </p:cBhvr>
                                    </p:animEffect>
                                    <p:anim calcmode="lin" valueType="num">
                                      <p:cBhvr>
                                        <p:cTn id="41" dur="1000" fill="hold"/>
                                        <p:tgtEl>
                                          <p:spTgt spid="12"/>
                                        </p:tgtEl>
                                        <p:attrNameLst>
                                          <p:attrName>ppt_x</p:attrName>
                                        </p:attrNameLst>
                                      </p:cBhvr>
                                      <p:tavLst>
                                        <p:tav tm="0">
                                          <p:val>
                                            <p:strVal val="#ppt_x"/>
                                          </p:val>
                                        </p:tav>
                                        <p:tav tm="100000">
                                          <p:val>
                                            <p:strVal val="#ppt_x"/>
                                          </p:val>
                                        </p:tav>
                                      </p:tavLst>
                                    </p:anim>
                                    <p:anim calcmode="lin" valueType="num">
                                      <p:cBhvr>
                                        <p:cTn id="42"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42" presetClass="entr" presetSubtype="0" fill="hold" grpId="0" nodeType="clickEffect">
                                  <p:stCondLst>
                                    <p:cond delay="0"/>
                                  </p:stCondLst>
                                  <p:childTnLst>
                                    <p:set>
                                      <p:cBhvr>
                                        <p:cTn id="46" dur="1" fill="hold">
                                          <p:stCondLst>
                                            <p:cond delay="0"/>
                                          </p:stCondLst>
                                        </p:cTn>
                                        <p:tgtEl>
                                          <p:spTgt spid="56"/>
                                        </p:tgtEl>
                                        <p:attrNameLst>
                                          <p:attrName>style.visibility</p:attrName>
                                        </p:attrNameLst>
                                      </p:cBhvr>
                                      <p:to>
                                        <p:strVal val="visible"/>
                                      </p:to>
                                    </p:set>
                                    <p:animEffect transition="in" filter="fade">
                                      <p:cBhvr>
                                        <p:cTn id="47" dur="1000"/>
                                        <p:tgtEl>
                                          <p:spTgt spid="56"/>
                                        </p:tgtEl>
                                      </p:cBhvr>
                                    </p:animEffect>
                                    <p:anim calcmode="lin" valueType="num">
                                      <p:cBhvr>
                                        <p:cTn id="48" dur="1000" fill="hold"/>
                                        <p:tgtEl>
                                          <p:spTgt spid="56"/>
                                        </p:tgtEl>
                                        <p:attrNameLst>
                                          <p:attrName>ppt_x</p:attrName>
                                        </p:attrNameLst>
                                      </p:cBhvr>
                                      <p:tavLst>
                                        <p:tav tm="0">
                                          <p:val>
                                            <p:strVal val="#ppt_x"/>
                                          </p:val>
                                        </p:tav>
                                        <p:tav tm="100000">
                                          <p:val>
                                            <p:strVal val="#ppt_x"/>
                                          </p:val>
                                        </p:tav>
                                      </p:tavLst>
                                    </p:anim>
                                    <p:anim calcmode="lin" valueType="num">
                                      <p:cBhvr>
                                        <p:cTn id="49" dur="1000" fill="hold"/>
                                        <p:tgtEl>
                                          <p:spTgt spid="56"/>
                                        </p:tgtEl>
                                        <p:attrNameLst>
                                          <p:attrName>ppt_y</p:attrName>
                                        </p:attrNameLst>
                                      </p:cBhvr>
                                      <p:tavLst>
                                        <p:tav tm="0">
                                          <p:val>
                                            <p:strVal val="#ppt_y+.1"/>
                                          </p:val>
                                        </p:tav>
                                        <p:tav tm="100000">
                                          <p:val>
                                            <p:strVal val="#ppt_y"/>
                                          </p:val>
                                        </p:tav>
                                      </p:tavLst>
                                    </p:anim>
                                  </p:childTnLst>
                                </p:cTn>
                              </p:par>
                            </p:childTnLst>
                          </p:cTn>
                        </p:par>
                        <p:par>
                          <p:cTn id="50" fill="hold">
                            <p:stCondLst>
                              <p:cond delay="1000"/>
                            </p:stCondLst>
                            <p:childTnLst>
                              <p:par>
                                <p:cTn id="51" presetID="42" presetClass="entr" presetSubtype="0" fill="hold" grpId="0" nodeType="afterEffect">
                                  <p:stCondLst>
                                    <p:cond delay="0"/>
                                  </p:stCondLst>
                                  <p:childTnLst>
                                    <p:set>
                                      <p:cBhvr>
                                        <p:cTn id="52" dur="1" fill="hold">
                                          <p:stCondLst>
                                            <p:cond delay="0"/>
                                          </p:stCondLst>
                                        </p:cTn>
                                        <p:tgtEl>
                                          <p:spTgt spid="58"/>
                                        </p:tgtEl>
                                        <p:attrNameLst>
                                          <p:attrName>style.visibility</p:attrName>
                                        </p:attrNameLst>
                                      </p:cBhvr>
                                      <p:to>
                                        <p:strVal val="visible"/>
                                      </p:to>
                                    </p:set>
                                    <p:animEffect transition="in" filter="fade">
                                      <p:cBhvr>
                                        <p:cTn id="53" dur="1000"/>
                                        <p:tgtEl>
                                          <p:spTgt spid="58"/>
                                        </p:tgtEl>
                                      </p:cBhvr>
                                    </p:animEffect>
                                    <p:anim calcmode="lin" valueType="num">
                                      <p:cBhvr>
                                        <p:cTn id="54" dur="1000" fill="hold"/>
                                        <p:tgtEl>
                                          <p:spTgt spid="58"/>
                                        </p:tgtEl>
                                        <p:attrNameLst>
                                          <p:attrName>ppt_x</p:attrName>
                                        </p:attrNameLst>
                                      </p:cBhvr>
                                      <p:tavLst>
                                        <p:tav tm="0">
                                          <p:val>
                                            <p:strVal val="#ppt_x"/>
                                          </p:val>
                                        </p:tav>
                                        <p:tav tm="100000">
                                          <p:val>
                                            <p:strVal val="#ppt_x"/>
                                          </p:val>
                                        </p:tav>
                                      </p:tavLst>
                                    </p:anim>
                                    <p:anim calcmode="lin" valueType="num">
                                      <p:cBhvr>
                                        <p:cTn id="55" dur="1000" fill="hold"/>
                                        <p:tgtEl>
                                          <p:spTgt spid="5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56" grpId="0"/>
      <p:bldP spid="57" grpId="0"/>
      <p:bldP spid="58" grpId="0"/>
      <p:bldP spid="59" grpId="0" animBg="1"/>
      <p:bldP spid="12"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698500" y="-582990"/>
            <a:ext cx="13589000" cy="8023980"/>
            <a:chOff x="-863600" y="-584200"/>
            <a:chExt cx="13335000" cy="7874000"/>
          </a:xfrm>
          <a:solidFill>
            <a:srgbClr val="E6E6E6"/>
          </a:solidFill>
        </p:grpSpPr>
        <p:grpSp>
          <p:nvGrpSpPr>
            <p:cNvPr id="4" name="组合 3"/>
            <p:cNvGrpSpPr/>
            <p:nvPr/>
          </p:nvGrpSpPr>
          <p:grpSpPr>
            <a:xfrm>
              <a:off x="-863600" y="-584200"/>
              <a:ext cx="165100" cy="7874000"/>
              <a:chOff x="-863600" y="-584200"/>
              <a:chExt cx="165100" cy="7874000"/>
            </a:xfrm>
            <a:grpFill/>
          </p:grpSpPr>
          <p:sp>
            <p:nvSpPr>
              <p:cNvPr id="2" name="椭圆 1"/>
              <p:cNvSpPr/>
              <p:nvPr/>
            </p:nvSpPr>
            <p:spPr>
              <a:xfrm>
                <a:off x="-863600" y="-584200"/>
                <a:ext cx="165100" cy="165100"/>
              </a:xfrm>
              <a:prstGeom prst="ellipse">
                <a:avLst/>
              </a:prstGeom>
              <a:grp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椭圆 2"/>
              <p:cNvSpPr/>
              <p:nvPr/>
            </p:nvSpPr>
            <p:spPr>
              <a:xfrm>
                <a:off x="-863600" y="7124700"/>
                <a:ext cx="165100" cy="165100"/>
              </a:xfrm>
              <a:prstGeom prst="ellipse">
                <a:avLst/>
              </a:prstGeom>
              <a:grp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 name="组合 4"/>
            <p:cNvGrpSpPr/>
            <p:nvPr/>
          </p:nvGrpSpPr>
          <p:grpSpPr>
            <a:xfrm>
              <a:off x="12306300" y="-584200"/>
              <a:ext cx="165100" cy="7874000"/>
              <a:chOff x="-863600" y="-584200"/>
              <a:chExt cx="165100" cy="7874000"/>
            </a:xfrm>
            <a:grpFill/>
          </p:grpSpPr>
          <p:sp>
            <p:nvSpPr>
              <p:cNvPr id="6" name="椭圆 5"/>
              <p:cNvSpPr/>
              <p:nvPr/>
            </p:nvSpPr>
            <p:spPr>
              <a:xfrm>
                <a:off x="-863600" y="-584200"/>
                <a:ext cx="165100" cy="165100"/>
              </a:xfrm>
              <a:prstGeom prst="ellipse">
                <a:avLst/>
              </a:prstGeom>
              <a:grp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p:nvSpPr>
            <p:spPr>
              <a:xfrm>
                <a:off x="-863600" y="7124700"/>
                <a:ext cx="165100" cy="165100"/>
              </a:xfrm>
              <a:prstGeom prst="ellipse">
                <a:avLst/>
              </a:prstGeom>
              <a:grp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7" name="文本框 16"/>
          <p:cNvSpPr txBox="1"/>
          <p:nvPr/>
        </p:nvSpPr>
        <p:spPr>
          <a:xfrm>
            <a:off x="4387850" y="1147207"/>
            <a:ext cx="3416300" cy="230832"/>
          </a:xfrm>
          <a:prstGeom prst="rect">
            <a:avLst/>
          </a:prstGeom>
          <a:noFill/>
        </p:spPr>
        <p:txBody>
          <a:bodyPr wrap="square" rtlCol="0">
            <a:spAutoFit/>
          </a:bodyPr>
          <a:lstStyle/>
          <a:p>
            <a:pPr algn="dist"/>
            <a:r>
              <a:rPr lang="en-US" altLang="zh-CN" sz="900" spc="300" dirty="0">
                <a:solidFill>
                  <a:schemeClr val="tx1">
                    <a:lumMod val="50000"/>
                    <a:lumOff val="50000"/>
                  </a:schemeClr>
                </a:solidFill>
                <a:latin typeface="+mn-ea"/>
              </a:rPr>
              <a:t>SCIENCE AND TECHNOLOGY</a:t>
            </a:r>
            <a:endParaRPr lang="zh-CN" altLang="en-US" sz="900" spc="300" dirty="0">
              <a:solidFill>
                <a:schemeClr val="tx1">
                  <a:lumMod val="50000"/>
                  <a:lumOff val="50000"/>
                </a:schemeClr>
              </a:solidFill>
              <a:latin typeface="+mn-ea"/>
            </a:endParaRPr>
          </a:p>
        </p:txBody>
      </p:sp>
      <p:sp>
        <p:nvSpPr>
          <p:cNvPr id="33" name="文本框 32"/>
          <p:cNvSpPr txBox="1"/>
          <p:nvPr/>
        </p:nvSpPr>
        <p:spPr>
          <a:xfrm>
            <a:off x="4718957" y="541929"/>
            <a:ext cx="2754086" cy="707886"/>
          </a:xfrm>
          <a:prstGeom prst="rect">
            <a:avLst/>
          </a:prstGeom>
          <a:noFill/>
        </p:spPr>
        <p:txBody>
          <a:bodyPr wrap="square" rtlCol="0">
            <a:spAutoFit/>
          </a:bodyPr>
          <a:lstStyle/>
          <a:p>
            <a:pPr algn="ctr"/>
            <a:r>
              <a:rPr lang="zh-CN" altLang="en-US" sz="4000" spc="600" dirty="0">
                <a:solidFill>
                  <a:srgbClr val="4C678E"/>
                </a:solidFill>
                <a:latin typeface="思源宋体 Heavy" panose="02020900000000000000" pitchFamily="18" charset="-122"/>
                <a:ea typeface="思源宋体 Heavy" panose="02020900000000000000" pitchFamily="18" charset="-122"/>
              </a:rPr>
              <a:t>实验验证</a:t>
            </a:r>
            <a:endParaRPr lang="zh-CN" altLang="en-US" sz="4000" spc="600" dirty="0">
              <a:solidFill>
                <a:srgbClr val="4C678E"/>
              </a:solidFill>
              <a:latin typeface="思源宋体 Heavy" panose="02020900000000000000" pitchFamily="18" charset="-122"/>
              <a:ea typeface="思源宋体 Heavy" panose="02020900000000000000" pitchFamily="18" charset="-122"/>
            </a:endParaRPr>
          </a:p>
        </p:txBody>
      </p:sp>
      <p:grpSp>
        <p:nvGrpSpPr>
          <p:cNvPr id="9" name="组合 8"/>
          <p:cNvGrpSpPr/>
          <p:nvPr/>
        </p:nvGrpSpPr>
        <p:grpSpPr>
          <a:xfrm>
            <a:off x="3850602" y="939639"/>
            <a:ext cx="4490797" cy="0"/>
            <a:chOff x="3893464" y="1130139"/>
            <a:chExt cx="4490797" cy="0"/>
          </a:xfrm>
        </p:grpSpPr>
        <p:cxnSp>
          <p:nvCxnSpPr>
            <p:cNvPr id="36" name="直接箭头连接符 25"/>
            <p:cNvCxnSpPr/>
            <p:nvPr/>
          </p:nvCxnSpPr>
          <p:spPr>
            <a:xfrm>
              <a:off x="3893464" y="1130139"/>
              <a:ext cx="820497" cy="0"/>
            </a:xfrm>
            <a:prstGeom prst="straightConnector1">
              <a:avLst/>
            </a:prstGeom>
            <a:ln>
              <a:gradFill>
                <a:gsLst>
                  <a:gs pos="100000">
                    <a:srgbClr val="4C678E">
                      <a:alpha val="0"/>
                    </a:srgbClr>
                  </a:gs>
                  <a:gs pos="0">
                    <a:srgbClr val="4C678E"/>
                  </a:gs>
                </a:gsLst>
                <a:lin ang="10800000" scaled="0"/>
              </a:gradFill>
              <a:tailEnd type="oval"/>
            </a:ln>
          </p:spPr>
          <p:style>
            <a:lnRef idx="1">
              <a:schemeClr val="accent1"/>
            </a:lnRef>
            <a:fillRef idx="0">
              <a:schemeClr val="accent1"/>
            </a:fillRef>
            <a:effectRef idx="0">
              <a:schemeClr val="accent1"/>
            </a:effectRef>
            <a:fontRef idx="minor">
              <a:schemeClr val="tx1"/>
            </a:fontRef>
          </p:style>
        </p:cxnSp>
        <p:cxnSp>
          <p:nvCxnSpPr>
            <p:cNvPr id="50" name="直接箭头连接符 25"/>
            <p:cNvCxnSpPr/>
            <p:nvPr/>
          </p:nvCxnSpPr>
          <p:spPr>
            <a:xfrm flipH="1">
              <a:off x="7563764" y="1130139"/>
              <a:ext cx="820497" cy="0"/>
            </a:xfrm>
            <a:prstGeom prst="straightConnector1">
              <a:avLst/>
            </a:prstGeom>
            <a:ln>
              <a:gradFill>
                <a:gsLst>
                  <a:gs pos="100000">
                    <a:srgbClr val="4C678E">
                      <a:alpha val="0"/>
                    </a:srgbClr>
                  </a:gs>
                  <a:gs pos="0">
                    <a:srgbClr val="4C678E"/>
                  </a:gs>
                </a:gsLst>
                <a:lin ang="10800000" scaled="0"/>
              </a:gradFill>
              <a:tailEnd type="oval"/>
            </a:ln>
          </p:spPr>
          <p:style>
            <a:lnRef idx="1">
              <a:schemeClr val="accent1"/>
            </a:lnRef>
            <a:fillRef idx="0">
              <a:schemeClr val="accent1"/>
            </a:fillRef>
            <a:effectRef idx="0">
              <a:schemeClr val="accent1"/>
            </a:effectRef>
            <a:fontRef idx="minor">
              <a:schemeClr val="tx1"/>
            </a:fontRef>
          </p:style>
        </p:cxnSp>
      </p:grpSp>
      <p:grpSp>
        <p:nvGrpSpPr>
          <p:cNvPr id="14" name="组合 13"/>
          <p:cNvGrpSpPr/>
          <p:nvPr/>
        </p:nvGrpSpPr>
        <p:grpSpPr>
          <a:xfrm>
            <a:off x="6309120" y="1861853"/>
            <a:ext cx="5229738" cy="3894107"/>
            <a:chOff x="963418" y="2437312"/>
            <a:chExt cx="4197226" cy="3125288"/>
          </a:xfrm>
        </p:grpSpPr>
        <p:graphicFrame>
          <p:nvGraphicFramePr>
            <p:cNvPr id="29" name="图表 28"/>
            <p:cNvGraphicFramePr/>
            <p:nvPr/>
          </p:nvGraphicFramePr>
          <p:xfrm>
            <a:off x="1337129" y="2437312"/>
            <a:ext cx="3802743" cy="3003247"/>
          </p:xfrm>
          <a:graphic>
            <a:graphicData uri="http://schemas.openxmlformats.org/drawingml/2006/chart">
              <c:chart xmlns:c="http://schemas.openxmlformats.org/drawingml/2006/chart" xmlns:r="http://schemas.openxmlformats.org/officeDocument/2006/relationships" r:id="rId1"/>
            </a:graphicData>
          </a:graphic>
        </p:graphicFrame>
        <p:grpSp>
          <p:nvGrpSpPr>
            <p:cNvPr id="16" name="组合 15"/>
            <p:cNvGrpSpPr/>
            <p:nvPr/>
          </p:nvGrpSpPr>
          <p:grpSpPr>
            <a:xfrm>
              <a:off x="1058668" y="2476500"/>
              <a:ext cx="917964" cy="457200"/>
              <a:chOff x="1045968" y="2298700"/>
              <a:chExt cx="917964" cy="457200"/>
            </a:xfrm>
          </p:grpSpPr>
          <p:sp>
            <p:nvSpPr>
              <p:cNvPr id="27" name="对话气泡: 矩形 26"/>
              <p:cNvSpPr/>
              <p:nvPr/>
            </p:nvSpPr>
            <p:spPr>
              <a:xfrm>
                <a:off x="1117600" y="2298700"/>
                <a:ext cx="774700" cy="457200"/>
              </a:xfrm>
              <a:prstGeom prst="wedgeRectCallout">
                <a:avLst>
                  <a:gd name="adj1" fmla="val 43101"/>
                  <a:gd name="adj2" fmla="val 68056"/>
                </a:avLst>
              </a:prstGeom>
              <a:solidFill>
                <a:schemeClr val="bg1"/>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rgbClr val="4C678E"/>
                  </a:solidFill>
                  <a:latin typeface="汉仪铁线黑-65简" panose="00020600040101010101" pitchFamily="18" charset="-122"/>
                  <a:ea typeface="汉仪铁线黑-65简" panose="00020600040101010101" pitchFamily="18" charset="-122"/>
                </a:endParaRPr>
              </a:p>
            </p:txBody>
          </p:sp>
          <p:sp>
            <p:nvSpPr>
              <p:cNvPr id="28" name="文本框 27"/>
              <p:cNvSpPr txBox="1"/>
              <p:nvPr/>
            </p:nvSpPr>
            <p:spPr>
              <a:xfrm>
                <a:off x="1045968" y="2298700"/>
                <a:ext cx="917964" cy="419920"/>
              </a:xfrm>
              <a:prstGeom prst="rect">
                <a:avLst/>
              </a:prstGeom>
              <a:noFill/>
            </p:spPr>
            <p:txBody>
              <a:bodyPr wrap="square" rtlCol="0">
                <a:spAutoFit/>
              </a:bodyPr>
              <a:lstStyle/>
              <a:p>
                <a:pPr algn="ctr"/>
                <a:r>
                  <a:rPr lang="en-US" altLang="zh-CN" sz="2800" dirty="0">
                    <a:solidFill>
                      <a:srgbClr val="4C678E"/>
                    </a:solidFill>
                    <a:latin typeface="汉仪铁线黑-65简" panose="00020600040101010101" pitchFamily="18" charset="-122"/>
                    <a:ea typeface="汉仪铁线黑-65简" panose="00020600040101010101" pitchFamily="18" charset="-122"/>
                  </a:rPr>
                  <a:t>20%</a:t>
                </a:r>
                <a:endParaRPr lang="zh-CN" altLang="en-US" sz="2800" dirty="0">
                  <a:solidFill>
                    <a:srgbClr val="4C678E"/>
                  </a:solidFill>
                  <a:latin typeface="汉仪铁线黑-65简" panose="00020600040101010101" pitchFamily="18" charset="-122"/>
                  <a:ea typeface="汉仪铁线黑-65简" panose="00020600040101010101" pitchFamily="18" charset="-122"/>
                </a:endParaRPr>
              </a:p>
            </p:txBody>
          </p:sp>
        </p:grpSp>
        <p:grpSp>
          <p:nvGrpSpPr>
            <p:cNvPr id="18" name="组合 17"/>
            <p:cNvGrpSpPr/>
            <p:nvPr/>
          </p:nvGrpSpPr>
          <p:grpSpPr>
            <a:xfrm>
              <a:off x="963418" y="4476644"/>
              <a:ext cx="917964" cy="457200"/>
              <a:chOff x="1045968" y="2298700"/>
              <a:chExt cx="917964" cy="457200"/>
            </a:xfrm>
          </p:grpSpPr>
          <p:sp>
            <p:nvSpPr>
              <p:cNvPr id="25" name="对话气泡: 矩形 24"/>
              <p:cNvSpPr/>
              <p:nvPr/>
            </p:nvSpPr>
            <p:spPr>
              <a:xfrm>
                <a:off x="1117600" y="2298700"/>
                <a:ext cx="774700" cy="457200"/>
              </a:xfrm>
              <a:prstGeom prst="wedgeRectCallout">
                <a:avLst>
                  <a:gd name="adj1" fmla="val 44945"/>
                  <a:gd name="adj2" fmla="val -67360"/>
                </a:avLst>
              </a:prstGeom>
              <a:solidFill>
                <a:schemeClr val="bg1"/>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rgbClr val="4C678E"/>
                  </a:solidFill>
                  <a:latin typeface="汉仪铁线黑-65简" panose="00020600040101010101" pitchFamily="18" charset="-122"/>
                  <a:ea typeface="汉仪铁线黑-65简" panose="00020600040101010101" pitchFamily="18" charset="-122"/>
                </a:endParaRPr>
              </a:p>
            </p:txBody>
          </p:sp>
          <p:sp>
            <p:nvSpPr>
              <p:cNvPr id="26" name="文本框 25"/>
              <p:cNvSpPr txBox="1"/>
              <p:nvPr/>
            </p:nvSpPr>
            <p:spPr>
              <a:xfrm>
                <a:off x="1045968" y="2298700"/>
                <a:ext cx="917964" cy="419920"/>
              </a:xfrm>
              <a:prstGeom prst="rect">
                <a:avLst/>
              </a:prstGeom>
              <a:noFill/>
            </p:spPr>
            <p:txBody>
              <a:bodyPr wrap="square" rtlCol="0">
                <a:spAutoFit/>
              </a:bodyPr>
              <a:lstStyle/>
              <a:p>
                <a:pPr algn="ctr"/>
                <a:r>
                  <a:rPr lang="en-US" altLang="zh-CN" sz="2800" dirty="0">
                    <a:solidFill>
                      <a:srgbClr val="4C678E"/>
                    </a:solidFill>
                    <a:latin typeface="汉仪铁线黑-65简" panose="00020600040101010101" pitchFamily="18" charset="-122"/>
                    <a:ea typeface="汉仪铁线黑-65简" panose="00020600040101010101" pitchFamily="18" charset="-122"/>
                  </a:rPr>
                  <a:t>35%</a:t>
                </a:r>
                <a:endParaRPr lang="zh-CN" altLang="en-US" sz="2800" dirty="0">
                  <a:solidFill>
                    <a:srgbClr val="4C678E"/>
                  </a:solidFill>
                  <a:latin typeface="汉仪铁线黑-65简" panose="00020600040101010101" pitchFamily="18" charset="-122"/>
                  <a:ea typeface="汉仪铁线黑-65简" panose="00020600040101010101" pitchFamily="18" charset="-122"/>
                </a:endParaRPr>
              </a:p>
            </p:txBody>
          </p:sp>
        </p:grpSp>
        <p:grpSp>
          <p:nvGrpSpPr>
            <p:cNvPr id="19" name="组合 18"/>
            <p:cNvGrpSpPr/>
            <p:nvPr/>
          </p:nvGrpSpPr>
          <p:grpSpPr>
            <a:xfrm>
              <a:off x="4242680" y="2476500"/>
              <a:ext cx="917964" cy="457200"/>
              <a:chOff x="1045968" y="2298700"/>
              <a:chExt cx="917964" cy="457200"/>
            </a:xfrm>
          </p:grpSpPr>
          <p:sp>
            <p:nvSpPr>
              <p:cNvPr id="23" name="对话气泡: 矩形 22"/>
              <p:cNvSpPr/>
              <p:nvPr/>
            </p:nvSpPr>
            <p:spPr>
              <a:xfrm>
                <a:off x="1117600" y="2298700"/>
                <a:ext cx="774700" cy="457200"/>
              </a:xfrm>
              <a:prstGeom prst="wedgeRectCallout">
                <a:avLst>
                  <a:gd name="adj1" fmla="val -40506"/>
                  <a:gd name="adj2" fmla="val 61806"/>
                </a:avLst>
              </a:prstGeom>
              <a:solidFill>
                <a:schemeClr val="bg1"/>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rgbClr val="4C678E"/>
                  </a:solidFill>
                  <a:latin typeface="汉仪铁线黑-65简" panose="00020600040101010101" pitchFamily="18" charset="-122"/>
                  <a:ea typeface="汉仪铁线黑-65简" panose="00020600040101010101" pitchFamily="18" charset="-122"/>
                </a:endParaRPr>
              </a:p>
            </p:txBody>
          </p:sp>
          <p:sp>
            <p:nvSpPr>
              <p:cNvPr id="24" name="文本框 23"/>
              <p:cNvSpPr txBox="1"/>
              <p:nvPr/>
            </p:nvSpPr>
            <p:spPr>
              <a:xfrm>
                <a:off x="1045968" y="2298700"/>
                <a:ext cx="917964" cy="419920"/>
              </a:xfrm>
              <a:prstGeom prst="rect">
                <a:avLst/>
              </a:prstGeom>
              <a:noFill/>
            </p:spPr>
            <p:txBody>
              <a:bodyPr wrap="square" rtlCol="0">
                <a:spAutoFit/>
              </a:bodyPr>
              <a:lstStyle/>
              <a:p>
                <a:pPr algn="ctr"/>
                <a:r>
                  <a:rPr lang="en-US" altLang="zh-CN" sz="2800" dirty="0">
                    <a:solidFill>
                      <a:srgbClr val="4C678E"/>
                    </a:solidFill>
                    <a:latin typeface="汉仪铁线黑-65简" panose="00020600040101010101" pitchFamily="18" charset="-122"/>
                    <a:ea typeface="汉仪铁线黑-65简" panose="00020600040101010101" pitchFamily="18" charset="-122"/>
                  </a:rPr>
                  <a:t>18%</a:t>
                </a:r>
                <a:endParaRPr lang="zh-CN" altLang="en-US" sz="2800" dirty="0">
                  <a:solidFill>
                    <a:srgbClr val="4C678E"/>
                  </a:solidFill>
                  <a:latin typeface="汉仪铁线黑-65简" panose="00020600040101010101" pitchFamily="18" charset="-122"/>
                  <a:ea typeface="汉仪铁线黑-65简" panose="00020600040101010101" pitchFamily="18" charset="-122"/>
                </a:endParaRPr>
              </a:p>
            </p:txBody>
          </p:sp>
        </p:grpSp>
        <p:grpSp>
          <p:nvGrpSpPr>
            <p:cNvPr id="20" name="组合 19"/>
            <p:cNvGrpSpPr/>
            <p:nvPr/>
          </p:nvGrpSpPr>
          <p:grpSpPr>
            <a:xfrm>
              <a:off x="4099805" y="5105400"/>
              <a:ext cx="917964" cy="457200"/>
              <a:chOff x="1045968" y="2298700"/>
              <a:chExt cx="917964" cy="457200"/>
            </a:xfrm>
          </p:grpSpPr>
          <p:sp>
            <p:nvSpPr>
              <p:cNvPr id="21" name="对话气泡: 矩形 20"/>
              <p:cNvSpPr/>
              <p:nvPr/>
            </p:nvSpPr>
            <p:spPr>
              <a:xfrm>
                <a:off x="1117600" y="2298700"/>
                <a:ext cx="774700" cy="457200"/>
              </a:xfrm>
              <a:prstGeom prst="wedgeRectCallout">
                <a:avLst>
                  <a:gd name="adj1" fmla="val -45014"/>
                  <a:gd name="adj2" fmla="val -61805"/>
                </a:avLst>
              </a:prstGeom>
              <a:solidFill>
                <a:schemeClr val="bg1"/>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rgbClr val="4C678E"/>
                  </a:solidFill>
                  <a:latin typeface="汉仪铁线黑-65简" panose="00020600040101010101" pitchFamily="18" charset="-122"/>
                  <a:ea typeface="汉仪铁线黑-65简" panose="00020600040101010101" pitchFamily="18" charset="-122"/>
                </a:endParaRPr>
              </a:p>
            </p:txBody>
          </p:sp>
          <p:sp>
            <p:nvSpPr>
              <p:cNvPr id="22" name="文本框 21"/>
              <p:cNvSpPr txBox="1"/>
              <p:nvPr/>
            </p:nvSpPr>
            <p:spPr>
              <a:xfrm>
                <a:off x="1045968" y="2298700"/>
                <a:ext cx="917964" cy="419920"/>
              </a:xfrm>
              <a:prstGeom prst="rect">
                <a:avLst/>
              </a:prstGeom>
              <a:noFill/>
            </p:spPr>
            <p:txBody>
              <a:bodyPr wrap="square" rtlCol="0">
                <a:spAutoFit/>
              </a:bodyPr>
              <a:lstStyle/>
              <a:p>
                <a:pPr algn="ctr"/>
                <a:r>
                  <a:rPr lang="en-US" altLang="zh-CN" sz="2800" dirty="0">
                    <a:solidFill>
                      <a:srgbClr val="4C678E"/>
                    </a:solidFill>
                    <a:latin typeface="汉仪铁线黑-65简" panose="00020600040101010101" pitchFamily="18" charset="-122"/>
                    <a:ea typeface="汉仪铁线黑-65简" panose="00020600040101010101" pitchFamily="18" charset="-122"/>
                  </a:rPr>
                  <a:t>48%</a:t>
                </a:r>
                <a:endParaRPr lang="zh-CN" altLang="en-US" sz="2800" dirty="0">
                  <a:solidFill>
                    <a:srgbClr val="4C678E"/>
                  </a:solidFill>
                  <a:latin typeface="汉仪铁线黑-65简" panose="00020600040101010101" pitchFamily="18" charset="-122"/>
                  <a:ea typeface="汉仪铁线黑-65简" panose="00020600040101010101" pitchFamily="18" charset="-122"/>
                </a:endParaRPr>
              </a:p>
            </p:txBody>
          </p:sp>
        </p:grpSp>
      </p:grpSp>
      <p:sp>
        <p:nvSpPr>
          <p:cNvPr id="31" name="Freeform: Shape 78"/>
          <p:cNvSpPr/>
          <p:nvPr/>
        </p:nvSpPr>
        <p:spPr bwMode="auto">
          <a:xfrm>
            <a:off x="8297324" y="2848655"/>
            <a:ext cx="1704834" cy="1704834"/>
          </a:xfrm>
          <a:custGeom>
            <a:avLst/>
            <a:gdLst>
              <a:gd name="T0" fmla="*/ 118 w 236"/>
              <a:gd name="T1" fmla="*/ 142 h 236"/>
              <a:gd name="T2" fmla="*/ 142 w 236"/>
              <a:gd name="T3" fmla="*/ 118 h 236"/>
              <a:gd name="T4" fmla="*/ 137 w 236"/>
              <a:gd name="T5" fmla="*/ 105 h 236"/>
              <a:gd name="T6" fmla="*/ 118 w 236"/>
              <a:gd name="T7" fmla="*/ 95 h 236"/>
              <a:gd name="T8" fmla="*/ 99 w 236"/>
              <a:gd name="T9" fmla="*/ 105 h 236"/>
              <a:gd name="T10" fmla="*/ 94 w 236"/>
              <a:gd name="T11" fmla="*/ 118 h 236"/>
              <a:gd name="T12" fmla="*/ 118 w 236"/>
              <a:gd name="T13" fmla="*/ 142 h 236"/>
              <a:gd name="T14" fmla="*/ 170 w 236"/>
              <a:gd name="T15" fmla="*/ 89 h 236"/>
              <a:gd name="T16" fmla="*/ 170 w 236"/>
              <a:gd name="T17" fmla="*/ 70 h 236"/>
              <a:gd name="T18" fmla="*/ 170 w 236"/>
              <a:gd name="T19" fmla="*/ 67 h 236"/>
              <a:gd name="T20" fmla="*/ 167 w 236"/>
              <a:gd name="T21" fmla="*/ 67 h 236"/>
              <a:gd name="T22" fmla="*/ 147 w 236"/>
              <a:gd name="T23" fmla="*/ 67 h 236"/>
              <a:gd name="T24" fmla="*/ 147 w 236"/>
              <a:gd name="T25" fmla="*/ 90 h 236"/>
              <a:gd name="T26" fmla="*/ 170 w 236"/>
              <a:gd name="T27" fmla="*/ 89 h 236"/>
              <a:gd name="T28" fmla="*/ 118 w 236"/>
              <a:gd name="T29" fmla="*/ 0 h 236"/>
              <a:gd name="T30" fmla="*/ 0 w 236"/>
              <a:gd name="T31" fmla="*/ 118 h 236"/>
              <a:gd name="T32" fmla="*/ 118 w 236"/>
              <a:gd name="T33" fmla="*/ 236 h 236"/>
              <a:gd name="T34" fmla="*/ 236 w 236"/>
              <a:gd name="T35" fmla="*/ 118 h 236"/>
              <a:gd name="T36" fmla="*/ 118 w 236"/>
              <a:gd name="T37" fmla="*/ 0 h 236"/>
              <a:gd name="T38" fmla="*/ 185 w 236"/>
              <a:gd name="T39" fmla="*/ 105 h 236"/>
              <a:gd name="T40" fmla="*/ 185 w 236"/>
              <a:gd name="T41" fmla="*/ 160 h 236"/>
              <a:gd name="T42" fmla="*/ 159 w 236"/>
              <a:gd name="T43" fmla="*/ 186 h 236"/>
              <a:gd name="T44" fmla="*/ 77 w 236"/>
              <a:gd name="T45" fmla="*/ 186 h 236"/>
              <a:gd name="T46" fmla="*/ 51 w 236"/>
              <a:gd name="T47" fmla="*/ 160 h 236"/>
              <a:gd name="T48" fmla="*/ 51 w 236"/>
              <a:gd name="T49" fmla="*/ 105 h 236"/>
              <a:gd name="T50" fmla="*/ 51 w 236"/>
              <a:gd name="T51" fmla="*/ 77 h 236"/>
              <a:gd name="T52" fmla="*/ 77 w 236"/>
              <a:gd name="T53" fmla="*/ 51 h 236"/>
              <a:gd name="T54" fmla="*/ 159 w 236"/>
              <a:gd name="T55" fmla="*/ 51 h 236"/>
              <a:gd name="T56" fmla="*/ 185 w 236"/>
              <a:gd name="T57" fmla="*/ 77 h 236"/>
              <a:gd name="T58" fmla="*/ 185 w 236"/>
              <a:gd name="T59" fmla="*/ 105 h 236"/>
              <a:gd name="T60" fmla="*/ 155 w 236"/>
              <a:gd name="T61" fmla="*/ 118 h 236"/>
              <a:gd name="T62" fmla="*/ 118 w 236"/>
              <a:gd name="T63" fmla="*/ 155 h 236"/>
              <a:gd name="T64" fmla="*/ 81 w 236"/>
              <a:gd name="T65" fmla="*/ 118 h 236"/>
              <a:gd name="T66" fmla="*/ 84 w 236"/>
              <a:gd name="T67" fmla="*/ 105 h 236"/>
              <a:gd name="T68" fmla="*/ 64 w 236"/>
              <a:gd name="T69" fmla="*/ 105 h 236"/>
              <a:gd name="T70" fmla="*/ 64 w 236"/>
              <a:gd name="T71" fmla="*/ 160 h 236"/>
              <a:gd name="T72" fmla="*/ 77 w 236"/>
              <a:gd name="T73" fmla="*/ 172 h 236"/>
              <a:gd name="T74" fmla="*/ 159 w 236"/>
              <a:gd name="T75" fmla="*/ 172 h 236"/>
              <a:gd name="T76" fmla="*/ 172 w 236"/>
              <a:gd name="T77" fmla="*/ 160 h 236"/>
              <a:gd name="T78" fmla="*/ 172 w 236"/>
              <a:gd name="T79" fmla="*/ 105 h 236"/>
              <a:gd name="T80" fmla="*/ 152 w 236"/>
              <a:gd name="T81" fmla="*/ 105 h 236"/>
              <a:gd name="T82" fmla="*/ 155 w 236"/>
              <a:gd name="T83" fmla="*/ 118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36" h="236">
                <a:moveTo>
                  <a:pt x="118" y="142"/>
                </a:moveTo>
                <a:cubicBezTo>
                  <a:pt x="131" y="142"/>
                  <a:pt x="142" y="131"/>
                  <a:pt x="142" y="118"/>
                </a:cubicBezTo>
                <a:cubicBezTo>
                  <a:pt x="142" y="113"/>
                  <a:pt x="140" y="108"/>
                  <a:pt x="137" y="105"/>
                </a:cubicBezTo>
                <a:cubicBezTo>
                  <a:pt x="133" y="99"/>
                  <a:pt x="126" y="95"/>
                  <a:pt x="118" y="95"/>
                </a:cubicBezTo>
                <a:cubicBezTo>
                  <a:pt x="110" y="95"/>
                  <a:pt x="103" y="99"/>
                  <a:pt x="99" y="105"/>
                </a:cubicBezTo>
                <a:cubicBezTo>
                  <a:pt x="96" y="108"/>
                  <a:pt x="94" y="113"/>
                  <a:pt x="94" y="118"/>
                </a:cubicBezTo>
                <a:cubicBezTo>
                  <a:pt x="94" y="131"/>
                  <a:pt x="105" y="142"/>
                  <a:pt x="118" y="142"/>
                </a:cubicBezTo>
                <a:close/>
                <a:moveTo>
                  <a:pt x="170" y="89"/>
                </a:moveTo>
                <a:cubicBezTo>
                  <a:pt x="170" y="70"/>
                  <a:pt x="170" y="70"/>
                  <a:pt x="170" y="70"/>
                </a:cubicBezTo>
                <a:cubicBezTo>
                  <a:pt x="170" y="67"/>
                  <a:pt x="170" y="67"/>
                  <a:pt x="170" y="67"/>
                </a:cubicBezTo>
                <a:cubicBezTo>
                  <a:pt x="167" y="67"/>
                  <a:pt x="167" y="67"/>
                  <a:pt x="167" y="67"/>
                </a:cubicBezTo>
                <a:cubicBezTo>
                  <a:pt x="147" y="67"/>
                  <a:pt x="147" y="67"/>
                  <a:pt x="147" y="67"/>
                </a:cubicBezTo>
                <a:cubicBezTo>
                  <a:pt x="147" y="90"/>
                  <a:pt x="147" y="90"/>
                  <a:pt x="147" y="90"/>
                </a:cubicBezTo>
                <a:lnTo>
                  <a:pt x="170" y="89"/>
                </a:lnTo>
                <a:close/>
                <a:moveTo>
                  <a:pt x="118" y="0"/>
                </a:moveTo>
                <a:cubicBezTo>
                  <a:pt x="53" y="0"/>
                  <a:pt x="0" y="53"/>
                  <a:pt x="0" y="118"/>
                </a:cubicBezTo>
                <a:cubicBezTo>
                  <a:pt x="0" y="183"/>
                  <a:pt x="53" y="236"/>
                  <a:pt x="118" y="236"/>
                </a:cubicBezTo>
                <a:cubicBezTo>
                  <a:pt x="183" y="236"/>
                  <a:pt x="236" y="183"/>
                  <a:pt x="236" y="118"/>
                </a:cubicBezTo>
                <a:cubicBezTo>
                  <a:pt x="236" y="53"/>
                  <a:pt x="183" y="0"/>
                  <a:pt x="118" y="0"/>
                </a:cubicBezTo>
                <a:close/>
                <a:moveTo>
                  <a:pt x="185" y="105"/>
                </a:moveTo>
                <a:cubicBezTo>
                  <a:pt x="185" y="160"/>
                  <a:pt x="185" y="160"/>
                  <a:pt x="185" y="160"/>
                </a:cubicBezTo>
                <a:cubicBezTo>
                  <a:pt x="185" y="174"/>
                  <a:pt x="173" y="186"/>
                  <a:pt x="159" y="186"/>
                </a:cubicBezTo>
                <a:cubicBezTo>
                  <a:pt x="77" y="186"/>
                  <a:pt x="77" y="186"/>
                  <a:pt x="77" y="186"/>
                </a:cubicBezTo>
                <a:cubicBezTo>
                  <a:pt x="62" y="186"/>
                  <a:pt x="51" y="174"/>
                  <a:pt x="51" y="160"/>
                </a:cubicBezTo>
                <a:cubicBezTo>
                  <a:pt x="51" y="105"/>
                  <a:pt x="51" y="105"/>
                  <a:pt x="51" y="105"/>
                </a:cubicBezTo>
                <a:cubicBezTo>
                  <a:pt x="51" y="77"/>
                  <a:pt x="51" y="77"/>
                  <a:pt x="51" y="77"/>
                </a:cubicBezTo>
                <a:cubicBezTo>
                  <a:pt x="51" y="63"/>
                  <a:pt x="62" y="51"/>
                  <a:pt x="77" y="51"/>
                </a:cubicBezTo>
                <a:cubicBezTo>
                  <a:pt x="159" y="51"/>
                  <a:pt x="159" y="51"/>
                  <a:pt x="159" y="51"/>
                </a:cubicBezTo>
                <a:cubicBezTo>
                  <a:pt x="173" y="51"/>
                  <a:pt x="185" y="63"/>
                  <a:pt x="185" y="77"/>
                </a:cubicBezTo>
                <a:lnTo>
                  <a:pt x="185" y="105"/>
                </a:lnTo>
                <a:close/>
                <a:moveTo>
                  <a:pt x="155" y="118"/>
                </a:moveTo>
                <a:cubicBezTo>
                  <a:pt x="155" y="139"/>
                  <a:pt x="138" y="155"/>
                  <a:pt x="118" y="155"/>
                </a:cubicBezTo>
                <a:cubicBezTo>
                  <a:pt x="98" y="155"/>
                  <a:pt x="81" y="139"/>
                  <a:pt x="81" y="118"/>
                </a:cubicBezTo>
                <a:cubicBezTo>
                  <a:pt x="81" y="114"/>
                  <a:pt x="82" y="109"/>
                  <a:pt x="84" y="105"/>
                </a:cubicBezTo>
                <a:cubicBezTo>
                  <a:pt x="64" y="105"/>
                  <a:pt x="64" y="105"/>
                  <a:pt x="64" y="105"/>
                </a:cubicBezTo>
                <a:cubicBezTo>
                  <a:pt x="64" y="160"/>
                  <a:pt x="64" y="160"/>
                  <a:pt x="64" y="160"/>
                </a:cubicBezTo>
                <a:cubicBezTo>
                  <a:pt x="64" y="167"/>
                  <a:pt x="70" y="172"/>
                  <a:pt x="77" y="172"/>
                </a:cubicBezTo>
                <a:cubicBezTo>
                  <a:pt x="159" y="172"/>
                  <a:pt x="159" y="172"/>
                  <a:pt x="159" y="172"/>
                </a:cubicBezTo>
                <a:cubicBezTo>
                  <a:pt x="166" y="172"/>
                  <a:pt x="172" y="167"/>
                  <a:pt x="172" y="160"/>
                </a:cubicBezTo>
                <a:cubicBezTo>
                  <a:pt x="172" y="105"/>
                  <a:pt x="172" y="105"/>
                  <a:pt x="172" y="105"/>
                </a:cubicBezTo>
                <a:cubicBezTo>
                  <a:pt x="152" y="105"/>
                  <a:pt x="152" y="105"/>
                  <a:pt x="152" y="105"/>
                </a:cubicBezTo>
                <a:cubicBezTo>
                  <a:pt x="154" y="109"/>
                  <a:pt x="155" y="114"/>
                  <a:pt x="155" y="118"/>
                </a:cubicBezTo>
                <a:close/>
              </a:path>
            </a:pathLst>
          </a:custGeom>
          <a:solidFill>
            <a:srgbClr val="4C678E"/>
          </a:solidFill>
          <a:ln>
            <a:noFill/>
          </a:ln>
        </p:spPr>
        <p:txBody>
          <a:bodyPr anchor="ctr"/>
          <a:lstStyle/>
          <a:p>
            <a:pPr algn="ctr"/>
            <a:endParaRPr>
              <a:cs typeface="+mn-ea"/>
              <a:sym typeface="+mn-lt"/>
            </a:endParaRPr>
          </a:p>
        </p:txBody>
      </p:sp>
      <p:sp>
        <p:nvSpPr>
          <p:cNvPr id="32" name="íṩlïḑé"/>
          <p:cNvSpPr txBox="1"/>
          <p:nvPr/>
        </p:nvSpPr>
        <p:spPr bwMode="auto">
          <a:xfrm>
            <a:off x="1224309" y="2299876"/>
            <a:ext cx="455253" cy="492443"/>
          </a:xfrm>
          <a:prstGeom prst="rect">
            <a:avLst/>
          </a:prstGeom>
          <a:noFill/>
        </p:spPr>
        <p:txBody>
          <a:bodyPr wrap="none" lIns="0" tIns="0" rIns="0" bIns="0" anchor="ctr">
            <a:normAutofit/>
          </a:bodyPr>
          <a:lstStyle/>
          <a:p>
            <a:pPr algn="ctr">
              <a:defRPr/>
            </a:pPr>
            <a:r>
              <a:rPr lang="en-US" sz="3200" b="1" dirty="0">
                <a:solidFill>
                  <a:srgbClr val="4C678E"/>
                </a:solidFill>
                <a:latin typeface="汉仪铁线黑-65简" panose="00020600040101010101" pitchFamily="18" charset="-122"/>
                <a:ea typeface="汉仪铁线黑-65简" panose="00020600040101010101" pitchFamily="18" charset="-122"/>
              </a:rPr>
              <a:t>0</a:t>
            </a:r>
            <a:r>
              <a:rPr lang="en-US" sz="100" b="1" dirty="0">
                <a:solidFill>
                  <a:srgbClr val="4C678E"/>
                </a:solidFill>
                <a:latin typeface="汉仪铁线黑-65简" panose="00020600040101010101" pitchFamily="18" charset="-122"/>
                <a:ea typeface="汉仪铁线黑-65简" panose="00020600040101010101" pitchFamily="18" charset="-122"/>
              </a:rPr>
              <a:t> </a:t>
            </a:r>
            <a:r>
              <a:rPr lang="en-US" sz="3200" b="1" dirty="0">
                <a:solidFill>
                  <a:srgbClr val="4C678E"/>
                </a:solidFill>
                <a:latin typeface="汉仪铁线黑-65简" panose="00020600040101010101" pitchFamily="18" charset="-122"/>
                <a:ea typeface="汉仪铁线黑-65简" panose="00020600040101010101" pitchFamily="18" charset="-122"/>
              </a:rPr>
              <a:t>1.</a:t>
            </a:r>
            <a:endParaRPr lang="en-US" sz="3200" b="1" dirty="0">
              <a:solidFill>
                <a:srgbClr val="4C678E"/>
              </a:solidFill>
              <a:latin typeface="汉仪铁线黑-65简" panose="00020600040101010101" pitchFamily="18" charset="-122"/>
              <a:ea typeface="汉仪铁线黑-65简" panose="00020600040101010101" pitchFamily="18" charset="-122"/>
            </a:endParaRPr>
          </a:p>
        </p:txBody>
      </p:sp>
      <p:sp>
        <p:nvSpPr>
          <p:cNvPr id="34" name="íṩlïḑé"/>
          <p:cNvSpPr txBox="1"/>
          <p:nvPr/>
        </p:nvSpPr>
        <p:spPr bwMode="auto">
          <a:xfrm>
            <a:off x="1224309" y="3461035"/>
            <a:ext cx="455253" cy="492443"/>
          </a:xfrm>
          <a:prstGeom prst="rect">
            <a:avLst/>
          </a:prstGeom>
          <a:noFill/>
        </p:spPr>
        <p:txBody>
          <a:bodyPr wrap="none" lIns="0" tIns="0" rIns="0" bIns="0" anchor="ctr">
            <a:normAutofit/>
          </a:bodyPr>
          <a:lstStyle/>
          <a:p>
            <a:pPr algn="ctr">
              <a:defRPr/>
            </a:pPr>
            <a:r>
              <a:rPr lang="en-US" sz="3200" b="1" dirty="0">
                <a:solidFill>
                  <a:srgbClr val="4C678E"/>
                </a:solidFill>
                <a:latin typeface="汉仪铁线黑-65简" panose="00020600040101010101" pitchFamily="18" charset="-122"/>
                <a:ea typeface="汉仪铁线黑-65简" panose="00020600040101010101" pitchFamily="18" charset="-122"/>
              </a:rPr>
              <a:t>02.</a:t>
            </a:r>
            <a:endParaRPr lang="en-US" sz="3200" b="1" dirty="0">
              <a:solidFill>
                <a:srgbClr val="4C678E"/>
              </a:solidFill>
              <a:latin typeface="汉仪铁线黑-65简" panose="00020600040101010101" pitchFamily="18" charset="-122"/>
              <a:ea typeface="汉仪铁线黑-65简" panose="00020600040101010101" pitchFamily="18" charset="-122"/>
            </a:endParaRPr>
          </a:p>
        </p:txBody>
      </p:sp>
      <p:sp>
        <p:nvSpPr>
          <p:cNvPr id="35" name="íṩlïḑé"/>
          <p:cNvSpPr txBox="1"/>
          <p:nvPr/>
        </p:nvSpPr>
        <p:spPr bwMode="auto">
          <a:xfrm>
            <a:off x="1165521" y="4622194"/>
            <a:ext cx="572830" cy="619624"/>
          </a:xfrm>
          <a:prstGeom prst="rect">
            <a:avLst/>
          </a:prstGeom>
          <a:noFill/>
        </p:spPr>
        <p:txBody>
          <a:bodyPr wrap="none" lIns="0" tIns="0" rIns="0" bIns="0" anchor="ctr">
            <a:normAutofit/>
          </a:bodyPr>
          <a:lstStyle/>
          <a:p>
            <a:pPr algn="ctr">
              <a:defRPr/>
            </a:pPr>
            <a:r>
              <a:rPr lang="en-US" sz="3200" b="1" dirty="0">
                <a:solidFill>
                  <a:srgbClr val="4C678E"/>
                </a:solidFill>
                <a:latin typeface="汉仪铁线黑-65简" panose="00020600040101010101" pitchFamily="18" charset="-122"/>
                <a:ea typeface="汉仪铁线黑-65简" panose="00020600040101010101" pitchFamily="18" charset="-122"/>
              </a:rPr>
              <a:t>03.</a:t>
            </a:r>
            <a:endParaRPr lang="en-US" sz="3200" b="1" dirty="0">
              <a:solidFill>
                <a:srgbClr val="4C678E"/>
              </a:solidFill>
              <a:latin typeface="汉仪铁线黑-65简" panose="00020600040101010101" pitchFamily="18" charset="-122"/>
              <a:ea typeface="汉仪铁线黑-65简" panose="00020600040101010101" pitchFamily="18" charset="-122"/>
            </a:endParaRPr>
          </a:p>
        </p:txBody>
      </p:sp>
      <p:sp>
        <p:nvSpPr>
          <p:cNvPr id="37" name="矩形 36"/>
          <p:cNvSpPr/>
          <p:nvPr/>
        </p:nvSpPr>
        <p:spPr>
          <a:xfrm>
            <a:off x="2057400" y="1654859"/>
            <a:ext cx="1123274" cy="413062"/>
          </a:xfrm>
          <a:prstGeom prst="rect">
            <a:avLst/>
          </a:prstGeom>
          <a:noFill/>
        </p:spPr>
        <p:txBody>
          <a:bodyPr wrap="square" lIns="0" tIns="0" rIns="0" bIns="0" rtlCol="0">
            <a:spAutoFit/>
          </a:bodyPr>
          <a:lstStyle/>
          <a:p>
            <a:pPr algn="just" hangingPunct="0">
              <a:lnSpc>
                <a:spcPct val="150000"/>
              </a:lnSpc>
            </a:pPr>
            <a:r>
              <a:rPr lang="zh-CN" altLang="en-US" sz="2000" b="1" dirty="0">
                <a:solidFill>
                  <a:srgbClr val="4C678E"/>
                </a:solidFill>
                <a:latin typeface="思源黑体 CN Bold" panose="020B0800000000000000" pitchFamily="34" charset="-122"/>
                <a:ea typeface="思源黑体 CN Bold" panose="020B0800000000000000" pitchFamily="34" charset="-122"/>
                <a:cs typeface="+mn-ea"/>
                <a:sym typeface="+mn-lt"/>
              </a:rPr>
              <a:t>文本标题</a:t>
            </a:r>
            <a:endParaRPr lang="zh-CN" altLang="en-US" sz="2000" b="1" dirty="0">
              <a:solidFill>
                <a:srgbClr val="4C678E"/>
              </a:solidFill>
              <a:latin typeface="思源黑体 CN Bold" panose="020B0800000000000000" pitchFamily="34" charset="-122"/>
              <a:ea typeface="思源黑体 CN Bold" panose="020B0800000000000000" pitchFamily="34" charset="-122"/>
              <a:cs typeface="+mn-ea"/>
              <a:sym typeface="+mn-lt"/>
            </a:endParaRPr>
          </a:p>
        </p:txBody>
      </p:sp>
      <p:sp>
        <p:nvSpPr>
          <p:cNvPr id="40" name="矩形 39"/>
          <p:cNvSpPr/>
          <p:nvPr/>
        </p:nvSpPr>
        <p:spPr>
          <a:xfrm>
            <a:off x="2057400" y="2211651"/>
            <a:ext cx="4025900" cy="1069716"/>
          </a:xfrm>
          <a:prstGeom prst="rect">
            <a:avLst/>
          </a:prstGeom>
          <a:noFill/>
        </p:spPr>
        <p:txBody>
          <a:bodyPr wrap="square" lIns="0" tIns="0" rIns="0" bIns="0" rtlCol="0">
            <a:spAutoFit/>
          </a:bodyPr>
          <a:lstStyle/>
          <a:p>
            <a:pPr algn="just" hangingPunct="0">
              <a:lnSpc>
                <a:spcPct val="150000"/>
              </a:lnSpc>
            </a:pPr>
            <a:r>
              <a:rPr lang="zh-CN" altLang="en-US" sz="1600"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rPr>
              <a:t>点击这里，输入您的文本文字，更改文字的颜色或者大小属性。还可以设置合适的</a:t>
            </a:r>
            <a:r>
              <a:rPr lang="zh-CN" altLang="en-US" sz="160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rPr>
              <a:t>文字格式</a:t>
            </a:r>
            <a:endParaRPr lang="zh-CN" altLang="en-US" sz="1600"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endParaRPr>
          </a:p>
        </p:txBody>
      </p:sp>
      <p:sp>
        <p:nvSpPr>
          <p:cNvPr id="41" name="矩形 40"/>
          <p:cNvSpPr/>
          <p:nvPr/>
        </p:nvSpPr>
        <p:spPr>
          <a:xfrm>
            <a:off x="2057400" y="3438659"/>
            <a:ext cx="4025900" cy="1069716"/>
          </a:xfrm>
          <a:prstGeom prst="rect">
            <a:avLst/>
          </a:prstGeom>
          <a:noFill/>
        </p:spPr>
        <p:txBody>
          <a:bodyPr wrap="square" lIns="0" tIns="0" rIns="0" bIns="0" rtlCol="0">
            <a:spAutoFit/>
          </a:bodyPr>
          <a:lstStyle/>
          <a:p>
            <a:pPr algn="just" hangingPunct="0">
              <a:lnSpc>
                <a:spcPct val="150000"/>
              </a:lnSpc>
            </a:pPr>
            <a:r>
              <a:rPr lang="zh-CN" altLang="en-US" sz="160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rPr>
              <a:t>调整</a:t>
            </a:r>
            <a:r>
              <a:rPr lang="zh-CN" altLang="en-US" sz="1600"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rPr>
              <a:t>文字文本的行间距。点击这里，输入您的文本文字，更改文字的颜色或者大小属性。</a:t>
            </a:r>
            <a:endParaRPr lang="zh-CN" altLang="en-US" sz="1600"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endParaRPr>
          </a:p>
        </p:txBody>
      </p:sp>
      <p:sp>
        <p:nvSpPr>
          <p:cNvPr id="42" name="矩形 41"/>
          <p:cNvSpPr/>
          <p:nvPr/>
        </p:nvSpPr>
        <p:spPr>
          <a:xfrm>
            <a:off x="2057400" y="4665667"/>
            <a:ext cx="4025900" cy="700385"/>
          </a:xfrm>
          <a:prstGeom prst="rect">
            <a:avLst/>
          </a:prstGeom>
          <a:noFill/>
        </p:spPr>
        <p:txBody>
          <a:bodyPr wrap="square" lIns="0" tIns="0" rIns="0" bIns="0" rtlCol="0">
            <a:spAutoFit/>
          </a:bodyPr>
          <a:lstStyle/>
          <a:p>
            <a:pPr algn="just" hangingPunct="0">
              <a:lnSpc>
                <a:spcPct val="150000"/>
              </a:lnSpc>
            </a:pPr>
            <a:r>
              <a:rPr lang="zh-CN" altLang="en-US" sz="1600"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rPr>
              <a:t>点击这里，输入您的文本文字，更改文字的颜色或者大小属性。</a:t>
            </a:r>
            <a:endParaRPr lang="zh-CN" altLang="en-US" sz="1600"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900" advTm="0">
        <p14:warp dir="in"/>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childTnLst>
                                </p:cTn>
                              </p:par>
                              <p:par>
                                <p:cTn id="10" presetID="42" presetClass="entr" presetSubtype="0" fill="hold" grpId="0" nodeType="with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fade">
                                      <p:cBhvr>
                                        <p:cTn id="12" dur="1000"/>
                                        <p:tgtEl>
                                          <p:spTgt spid="17"/>
                                        </p:tgtEl>
                                      </p:cBhvr>
                                    </p:animEffect>
                                    <p:anim calcmode="lin" valueType="num">
                                      <p:cBhvr>
                                        <p:cTn id="13" dur="1000" fill="hold"/>
                                        <p:tgtEl>
                                          <p:spTgt spid="17"/>
                                        </p:tgtEl>
                                        <p:attrNameLst>
                                          <p:attrName>ppt_x</p:attrName>
                                        </p:attrNameLst>
                                      </p:cBhvr>
                                      <p:tavLst>
                                        <p:tav tm="0">
                                          <p:val>
                                            <p:strVal val="#ppt_x"/>
                                          </p:val>
                                        </p:tav>
                                        <p:tav tm="100000">
                                          <p:val>
                                            <p:strVal val="#ppt_x"/>
                                          </p:val>
                                        </p:tav>
                                      </p:tavLst>
                                    </p:anim>
                                    <p:anim calcmode="lin" valueType="num">
                                      <p:cBhvr>
                                        <p:cTn id="14" dur="1000" fill="hold"/>
                                        <p:tgtEl>
                                          <p:spTgt spid="17"/>
                                        </p:tgtEl>
                                        <p:attrNameLst>
                                          <p:attrName>ppt_y</p:attrName>
                                        </p:attrNameLst>
                                      </p:cBhvr>
                                      <p:tavLst>
                                        <p:tav tm="0">
                                          <p:val>
                                            <p:strVal val="#ppt_y+.1"/>
                                          </p:val>
                                        </p:tav>
                                        <p:tav tm="100000">
                                          <p:val>
                                            <p:strVal val="#ppt_y"/>
                                          </p:val>
                                        </p:tav>
                                      </p:tavLst>
                                    </p:anim>
                                  </p:childTnLst>
                                </p:cTn>
                              </p:par>
                              <p:par>
                                <p:cTn id="15" presetID="53" presetClass="entr" presetSubtype="16" fill="hold" grpId="0" nodeType="withEffect">
                                  <p:stCondLst>
                                    <p:cond delay="0"/>
                                  </p:stCondLst>
                                  <p:childTnLst>
                                    <p:set>
                                      <p:cBhvr>
                                        <p:cTn id="16" dur="1" fill="hold">
                                          <p:stCondLst>
                                            <p:cond delay="0"/>
                                          </p:stCondLst>
                                        </p:cTn>
                                        <p:tgtEl>
                                          <p:spTgt spid="33"/>
                                        </p:tgtEl>
                                        <p:attrNameLst>
                                          <p:attrName>style.visibility</p:attrName>
                                        </p:attrNameLst>
                                      </p:cBhvr>
                                      <p:to>
                                        <p:strVal val="visible"/>
                                      </p:to>
                                    </p:set>
                                    <p:anim calcmode="lin" valueType="num">
                                      <p:cBhvr>
                                        <p:cTn id="17" dur="500" fill="hold"/>
                                        <p:tgtEl>
                                          <p:spTgt spid="33"/>
                                        </p:tgtEl>
                                        <p:attrNameLst>
                                          <p:attrName>ppt_w</p:attrName>
                                        </p:attrNameLst>
                                      </p:cBhvr>
                                      <p:tavLst>
                                        <p:tav tm="0">
                                          <p:val>
                                            <p:fltVal val="0"/>
                                          </p:val>
                                        </p:tav>
                                        <p:tav tm="100000">
                                          <p:val>
                                            <p:strVal val="#ppt_w"/>
                                          </p:val>
                                        </p:tav>
                                      </p:tavLst>
                                    </p:anim>
                                    <p:anim calcmode="lin" valueType="num">
                                      <p:cBhvr>
                                        <p:cTn id="18" dur="500" fill="hold"/>
                                        <p:tgtEl>
                                          <p:spTgt spid="33"/>
                                        </p:tgtEl>
                                        <p:attrNameLst>
                                          <p:attrName>ppt_h</p:attrName>
                                        </p:attrNameLst>
                                      </p:cBhvr>
                                      <p:tavLst>
                                        <p:tav tm="0">
                                          <p:val>
                                            <p:fltVal val="0"/>
                                          </p:val>
                                        </p:tav>
                                        <p:tav tm="100000">
                                          <p:val>
                                            <p:strVal val="#ppt_h"/>
                                          </p:val>
                                        </p:tav>
                                      </p:tavLst>
                                    </p:anim>
                                    <p:animEffect transition="in" filter="fade">
                                      <p:cBhvr>
                                        <p:cTn id="19" dur="500"/>
                                        <p:tgtEl>
                                          <p:spTgt spid="33"/>
                                        </p:tgtEl>
                                      </p:cBhvr>
                                    </p:animEffect>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nodeType="clickEffect">
                                  <p:stCondLst>
                                    <p:cond delay="0"/>
                                  </p:stCondLst>
                                  <p:childTnLst>
                                    <p:set>
                                      <p:cBhvr>
                                        <p:cTn id="23" dur="1" fill="hold">
                                          <p:stCondLst>
                                            <p:cond delay="0"/>
                                          </p:stCondLst>
                                        </p:cTn>
                                        <p:tgtEl>
                                          <p:spTgt spid="14"/>
                                        </p:tgtEl>
                                        <p:attrNameLst>
                                          <p:attrName>style.visibility</p:attrName>
                                        </p:attrNameLst>
                                      </p:cBhvr>
                                      <p:to>
                                        <p:strVal val="visible"/>
                                      </p:to>
                                    </p:set>
                                    <p:animEffect transition="in" filter="fade">
                                      <p:cBhvr>
                                        <p:cTn id="24" dur="1000"/>
                                        <p:tgtEl>
                                          <p:spTgt spid="14"/>
                                        </p:tgtEl>
                                      </p:cBhvr>
                                    </p:animEffect>
                                    <p:anim calcmode="lin" valueType="num">
                                      <p:cBhvr>
                                        <p:cTn id="25" dur="1000" fill="hold"/>
                                        <p:tgtEl>
                                          <p:spTgt spid="14"/>
                                        </p:tgtEl>
                                        <p:attrNameLst>
                                          <p:attrName>ppt_x</p:attrName>
                                        </p:attrNameLst>
                                      </p:cBhvr>
                                      <p:tavLst>
                                        <p:tav tm="0">
                                          <p:val>
                                            <p:strVal val="#ppt_x"/>
                                          </p:val>
                                        </p:tav>
                                        <p:tav tm="100000">
                                          <p:val>
                                            <p:strVal val="#ppt_x"/>
                                          </p:val>
                                        </p:tav>
                                      </p:tavLst>
                                    </p:anim>
                                    <p:anim calcmode="lin" valueType="num">
                                      <p:cBhvr>
                                        <p:cTn id="26" dur="1000" fill="hold"/>
                                        <p:tgtEl>
                                          <p:spTgt spid="14"/>
                                        </p:tgtEl>
                                        <p:attrNameLst>
                                          <p:attrName>ppt_y</p:attrName>
                                        </p:attrNameLst>
                                      </p:cBhvr>
                                      <p:tavLst>
                                        <p:tav tm="0">
                                          <p:val>
                                            <p:strVal val="#ppt_y+.1"/>
                                          </p:val>
                                        </p:tav>
                                        <p:tav tm="100000">
                                          <p:val>
                                            <p:strVal val="#ppt_y"/>
                                          </p:val>
                                        </p:tav>
                                      </p:tavLst>
                                    </p:anim>
                                  </p:childTnLst>
                                </p:cTn>
                              </p:par>
                              <p:par>
                                <p:cTn id="27" presetID="42" presetClass="entr" presetSubtype="0" fill="hold" grpId="0" nodeType="withEffect">
                                  <p:stCondLst>
                                    <p:cond delay="0"/>
                                  </p:stCondLst>
                                  <p:childTnLst>
                                    <p:set>
                                      <p:cBhvr>
                                        <p:cTn id="28" dur="1" fill="hold">
                                          <p:stCondLst>
                                            <p:cond delay="0"/>
                                          </p:stCondLst>
                                        </p:cTn>
                                        <p:tgtEl>
                                          <p:spTgt spid="31"/>
                                        </p:tgtEl>
                                        <p:attrNameLst>
                                          <p:attrName>style.visibility</p:attrName>
                                        </p:attrNameLst>
                                      </p:cBhvr>
                                      <p:to>
                                        <p:strVal val="visible"/>
                                      </p:to>
                                    </p:set>
                                    <p:animEffect transition="in" filter="fade">
                                      <p:cBhvr>
                                        <p:cTn id="29" dur="1000"/>
                                        <p:tgtEl>
                                          <p:spTgt spid="31"/>
                                        </p:tgtEl>
                                      </p:cBhvr>
                                    </p:animEffect>
                                    <p:anim calcmode="lin" valueType="num">
                                      <p:cBhvr>
                                        <p:cTn id="30" dur="1000" fill="hold"/>
                                        <p:tgtEl>
                                          <p:spTgt spid="31"/>
                                        </p:tgtEl>
                                        <p:attrNameLst>
                                          <p:attrName>ppt_x</p:attrName>
                                        </p:attrNameLst>
                                      </p:cBhvr>
                                      <p:tavLst>
                                        <p:tav tm="0">
                                          <p:val>
                                            <p:strVal val="#ppt_x"/>
                                          </p:val>
                                        </p:tav>
                                        <p:tav tm="100000">
                                          <p:val>
                                            <p:strVal val="#ppt_x"/>
                                          </p:val>
                                        </p:tav>
                                      </p:tavLst>
                                    </p:anim>
                                    <p:anim calcmode="lin" valueType="num">
                                      <p:cBhvr>
                                        <p:cTn id="31" dur="1000" fill="hold"/>
                                        <p:tgtEl>
                                          <p:spTgt spid="31"/>
                                        </p:tgtEl>
                                        <p:attrNameLst>
                                          <p:attrName>ppt_y</p:attrName>
                                        </p:attrNameLst>
                                      </p:cBhvr>
                                      <p:tavLst>
                                        <p:tav tm="0">
                                          <p:val>
                                            <p:strVal val="#ppt_y+.1"/>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53" presetClass="entr" presetSubtype="16" fill="hold" grpId="0" nodeType="clickEffect">
                                  <p:stCondLst>
                                    <p:cond delay="0"/>
                                  </p:stCondLst>
                                  <p:childTnLst>
                                    <p:set>
                                      <p:cBhvr>
                                        <p:cTn id="35" dur="1" fill="hold">
                                          <p:stCondLst>
                                            <p:cond delay="0"/>
                                          </p:stCondLst>
                                        </p:cTn>
                                        <p:tgtEl>
                                          <p:spTgt spid="32"/>
                                        </p:tgtEl>
                                        <p:attrNameLst>
                                          <p:attrName>style.visibility</p:attrName>
                                        </p:attrNameLst>
                                      </p:cBhvr>
                                      <p:to>
                                        <p:strVal val="visible"/>
                                      </p:to>
                                    </p:set>
                                    <p:anim calcmode="lin" valueType="num">
                                      <p:cBhvr>
                                        <p:cTn id="36" dur="500" fill="hold"/>
                                        <p:tgtEl>
                                          <p:spTgt spid="32"/>
                                        </p:tgtEl>
                                        <p:attrNameLst>
                                          <p:attrName>ppt_w</p:attrName>
                                        </p:attrNameLst>
                                      </p:cBhvr>
                                      <p:tavLst>
                                        <p:tav tm="0">
                                          <p:val>
                                            <p:fltVal val="0"/>
                                          </p:val>
                                        </p:tav>
                                        <p:tav tm="100000">
                                          <p:val>
                                            <p:strVal val="#ppt_w"/>
                                          </p:val>
                                        </p:tav>
                                      </p:tavLst>
                                    </p:anim>
                                    <p:anim calcmode="lin" valueType="num">
                                      <p:cBhvr>
                                        <p:cTn id="37" dur="500" fill="hold"/>
                                        <p:tgtEl>
                                          <p:spTgt spid="32"/>
                                        </p:tgtEl>
                                        <p:attrNameLst>
                                          <p:attrName>ppt_h</p:attrName>
                                        </p:attrNameLst>
                                      </p:cBhvr>
                                      <p:tavLst>
                                        <p:tav tm="0">
                                          <p:val>
                                            <p:fltVal val="0"/>
                                          </p:val>
                                        </p:tav>
                                        <p:tav tm="100000">
                                          <p:val>
                                            <p:strVal val="#ppt_h"/>
                                          </p:val>
                                        </p:tav>
                                      </p:tavLst>
                                    </p:anim>
                                    <p:animEffect transition="in" filter="fade">
                                      <p:cBhvr>
                                        <p:cTn id="38" dur="500"/>
                                        <p:tgtEl>
                                          <p:spTgt spid="32"/>
                                        </p:tgtEl>
                                      </p:cBhvr>
                                    </p:animEffect>
                                  </p:childTnLst>
                                </p:cTn>
                              </p:par>
                              <p:par>
                                <p:cTn id="39" presetID="53" presetClass="entr" presetSubtype="16" fill="hold" grpId="0" nodeType="withEffect">
                                  <p:stCondLst>
                                    <p:cond delay="0"/>
                                  </p:stCondLst>
                                  <p:childTnLst>
                                    <p:set>
                                      <p:cBhvr>
                                        <p:cTn id="40" dur="1" fill="hold">
                                          <p:stCondLst>
                                            <p:cond delay="0"/>
                                          </p:stCondLst>
                                        </p:cTn>
                                        <p:tgtEl>
                                          <p:spTgt spid="34"/>
                                        </p:tgtEl>
                                        <p:attrNameLst>
                                          <p:attrName>style.visibility</p:attrName>
                                        </p:attrNameLst>
                                      </p:cBhvr>
                                      <p:to>
                                        <p:strVal val="visible"/>
                                      </p:to>
                                    </p:set>
                                    <p:anim calcmode="lin" valueType="num">
                                      <p:cBhvr>
                                        <p:cTn id="41" dur="500" fill="hold"/>
                                        <p:tgtEl>
                                          <p:spTgt spid="34"/>
                                        </p:tgtEl>
                                        <p:attrNameLst>
                                          <p:attrName>ppt_w</p:attrName>
                                        </p:attrNameLst>
                                      </p:cBhvr>
                                      <p:tavLst>
                                        <p:tav tm="0">
                                          <p:val>
                                            <p:fltVal val="0"/>
                                          </p:val>
                                        </p:tav>
                                        <p:tav tm="100000">
                                          <p:val>
                                            <p:strVal val="#ppt_w"/>
                                          </p:val>
                                        </p:tav>
                                      </p:tavLst>
                                    </p:anim>
                                    <p:anim calcmode="lin" valueType="num">
                                      <p:cBhvr>
                                        <p:cTn id="42" dur="500" fill="hold"/>
                                        <p:tgtEl>
                                          <p:spTgt spid="34"/>
                                        </p:tgtEl>
                                        <p:attrNameLst>
                                          <p:attrName>ppt_h</p:attrName>
                                        </p:attrNameLst>
                                      </p:cBhvr>
                                      <p:tavLst>
                                        <p:tav tm="0">
                                          <p:val>
                                            <p:fltVal val="0"/>
                                          </p:val>
                                        </p:tav>
                                        <p:tav tm="100000">
                                          <p:val>
                                            <p:strVal val="#ppt_h"/>
                                          </p:val>
                                        </p:tav>
                                      </p:tavLst>
                                    </p:anim>
                                    <p:animEffect transition="in" filter="fade">
                                      <p:cBhvr>
                                        <p:cTn id="43" dur="500"/>
                                        <p:tgtEl>
                                          <p:spTgt spid="34"/>
                                        </p:tgtEl>
                                      </p:cBhvr>
                                    </p:animEffect>
                                  </p:childTnLst>
                                </p:cTn>
                              </p:par>
                              <p:par>
                                <p:cTn id="44" presetID="53" presetClass="entr" presetSubtype="16" fill="hold" grpId="0" nodeType="withEffect">
                                  <p:stCondLst>
                                    <p:cond delay="0"/>
                                  </p:stCondLst>
                                  <p:childTnLst>
                                    <p:set>
                                      <p:cBhvr>
                                        <p:cTn id="45" dur="1" fill="hold">
                                          <p:stCondLst>
                                            <p:cond delay="0"/>
                                          </p:stCondLst>
                                        </p:cTn>
                                        <p:tgtEl>
                                          <p:spTgt spid="35"/>
                                        </p:tgtEl>
                                        <p:attrNameLst>
                                          <p:attrName>style.visibility</p:attrName>
                                        </p:attrNameLst>
                                      </p:cBhvr>
                                      <p:to>
                                        <p:strVal val="visible"/>
                                      </p:to>
                                    </p:set>
                                    <p:anim calcmode="lin" valueType="num">
                                      <p:cBhvr>
                                        <p:cTn id="46" dur="500" fill="hold"/>
                                        <p:tgtEl>
                                          <p:spTgt spid="35"/>
                                        </p:tgtEl>
                                        <p:attrNameLst>
                                          <p:attrName>ppt_w</p:attrName>
                                        </p:attrNameLst>
                                      </p:cBhvr>
                                      <p:tavLst>
                                        <p:tav tm="0">
                                          <p:val>
                                            <p:fltVal val="0"/>
                                          </p:val>
                                        </p:tav>
                                        <p:tav tm="100000">
                                          <p:val>
                                            <p:strVal val="#ppt_w"/>
                                          </p:val>
                                        </p:tav>
                                      </p:tavLst>
                                    </p:anim>
                                    <p:anim calcmode="lin" valueType="num">
                                      <p:cBhvr>
                                        <p:cTn id="47" dur="500" fill="hold"/>
                                        <p:tgtEl>
                                          <p:spTgt spid="35"/>
                                        </p:tgtEl>
                                        <p:attrNameLst>
                                          <p:attrName>ppt_h</p:attrName>
                                        </p:attrNameLst>
                                      </p:cBhvr>
                                      <p:tavLst>
                                        <p:tav tm="0">
                                          <p:val>
                                            <p:fltVal val="0"/>
                                          </p:val>
                                        </p:tav>
                                        <p:tav tm="100000">
                                          <p:val>
                                            <p:strVal val="#ppt_h"/>
                                          </p:val>
                                        </p:tav>
                                      </p:tavLst>
                                    </p:anim>
                                    <p:animEffect transition="in" filter="fade">
                                      <p:cBhvr>
                                        <p:cTn id="48" dur="500"/>
                                        <p:tgtEl>
                                          <p:spTgt spid="35"/>
                                        </p:tgtEl>
                                      </p:cBhvr>
                                    </p:animEffect>
                                  </p:childTnLst>
                                </p:cTn>
                              </p:par>
                            </p:childTnLst>
                          </p:cTn>
                        </p:par>
                      </p:childTnLst>
                    </p:cTn>
                  </p:par>
                  <p:par>
                    <p:cTn id="49" fill="hold">
                      <p:stCondLst>
                        <p:cond delay="indefinite"/>
                      </p:stCondLst>
                      <p:childTnLst>
                        <p:par>
                          <p:cTn id="50" fill="hold">
                            <p:stCondLst>
                              <p:cond delay="0"/>
                            </p:stCondLst>
                            <p:childTnLst>
                              <p:par>
                                <p:cTn id="51" presetID="53" presetClass="entr" presetSubtype="16" fill="hold" grpId="0" nodeType="clickEffect">
                                  <p:stCondLst>
                                    <p:cond delay="0"/>
                                  </p:stCondLst>
                                  <p:childTnLst>
                                    <p:set>
                                      <p:cBhvr>
                                        <p:cTn id="52" dur="1" fill="hold">
                                          <p:stCondLst>
                                            <p:cond delay="0"/>
                                          </p:stCondLst>
                                        </p:cTn>
                                        <p:tgtEl>
                                          <p:spTgt spid="37"/>
                                        </p:tgtEl>
                                        <p:attrNameLst>
                                          <p:attrName>style.visibility</p:attrName>
                                        </p:attrNameLst>
                                      </p:cBhvr>
                                      <p:to>
                                        <p:strVal val="visible"/>
                                      </p:to>
                                    </p:set>
                                    <p:anim calcmode="lin" valueType="num">
                                      <p:cBhvr>
                                        <p:cTn id="53" dur="500" fill="hold"/>
                                        <p:tgtEl>
                                          <p:spTgt spid="37"/>
                                        </p:tgtEl>
                                        <p:attrNameLst>
                                          <p:attrName>ppt_w</p:attrName>
                                        </p:attrNameLst>
                                      </p:cBhvr>
                                      <p:tavLst>
                                        <p:tav tm="0">
                                          <p:val>
                                            <p:fltVal val="0"/>
                                          </p:val>
                                        </p:tav>
                                        <p:tav tm="100000">
                                          <p:val>
                                            <p:strVal val="#ppt_w"/>
                                          </p:val>
                                        </p:tav>
                                      </p:tavLst>
                                    </p:anim>
                                    <p:anim calcmode="lin" valueType="num">
                                      <p:cBhvr>
                                        <p:cTn id="54" dur="500" fill="hold"/>
                                        <p:tgtEl>
                                          <p:spTgt spid="37"/>
                                        </p:tgtEl>
                                        <p:attrNameLst>
                                          <p:attrName>ppt_h</p:attrName>
                                        </p:attrNameLst>
                                      </p:cBhvr>
                                      <p:tavLst>
                                        <p:tav tm="0">
                                          <p:val>
                                            <p:fltVal val="0"/>
                                          </p:val>
                                        </p:tav>
                                        <p:tav tm="100000">
                                          <p:val>
                                            <p:strVal val="#ppt_h"/>
                                          </p:val>
                                        </p:tav>
                                      </p:tavLst>
                                    </p:anim>
                                    <p:animEffect transition="in" filter="fade">
                                      <p:cBhvr>
                                        <p:cTn id="55" dur="500"/>
                                        <p:tgtEl>
                                          <p:spTgt spid="37"/>
                                        </p:tgtEl>
                                      </p:cBhvr>
                                    </p:animEffect>
                                  </p:childTnLst>
                                </p:cTn>
                              </p:par>
                              <p:par>
                                <p:cTn id="56" presetID="53" presetClass="entr" presetSubtype="16" fill="hold" grpId="0" nodeType="withEffect">
                                  <p:stCondLst>
                                    <p:cond delay="0"/>
                                  </p:stCondLst>
                                  <p:childTnLst>
                                    <p:set>
                                      <p:cBhvr>
                                        <p:cTn id="57" dur="1" fill="hold">
                                          <p:stCondLst>
                                            <p:cond delay="0"/>
                                          </p:stCondLst>
                                        </p:cTn>
                                        <p:tgtEl>
                                          <p:spTgt spid="40"/>
                                        </p:tgtEl>
                                        <p:attrNameLst>
                                          <p:attrName>style.visibility</p:attrName>
                                        </p:attrNameLst>
                                      </p:cBhvr>
                                      <p:to>
                                        <p:strVal val="visible"/>
                                      </p:to>
                                    </p:set>
                                    <p:anim calcmode="lin" valueType="num">
                                      <p:cBhvr>
                                        <p:cTn id="58" dur="500" fill="hold"/>
                                        <p:tgtEl>
                                          <p:spTgt spid="40"/>
                                        </p:tgtEl>
                                        <p:attrNameLst>
                                          <p:attrName>ppt_w</p:attrName>
                                        </p:attrNameLst>
                                      </p:cBhvr>
                                      <p:tavLst>
                                        <p:tav tm="0">
                                          <p:val>
                                            <p:fltVal val="0"/>
                                          </p:val>
                                        </p:tav>
                                        <p:tav tm="100000">
                                          <p:val>
                                            <p:strVal val="#ppt_w"/>
                                          </p:val>
                                        </p:tav>
                                      </p:tavLst>
                                    </p:anim>
                                    <p:anim calcmode="lin" valueType="num">
                                      <p:cBhvr>
                                        <p:cTn id="59" dur="500" fill="hold"/>
                                        <p:tgtEl>
                                          <p:spTgt spid="40"/>
                                        </p:tgtEl>
                                        <p:attrNameLst>
                                          <p:attrName>ppt_h</p:attrName>
                                        </p:attrNameLst>
                                      </p:cBhvr>
                                      <p:tavLst>
                                        <p:tav tm="0">
                                          <p:val>
                                            <p:fltVal val="0"/>
                                          </p:val>
                                        </p:tav>
                                        <p:tav tm="100000">
                                          <p:val>
                                            <p:strVal val="#ppt_h"/>
                                          </p:val>
                                        </p:tav>
                                      </p:tavLst>
                                    </p:anim>
                                    <p:animEffect transition="in" filter="fade">
                                      <p:cBhvr>
                                        <p:cTn id="60" dur="500"/>
                                        <p:tgtEl>
                                          <p:spTgt spid="40"/>
                                        </p:tgtEl>
                                      </p:cBhvr>
                                    </p:animEffect>
                                  </p:childTnLst>
                                </p:cTn>
                              </p:par>
                              <p:par>
                                <p:cTn id="61" presetID="53" presetClass="entr" presetSubtype="16" fill="hold" grpId="0" nodeType="withEffect">
                                  <p:stCondLst>
                                    <p:cond delay="0"/>
                                  </p:stCondLst>
                                  <p:childTnLst>
                                    <p:set>
                                      <p:cBhvr>
                                        <p:cTn id="62" dur="1" fill="hold">
                                          <p:stCondLst>
                                            <p:cond delay="0"/>
                                          </p:stCondLst>
                                        </p:cTn>
                                        <p:tgtEl>
                                          <p:spTgt spid="41"/>
                                        </p:tgtEl>
                                        <p:attrNameLst>
                                          <p:attrName>style.visibility</p:attrName>
                                        </p:attrNameLst>
                                      </p:cBhvr>
                                      <p:to>
                                        <p:strVal val="visible"/>
                                      </p:to>
                                    </p:set>
                                    <p:anim calcmode="lin" valueType="num">
                                      <p:cBhvr>
                                        <p:cTn id="63" dur="500" fill="hold"/>
                                        <p:tgtEl>
                                          <p:spTgt spid="41"/>
                                        </p:tgtEl>
                                        <p:attrNameLst>
                                          <p:attrName>ppt_w</p:attrName>
                                        </p:attrNameLst>
                                      </p:cBhvr>
                                      <p:tavLst>
                                        <p:tav tm="0">
                                          <p:val>
                                            <p:fltVal val="0"/>
                                          </p:val>
                                        </p:tav>
                                        <p:tav tm="100000">
                                          <p:val>
                                            <p:strVal val="#ppt_w"/>
                                          </p:val>
                                        </p:tav>
                                      </p:tavLst>
                                    </p:anim>
                                    <p:anim calcmode="lin" valueType="num">
                                      <p:cBhvr>
                                        <p:cTn id="64" dur="500" fill="hold"/>
                                        <p:tgtEl>
                                          <p:spTgt spid="41"/>
                                        </p:tgtEl>
                                        <p:attrNameLst>
                                          <p:attrName>ppt_h</p:attrName>
                                        </p:attrNameLst>
                                      </p:cBhvr>
                                      <p:tavLst>
                                        <p:tav tm="0">
                                          <p:val>
                                            <p:fltVal val="0"/>
                                          </p:val>
                                        </p:tav>
                                        <p:tav tm="100000">
                                          <p:val>
                                            <p:strVal val="#ppt_h"/>
                                          </p:val>
                                        </p:tav>
                                      </p:tavLst>
                                    </p:anim>
                                    <p:animEffect transition="in" filter="fade">
                                      <p:cBhvr>
                                        <p:cTn id="65" dur="500"/>
                                        <p:tgtEl>
                                          <p:spTgt spid="41"/>
                                        </p:tgtEl>
                                      </p:cBhvr>
                                    </p:animEffect>
                                  </p:childTnLst>
                                </p:cTn>
                              </p:par>
                              <p:par>
                                <p:cTn id="66" presetID="53" presetClass="entr" presetSubtype="16" fill="hold" grpId="0" nodeType="withEffect">
                                  <p:stCondLst>
                                    <p:cond delay="0"/>
                                  </p:stCondLst>
                                  <p:childTnLst>
                                    <p:set>
                                      <p:cBhvr>
                                        <p:cTn id="67" dur="1" fill="hold">
                                          <p:stCondLst>
                                            <p:cond delay="0"/>
                                          </p:stCondLst>
                                        </p:cTn>
                                        <p:tgtEl>
                                          <p:spTgt spid="42"/>
                                        </p:tgtEl>
                                        <p:attrNameLst>
                                          <p:attrName>style.visibility</p:attrName>
                                        </p:attrNameLst>
                                      </p:cBhvr>
                                      <p:to>
                                        <p:strVal val="visible"/>
                                      </p:to>
                                    </p:set>
                                    <p:anim calcmode="lin" valueType="num">
                                      <p:cBhvr>
                                        <p:cTn id="68" dur="500" fill="hold"/>
                                        <p:tgtEl>
                                          <p:spTgt spid="42"/>
                                        </p:tgtEl>
                                        <p:attrNameLst>
                                          <p:attrName>ppt_w</p:attrName>
                                        </p:attrNameLst>
                                      </p:cBhvr>
                                      <p:tavLst>
                                        <p:tav tm="0">
                                          <p:val>
                                            <p:fltVal val="0"/>
                                          </p:val>
                                        </p:tav>
                                        <p:tav tm="100000">
                                          <p:val>
                                            <p:strVal val="#ppt_w"/>
                                          </p:val>
                                        </p:tav>
                                      </p:tavLst>
                                    </p:anim>
                                    <p:anim calcmode="lin" valueType="num">
                                      <p:cBhvr>
                                        <p:cTn id="69" dur="500" fill="hold"/>
                                        <p:tgtEl>
                                          <p:spTgt spid="42"/>
                                        </p:tgtEl>
                                        <p:attrNameLst>
                                          <p:attrName>ppt_h</p:attrName>
                                        </p:attrNameLst>
                                      </p:cBhvr>
                                      <p:tavLst>
                                        <p:tav tm="0">
                                          <p:val>
                                            <p:fltVal val="0"/>
                                          </p:val>
                                        </p:tav>
                                        <p:tav tm="100000">
                                          <p:val>
                                            <p:strVal val="#ppt_h"/>
                                          </p:val>
                                        </p:tav>
                                      </p:tavLst>
                                    </p:anim>
                                    <p:animEffect transition="in" filter="fade">
                                      <p:cBhvr>
                                        <p:cTn id="70"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33" grpId="0"/>
      <p:bldP spid="31" grpId="0" animBg="1"/>
      <p:bldP spid="32" grpId="0"/>
      <p:bldP spid="34" grpId="0"/>
      <p:bldP spid="35" grpId="0"/>
      <p:bldP spid="37" grpId="0"/>
      <p:bldP spid="40" grpId="0"/>
      <p:bldP spid="41" grpId="0"/>
      <p:bldP spid="4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组合 10"/>
          <p:cNvGrpSpPr/>
          <p:nvPr/>
        </p:nvGrpSpPr>
        <p:grpSpPr>
          <a:xfrm>
            <a:off x="0" y="1669143"/>
            <a:ext cx="12192000" cy="3526971"/>
            <a:chOff x="0" y="1567543"/>
            <a:chExt cx="12192000" cy="4376057"/>
          </a:xfrm>
        </p:grpSpPr>
        <p:sp>
          <p:nvSpPr>
            <p:cNvPr id="27" name="矩形 26"/>
            <p:cNvSpPr/>
            <p:nvPr/>
          </p:nvSpPr>
          <p:spPr>
            <a:xfrm>
              <a:off x="0" y="1567543"/>
              <a:ext cx="12192000" cy="4376057"/>
            </a:xfrm>
            <a:prstGeom prst="rect">
              <a:avLst/>
            </a:prstGeom>
            <a:blipFill dpi="0" rotWithShape="1">
              <a:blip r:embed="rId5"/>
              <a:srcRect/>
              <a:stretch>
                <a:fillRect t="-42869" b="-42869"/>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0" y="1567543"/>
              <a:ext cx="12192000" cy="4376057"/>
            </a:xfrm>
            <a:prstGeom prst="rect">
              <a:avLst/>
            </a:prstGeom>
            <a:gradFill flip="none" rotWithShape="1">
              <a:gsLst>
                <a:gs pos="0">
                  <a:srgbClr val="4C678E"/>
                </a:gs>
                <a:gs pos="100000">
                  <a:srgbClr val="4C678E">
                    <a:alpha val="85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 name="组合 7"/>
          <p:cNvGrpSpPr/>
          <p:nvPr/>
        </p:nvGrpSpPr>
        <p:grpSpPr>
          <a:xfrm>
            <a:off x="-698500" y="-582990"/>
            <a:ext cx="13589000" cy="8023980"/>
            <a:chOff x="-863600" y="-584200"/>
            <a:chExt cx="13335000" cy="7874000"/>
          </a:xfrm>
          <a:solidFill>
            <a:srgbClr val="E6E6E6"/>
          </a:solidFill>
        </p:grpSpPr>
        <p:grpSp>
          <p:nvGrpSpPr>
            <p:cNvPr id="4" name="组合 3"/>
            <p:cNvGrpSpPr/>
            <p:nvPr/>
          </p:nvGrpSpPr>
          <p:grpSpPr>
            <a:xfrm>
              <a:off x="-863600" y="-584200"/>
              <a:ext cx="165100" cy="7874000"/>
              <a:chOff x="-863600" y="-584200"/>
              <a:chExt cx="165100" cy="7874000"/>
            </a:xfrm>
            <a:grpFill/>
          </p:grpSpPr>
          <p:sp>
            <p:nvSpPr>
              <p:cNvPr id="2" name="椭圆 1"/>
              <p:cNvSpPr/>
              <p:nvPr/>
            </p:nvSpPr>
            <p:spPr>
              <a:xfrm>
                <a:off x="-863600" y="-584200"/>
                <a:ext cx="165100" cy="165100"/>
              </a:xfrm>
              <a:prstGeom prst="ellipse">
                <a:avLst/>
              </a:prstGeom>
              <a:grp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椭圆 2"/>
              <p:cNvSpPr/>
              <p:nvPr/>
            </p:nvSpPr>
            <p:spPr>
              <a:xfrm>
                <a:off x="-863600" y="7124700"/>
                <a:ext cx="165100" cy="165100"/>
              </a:xfrm>
              <a:prstGeom prst="ellipse">
                <a:avLst/>
              </a:prstGeom>
              <a:grp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 name="组合 4"/>
            <p:cNvGrpSpPr/>
            <p:nvPr/>
          </p:nvGrpSpPr>
          <p:grpSpPr>
            <a:xfrm>
              <a:off x="12306300" y="-584200"/>
              <a:ext cx="165100" cy="7874000"/>
              <a:chOff x="-863600" y="-584200"/>
              <a:chExt cx="165100" cy="7874000"/>
            </a:xfrm>
            <a:grpFill/>
          </p:grpSpPr>
          <p:sp>
            <p:nvSpPr>
              <p:cNvPr id="6" name="椭圆 5"/>
              <p:cNvSpPr/>
              <p:nvPr/>
            </p:nvSpPr>
            <p:spPr>
              <a:xfrm>
                <a:off x="-863600" y="-584200"/>
                <a:ext cx="165100" cy="165100"/>
              </a:xfrm>
              <a:prstGeom prst="ellipse">
                <a:avLst/>
              </a:prstGeom>
              <a:grp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p:nvSpPr>
            <p:spPr>
              <a:xfrm>
                <a:off x="-863600" y="7124700"/>
                <a:ext cx="165100" cy="165100"/>
              </a:xfrm>
              <a:prstGeom prst="ellipse">
                <a:avLst/>
              </a:prstGeom>
              <a:grp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7" name="文本框 16"/>
          <p:cNvSpPr txBox="1"/>
          <p:nvPr/>
        </p:nvSpPr>
        <p:spPr>
          <a:xfrm>
            <a:off x="4387850" y="1147207"/>
            <a:ext cx="3416300" cy="230832"/>
          </a:xfrm>
          <a:prstGeom prst="rect">
            <a:avLst/>
          </a:prstGeom>
          <a:noFill/>
        </p:spPr>
        <p:txBody>
          <a:bodyPr wrap="square" rtlCol="0">
            <a:spAutoFit/>
          </a:bodyPr>
          <a:lstStyle/>
          <a:p>
            <a:pPr algn="dist"/>
            <a:r>
              <a:rPr lang="en-US" altLang="zh-CN" sz="900" spc="300" dirty="0">
                <a:solidFill>
                  <a:schemeClr val="tx1">
                    <a:lumMod val="50000"/>
                    <a:lumOff val="50000"/>
                  </a:schemeClr>
                </a:solidFill>
                <a:latin typeface="+mn-ea"/>
              </a:rPr>
              <a:t>SCIENCE AND TECHNOLOGY</a:t>
            </a:r>
            <a:endParaRPr lang="zh-CN" altLang="en-US" sz="900" spc="300" dirty="0">
              <a:solidFill>
                <a:schemeClr val="tx1">
                  <a:lumMod val="50000"/>
                  <a:lumOff val="50000"/>
                </a:schemeClr>
              </a:solidFill>
              <a:latin typeface="+mn-ea"/>
            </a:endParaRPr>
          </a:p>
        </p:txBody>
      </p:sp>
      <p:sp>
        <p:nvSpPr>
          <p:cNvPr id="33" name="文本框 32"/>
          <p:cNvSpPr txBox="1"/>
          <p:nvPr/>
        </p:nvSpPr>
        <p:spPr>
          <a:xfrm>
            <a:off x="4718957" y="541929"/>
            <a:ext cx="2754086" cy="707886"/>
          </a:xfrm>
          <a:prstGeom prst="rect">
            <a:avLst/>
          </a:prstGeom>
          <a:noFill/>
        </p:spPr>
        <p:txBody>
          <a:bodyPr wrap="square" rtlCol="0">
            <a:spAutoFit/>
          </a:bodyPr>
          <a:lstStyle/>
          <a:p>
            <a:pPr algn="ctr"/>
            <a:r>
              <a:rPr lang="zh-CN" altLang="en-US" sz="4000" spc="600" dirty="0">
                <a:solidFill>
                  <a:srgbClr val="4C678E"/>
                </a:solidFill>
                <a:latin typeface="思源宋体 Heavy" panose="02020900000000000000" pitchFamily="18" charset="-122"/>
                <a:ea typeface="思源宋体 Heavy" panose="02020900000000000000" pitchFamily="18" charset="-122"/>
              </a:rPr>
              <a:t>实验验证</a:t>
            </a:r>
            <a:endParaRPr lang="zh-CN" altLang="en-US" sz="4000" spc="600" dirty="0">
              <a:solidFill>
                <a:srgbClr val="4C678E"/>
              </a:solidFill>
              <a:latin typeface="思源宋体 Heavy" panose="02020900000000000000" pitchFamily="18" charset="-122"/>
              <a:ea typeface="思源宋体 Heavy" panose="02020900000000000000" pitchFamily="18" charset="-122"/>
            </a:endParaRPr>
          </a:p>
        </p:txBody>
      </p:sp>
      <p:grpSp>
        <p:nvGrpSpPr>
          <p:cNvPr id="9" name="组合 8"/>
          <p:cNvGrpSpPr/>
          <p:nvPr/>
        </p:nvGrpSpPr>
        <p:grpSpPr>
          <a:xfrm>
            <a:off x="3850602" y="939639"/>
            <a:ext cx="4490797" cy="0"/>
            <a:chOff x="3893464" y="1130139"/>
            <a:chExt cx="4490797" cy="0"/>
          </a:xfrm>
        </p:grpSpPr>
        <p:cxnSp>
          <p:nvCxnSpPr>
            <p:cNvPr id="36" name="直接箭头连接符 25"/>
            <p:cNvCxnSpPr/>
            <p:nvPr/>
          </p:nvCxnSpPr>
          <p:spPr>
            <a:xfrm>
              <a:off x="3893464" y="1130139"/>
              <a:ext cx="820497" cy="0"/>
            </a:xfrm>
            <a:prstGeom prst="straightConnector1">
              <a:avLst/>
            </a:prstGeom>
            <a:ln>
              <a:gradFill>
                <a:gsLst>
                  <a:gs pos="100000">
                    <a:srgbClr val="4C678E">
                      <a:alpha val="0"/>
                    </a:srgbClr>
                  </a:gs>
                  <a:gs pos="0">
                    <a:srgbClr val="4C678E"/>
                  </a:gs>
                </a:gsLst>
                <a:lin ang="10800000" scaled="0"/>
              </a:gradFill>
              <a:tailEnd type="oval"/>
            </a:ln>
          </p:spPr>
          <p:style>
            <a:lnRef idx="1">
              <a:schemeClr val="accent1"/>
            </a:lnRef>
            <a:fillRef idx="0">
              <a:schemeClr val="accent1"/>
            </a:fillRef>
            <a:effectRef idx="0">
              <a:schemeClr val="accent1"/>
            </a:effectRef>
            <a:fontRef idx="minor">
              <a:schemeClr val="tx1"/>
            </a:fontRef>
          </p:style>
        </p:cxnSp>
        <p:cxnSp>
          <p:nvCxnSpPr>
            <p:cNvPr id="50" name="直接箭头连接符 25"/>
            <p:cNvCxnSpPr/>
            <p:nvPr/>
          </p:nvCxnSpPr>
          <p:spPr>
            <a:xfrm flipH="1">
              <a:off x="7563764" y="1130139"/>
              <a:ext cx="820497" cy="0"/>
            </a:xfrm>
            <a:prstGeom prst="straightConnector1">
              <a:avLst/>
            </a:prstGeom>
            <a:ln>
              <a:gradFill>
                <a:gsLst>
                  <a:gs pos="100000">
                    <a:srgbClr val="4C678E">
                      <a:alpha val="0"/>
                    </a:srgbClr>
                  </a:gs>
                  <a:gs pos="0">
                    <a:srgbClr val="4C678E"/>
                  </a:gs>
                </a:gsLst>
                <a:lin ang="10800000" scaled="0"/>
              </a:gradFill>
              <a:tailEnd type="oval"/>
            </a:ln>
          </p:spPr>
          <p:style>
            <a:lnRef idx="1">
              <a:schemeClr val="accent1"/>
            </a:lnRef>
            <a:fillRef idx="0">
              <a:schemeClr val="accent1"/>
            </a:fillRef>
            <a:effectRef idx="0">
              <a:schemeClr val="accent1"/>
            </a:effectRef>
            <a:fontRef idx="minor">
              <a:schemeClr val="tx1"/>
            </a:fontRef>
          </p:style>
        </p:cxnSp>
      </p:grpSp>
      <p:graphicFrame>
        <p:nvGraphicFramePr>
          <p:cNvPr id="15" name="图表 14"/>
          <p:cNvGraphicFramePr/>
          <p:nvPr/>
        </p:nvGraphicFramePr>
        <p:xfrm>
          <a:off x="346119" y="2272894"/>
          <a:ext cx="3111500" cy="2074333"/>
        </p:xfrm>
        <a:graphic>
          <a:graphicData uri="http://schemas.openxmlformats.org/drawingml/2006/chart">
            <c:chart xmlns:c="http://schemas.openxmlformats.org/drawingml/2006/chart" xmlns:r="http://schemas.openxmlformats.org/officeDocument/2006/relationships" r:id="rId1"/>
          </a:graphicData>
        </a:graphic>
      </p:graphicFrame>
      <p:sp>
        <p:nvSpPr>
          <p:cNvPr id="16" name="文本框 15"/>
          <p:cNvSpPr txBox="1"/>
          <p:nvPr/>
        </p:nvSpPr>
        <p:spPr>
          <a:xfrm>
            <a:off x="1255983" y="2986895"/>
            <a:ext cx="1291771" cy="646331"/>
          </a:xfrm>
          <a:prstGeom prst="rect">
            <a:avLst/>
          </a:prstGeom>
          <a:noFill/>
        </p:spPr>
        <p:txBody>
          <a:bodyPr wrap="square" rtlCol="0">
            <a:spAutoFit/>
          </a:bodyPr>
          <a:lstStyle/>
          <a:p>
            <a:pPr algn="ctr"/>
            <a:r>
              <a:rPr lang="en-US" altLang="zh-CN" sz="3600" b="1" dirty="0">
                <a:solidFill>
                  <a:schemeClr val="bg1"/>
                </a:solidFill>
                <a:latin typeface="汉仪铁线黑-65简" panose="00020600040101010101" pitchFamily="18" charset="-122"/>
                <a:ea typeface="汉仪铁线黑-65简" panose="00020600040101010101" pitchFamily="18" charset="-122"/>
              </a:rPr>
              <a:t>85%</a:t>
            </a:r>
            <a:endParaRPr lang="zh-CN" altLang="en-US" sz="3600" b="1" dirty="0">
              <a:solidFill>
                <a:schemeClr val="bg1"/>
              </a:solidFill>
              <a:latin typeface="汉仪铁线黑-65简" panose="00020600040101010101" pitchFamily="18" charset="-122"/>
              <a:ea typeface="汉仪铁线黑-65简" panose="00020600040101010101" pitchFamily="18" charset="-122"/>
            </a:endParaRPr>
          </a:p>
        </p:txBody>
      </p:sp>
      <p:graphicFrame>
        <p:nvGraphicFramePr>
          <p:cNvPr id="19" name="图表 18"/>
          <p:cNvGraphicFramePr/>
          <p:nvPr/>
        </p:nvGraphicFramePr>
        <p:xfrm>
          <a:off x="3116823" y="2272894"/>
          <a:ext cx="3111500" cy="2074333"/>
        </p:xfrm>
        <a:graphic>
          <a:graphicData uri="http://schemas.openxmlformats.org/drawingml/2006/chart">
            <c:chart xmlns:c="http://schemas.openxmlformats.org/drawingml/2006/chart" xmlns:r="http://schemas.openxmlformats.org/officeDocument/2006/relationships" r:id="rId2"/>
          </a:graphicData>
        </a:graphic>
      </p:graphicFrame>
      <p:sp>
        <p:nvSpPr>
          <p:cNvPr id="20" name="文本框 19"/>
          <p:cNvSpPr txBox="1"/>
          <p:nvPr/>
        </p:nvSpPr>
        <p:spPr>
          <a:xfrm>
            <a:off x="4026688" y="2986895"/>
            <a:ext cx="1291771" cy="646331"/>
          </a:xfrm>
          <a:prstGeom prst="rect">
            <a:avLst/>
          </a:prstGeom>
          <a:noFill/>
        </p:spPr>
        <p:txBody>
          <a:bodyPr wrap="square" rtlCol="0">
            <a:spAutoFit/>
          </a:bodyPr>
          <a:lstStyle/>
          <a:p>
            <a:pPr algn="ctr"/>
            <a:r>
              <a:rPr lang="en-US" altLang="zh-CN" sz="3600" b="1" dirty="0">
                <a:solidFill>
                  <a:schemeClr val="bg1"/>
                </a:solidFill>
                <a:latin typeface="汉仪铁线黑-65简" panose="00020600040101010101" pitchFamily="18" charset="-122"/>
                <a:ea typeface="汉仪铁线黑-65简" panose="00020600040101010101" pitchFamily="18" charset="-122"/>
              </a:rPr>
              <a:t>36%</a:t>
            </a:r>
            <a:endParaRPr lang="zh-CN" altLang="en-US" sz="3600" b="1" dirty="0">
              <a:solidFill>
                <a:schemeClr val="bg1"/>
              </a:solidFill>
              <a:latin typeface="汉仪铁线黑-65简" panose="00020600040101010101" pitchFamily="18" charset="-122"/>
              <a:ea typeface="汉仪铁线黑-65简" panose="00020600040101010101" pitchFamily="18" charset="-122"/>
            </a:endParaRPr>
          </a:p>
        </p:txBody>
      </p:sp>
      <p:graphicFrame>
        <p:nvGraphicFramePr>
          <p:cNvPr id="22" name="图表 21"/>
          <p:cNvGraphicFramePr/>
          <p:nvPr/>
        </p:nvGraphicFramePr>
        <p:xfrm>
          <a:off x="5887527" y="2272894"/>
          <a:ext cx="3111500" cy="2074333"/>
        </p:xfrm>
        <a:graphic>
          <a:graphicData uri="http://schemas.openxmlformats.org/drawingml/2006/chart">
            <c:chart xmlns:c="http://schemas.openxmlformats.org/drawingml/2006/chart" xmlns:r="http://schemas.openxmlformats.org/officeDocument/2006/relationships" r:id="rId3"/>
          </a:graphicData>
        </a:graphic>
      </p:graphicFrame>
      <p:sp>
        <p:nvSpPr>
          <p:cNvPr id="23" name="文本框 22"/>
          <p:cNvSpPr txBox="1"/>
          <p:nvPr/>
        </p:nvSpPr>
        <p:spPr>
          <a:xfrm>
            <a:off x="6797391" y="2986895"/>
            <a:ext cx="1291771" cy="646331"/>
          </a:xfrm>
          <a:prstGeom prst="rect">
            <a:avLst/>
          </a:prstGeom>
          <a:noFill/>
        </p:spPr>
        <p:txBody>
          <a:bodyPr wrap="square" rtlCol="0">
            <a:spAutoFit/>
          </a:bodyPr>
          <a:lstStyle/>
          <a:p>
            <a:pPr algn="ctr"/>
            <a:r>
              <a:rPr lang="en-US" altLang="zh-CN" sz="3600" b="1" dirty="0">
                <a:solidFill>
                  <a:schemeClr val="bg1"/>
                </a:solidFill>
                <a:latin typeface="汉仪铁线黑-65简" panose="00020600040101010101" pitchFamily="18" charset="-122"/>
                <a:ea typeface="汉仪铁线黑-65简" panose="00020600040101010101" pitchFamily="18" charset="-122"/>
              </a:rPr>
              <a:t>24%</a:t>
            </a:r>
            <a:endParaRPr lang="zh-CN" altLang="en-US" sz="3600" b="1" dirty="0">
              <a:solidFill>
                <a:schemeClr val="bg1"/>
              </a:solidFill>
              <a:latin typeface="汉仪铁线黑-65简" panose="00020600040101010101" pitchFamily="18" charset="-122"/>
              <a:ea typeface="汉仪铁线黑-65简" panose="00020600040101010101" pitchFamily="18" charset="-122"/>
            </a:endParaRPr>
          </a:p>
        </p:txBody>
      </p:sp>
      <p:graphicFrame>
        <p:nvGraphicFramePr>
          <p:cNvPr id="25" name="图表 24"/>
          <p:cNvGraphicFramePr/>
          <p:nvPr/>
        </p:nvGraphicFramePr>
        <p:xfrm>
          <a:off x="8658230" y="2272894"/>
          <a:ext cx="3111500" cy="2074333"/>
        </p:xfrm>
        <a:graphic>
          <a:graphicData uri="http://schemas.openxmlformats.org/drawingml/2006/chart">
            <c:chart xmlns:c="http://schemas.openxmlformats.org/drawingml/2006/chart" xmlns:r="http://schemas.openxmlformats.org/officeDocument/2006/relationships" r:id="rId4"/>
          </a:graphicData>
        </a:graphic>
      </p:graphicFrame>
      <p:sp>
        <p:nvSpPr>
          <p:cNvPr id="26" name="文本框 25"/>
          <p:cNvSpPr txBox="1"/>
          <p:nvPr/>
        </p:nvSpPr>
        <p:spPr>
          <a:xfrm>
            <a:off x="9568095" y="2986895"/>
            <a:ext cx="1291771" cy="646331"/>
          </a:xfrm>
          <a:prstGeom prst="rect">
            <a:avLst/>
          </a:prstGeom>
          <a:noFill/>
        </p:spPr>
        <p:txBody>
          <a:bodyPr wrap="square" rtlCol="0">
            <a:spAutoFit/>
          </a:bodyPr>
          <a:lstStyle/>
          <a:p>
            <a:pPr algn="ctr"/>
            <a:r>
              <a:rPr lang="en-US" altLang="zh-CN" sz="3600" b="1" dirty="0">
                <a:solidFill>
                  <a:schemeClr val="bg1"/>
                </a:solidFill>
                <a:latin typeface="汉仪铁线黑-65简" panose="00020600040101010101" pitchFamily="18" charset="-122"/>
                <a:ea typeface="汉仪铁线黑-65简" panose="00020600040101010101" pitchFamily="18" charset="-122"/>
              </a:rPr>
              <a:t>17%</a:t>
            </a:r>
            <a:endParaRPr lang="zh-CN" altLang="en-US" sz="3600" b="1" dirty="0">
              <a:solidFill>
                <a:schemeClr val="bg1"/>
              </a:solidFill>
              <a:latin typeface="汉仪铁线黑-65简" panose="00020600040101010101" pitchFamily="18" charset="-122"/>
              <a:ea typeface="汉仪铁线黑-65简" panose="00020600040101010101" pitchFamily="18" charset="-122"/>
            </a:endParaRPr>
          </a:p>
        </p:txBody>
      </p:sp>
      <p:sp>
        <p:nvSpPr>
          <p:cNvPr id="29" name="矩形 28"/>
          <p:cNvSpPr/>
          <p:nvPr/>
        </p:nvSpPr>
        <p:spPr>
          <a:xfrm>
            <a:off x="4103915" y="4340002"/>
            <a:ext cx="1123274" cy="413062"/>
          </a:xfrm>
          <a:prstGeom prst="rect">
            <a:avLst/>
          </a:prstGeom>
          <a:noFill/>
        </p:spPr>
        <p:txBody>
          <a:bodyPr wrap="square" lIns="0" tIns="0" rIns="0" bIns="0" rtlCol="0">
            <a:spAutoFit/>
          </a:bodyPr>
          <a:lstStyle/>
          <a:p>
            <a:pPr algn="just" hangingPunct="0">
              <a:lnSpc>
                <a:spcPct val="150000"/>
              </a:lnSpc>
            </a:pPr>
            <a:r>
              <a:rPr lang="zh-CN" altLang="en-US" sz="2000" b="1" dirty="0">
                <a:solidFill>
                  <a:schemeClr val="bg1"/>
                </a:solidFill>
                <a:latin typeface="思源黑体 CN Bold" panose="020B0800000000000000" pitchFamily="34" charset="-122"/>
                <a:ea typeface="思源黑体 CN Bold" panose="020B0800000000000000" pitchFamily="34" charset="-122"/>
                <a:cs typeface="+mn-ea"/>
                <a:sym typeface="+mn-lt"/>
              </a:rPr>
              <a:t>文本标题</a:t>
            </a:r>
            <a:endParaRPr lang="zh-CN" altLang="en-US" sz="2000" b="1" dirty="0">
              <a:solidFill>
                <a:schemeClr val="bg1"/>
              </a:solidFill>
              <a:latin typeface="思源黑体 CN Bold" panose="020B0800000000000000" pitchFamily="34" charset="-122"/>
              <a:ea typeface="思源黑体 CN Bold" panose="020B0800000000000000" pitchFamily="34" charset="-122"/>
              <a:cs typeface="+mn-ea"/>
              <a:sym typeface="+mn-lt"/>
            </a:endParaRPr>
          </a:p>
        </p:txBody>
      </p:sp>
      <p:sp>
        <p:nvSpPr>
          <p:cNvPr id="30" name="矩形 29"/>
          <p:cNvSpPr/>
          <p:nvPr/>
        </p:nvSpPr>
        <p:spPr>
          <a:xfrm>
            <a:off x="1288143" y="4340002"/>
            <a:ext cx="1123274" cy="413062"/>
          </a:xfrm>
          <a:prstGeom prst="rect">
            <a:avLst/>
          </a:prstGeom>
          <a:noFill/>
        </p:spPr>
        <p:txBody>
          <a:bodyPr wrap="square" lIns="0" tIns="0" rIns="0" bIns="0" rtlCol="0">
            <a:spAutoFit/>
          </a:bodyPr>
          <a:lstStyle/>
          <a:p>
            <a:pPr algn="just" hangingPunct="0">
              <a:lnSpc>
                <a:spcPct val="150000"/>
              </a:lnSpc>
            </a:pPr>
            <a:r>
              <a:rPr lang="zh-CN" altLang="en-US" sz="2000" b="1" dirty="0">
                <a:solidFill>
                  <a:schemeClr val="bg1"/>
                </a:solidFill>
                <a:latin typeface="思源黑体 CN Bold" panose="020B0800000000000000" pitchFamily="34" charset="-122"/>
                <a:ea typeface="思源黑体 CN Bold" panose="020B0800000000000000" pitchFamily="34" charset="-122"/>
                <a:cs typeface="+mn-ea"/>
                <a:sym typeface="+mn-lt"/>
              </a:rPr>
              <a:t>文本标题</a:t>
            </a:r>
            <a:endParaRPr lang="zh-CN" altLang="en-US" sz="2000" b="1" dirty="0">
              <a:solidFill>
                <a:schemeClr val="bg1"/>
              </a:solidFill>
              <a:latin typeface="思源黑体 CN Bold" panose="020B0800000000000000" pitchFamily="34" charset="-122"/>
              <a:ea typeface="思源黑体 CN Bold" panose="020B0800000000000000" pitchFamily="34" charset="-122"/>
              <a:cs typeface="+mn-ea"/>
              <a:sym typeface="+mn-lt"/>
            </a:endParaRPr>
          </a:p>
        </p:txBody>
      </p:sp>
      <p:sp>
        <p:nvSpPr>
          <p:cNvPr id="31" name="矩形 30"/>
          <p:cNvSpPr/>
          <p:nvPr/>
        </p:nvSpPr>
        <p:spPr>
          <a:xfrm>
            <a:off x="9662886" y="4340002"/>
            <a:ext cx="1123274" cy="413062"/>
          </a:xfrm>
          <a:prstGeom prst="rect">
            <a:avLst/>
          </a:prstGeom>
          <a:noFill/>
        </p:spPr>
        <p:txBody>
          <a:bodyPr wrap="square" lIns="0" tIns="0" rIns="0" bIns="0" rtlCol="0">
            <a:spAutoFit/>
          </a:bodyPr>
          <a:lstStyle/>
          <a:p>
            <a:pPr algn="just" hangingPunct="0">
              <a:lnSpc>
                <a:spcPct val="150000"/>
              </a:lnSpc>
            </a:pPr>
            <a:r>
              <a:rPr lang="zh-CN" altLang="en-US" sz="2000" b="1" dirty="0">
                <a:solidFill>
                  <a:schemeClr val="bg1"/>
                </a:solidFill>
                <a:latin typeface="思源黑体 CN Bold" panose="020B0800000000000000" pitchFamily="34" charset="-122"/>
                <a:ea typeface="思源黑体 CN Bold" panose="020B0800000000000000" pitchFamily="34" charset="-122"/>
                <a:cs typeface="+mn-ea"/>
                <a:sym typeface="+mn-lt"/>
              </a:rPr>
              <a:t>文本标题</a:t>
            </a:r>
            <a:endParaRPr lang="zh-CN" altLang="en-US" sz="2000" b="1" dirty="0">
              <a:solidFill>
                <a:schemeClr val="bg1"/>
              </a:solidFill>
              <a:latin typeface="思源黑体 CN Bold" panose="020B0800000000000000" pitchFamily="34" charset="-122"/>
              <a:ea typeface="思源黑体 CN Bold" panose="020B0800000000000000" pitchFamily="34" charset="-122"/>
              <a:cs typeface="+mn-ea"/>
              <a:sym typeface="+mn-lt"/>
            </a:endParaRPr>
          </a:p>
        </p:txBody>
      </p:sp>
      <p:sp>
        <p:nvSpPr>
          <p:cNvPr id="32" name="矩形 31"/>
          <p:cNvSpPr/>
          <p:nvPr/>
        </p:nvSpPr>
        <p:spPr>
          <a:xfrm>
            <a:off x="6847114" y="4340002"/>
            <a:ext cx="1123274" cy="413062"/>
          </a:xfrm>
          <a:prstGeom prst="rect">
            <a:avLst/>
          </a:prstGeom>
          <a:noFill/>
        </p:spPr>
        <p:txBody>
          <a:bodyPr wrap="square" lIns="0" tIns="0" rIns="0" bIns="0" rtlCol="0">
            <a:spAutoFit/>
          </a:bodyPr>
          <a:lstStyle/>
          <a:p>
            <a:pPr algn="just" hangingPunct="0">
              <a:lnSpc>
                <a:spcPct val="150000"/>
              </a:lnSpc>
            </a:pPr>
            <a:r>
              <a:rPr lang="zh-CN" altLang="en-US" sz="2000" b="1" dirty="0">
                <a:solidFill>
                  <a:schemeClr val="bg1"/>
                </a:solidFill>
                <a:latin typeface="思源黑体 CN Bold" panose="020B0800000000000000" pitchFamily="34" charset="-122"/>
                <a:ea typeface="思源黑体 CN Bold" panose="020B0800000000000000" pitchFamily="34" charset="-122"/>
                <a:cs typeface="+mn-ea"/>
                <a:sym typeface="+mn-lt"/>
              </a:rPr>
              <a:t>文本标题</a:t>
            </a:r>
            <a:endParaRPr lang="zh-CN" altLang="en-US" sz="2000" b="1" dirty="0">
              <a:solidFill>
                <a:schemeClr val="bg1"/>
              </a:solidFill>
              <a:latin typeface="思源黑体 CN Bold" panose="020B0800000000000000" pitchFamily="34" charset="-122"/>
              <a:ea typeface="思源黑体 CN Bold" panose="020B0800000000000000" pitchFamily="34" charset="-122"/>
              <a:cs typeface="+mn-ea"/>
              <a:sym typeface="+mn-lt"/>
            </a:endParaRPr>
          </a:p>
        </p:txBody>
      </p:sp>
      <p:sp>
        <p:nvSpPr>
          <p:cNvPr id="34" name="矩形 33"/>
          <p:cNvSpPr/>
          <p:nvPr/>
        </p:nvSpPr>
        <p:spPr>
          <a:xfrm>
            <a:off x="2349500" y="5489958"/>
            <a:ext cx="7493000" cy="700385"/>
          </a:xfrm>
          <a:prstGeom prst="rect">
            <a:avLst/>
          </a:prstGeom>
          <a:noFill/>
        </p:spPr>
        <p:txBody>
          <a:bodyPr wrap="square" lIns="0" tIns="0" rIns="0" bIns="0" rtlCol="0">
            <a:spAutoFit/>
          </a:bodyPr>
          <a:lstStyle/>
          <a:p>
            <a:pPr algn="ctr" hangingPunct="0">
              <a:lnSpc>
                <a:spcPct val="150000"/>
              </a:lnSpc>
            </a:pPr>
            <a:r>
              <a:rPr lang="zh-CN" altLang="en-US" sz="1600"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rPr>
              <a:t>点击这里，输入您的文本文字，更改文字的颜色或者大小属性。还可以设置合适的</a:t>
            </a:r>
            <a:r>
              <a:rPr lang="zh-CN" altLang="en-US" sz="160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rPr>
              <a:t>文字格式</a:t>
            </a:r>
            <a:endParaRPr lang="zh-CN" altLang="en-US" sz="1600"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900" advTm="0">
        <p14:warp dir="in"/>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childTnLst>
                                </p:cTn>
                              </p:par>
                              <p:par>
                                <p:cTn id="10" presetID="42" presetClass="entr" presetSubtype="0" fill="hold" grpId="0" nodeType="with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fade">
                                      <p:cBhvr>
                                        <p:cTn id="12" dur="1000"/>
                                        <p:tgtEl>
                                          <p:spTgt spid="17"/>
                                        </p:tgtEl>
                                      </p:cBhvr>
                                    </p:animEffect>
                                    <p:anim calcmode="lin" valueType="num">
                                      <p:cBhvr>
                                        <p:cTn id="13" dur="1000" fill="hold"/>
                                        <p:tgtEl>
                                          <p:spTgt spid="17"/>
                                        </p:tgtEl>
                                        <p:attrNameLst>
                                          <p:attrName>ppt_x</p:attrName>
                                        </p:attrNameLst>
                                      </p:cBhvr>
                                      <p:tavLst>
                                        <p:tav tm="0">
                                          <p:val>
                                            <p:strVal val="#ppt_x"/>
                                          </p:val>
                                        </p:tav>
                                        <p:tav tm="100000">
                                          <p:val>
                                            <p:strVal val="#ppt_x"/>
                                          </p:val>
                                        </p:tav>
                                      </p:tavLst>
                                    </p:anim>
                                    <p:anim calcmode="lin" valueType="num">
                                      <p:cBhvr>
                                        <p:cTn id="14" dur="1000" fill="hold"/>
                                        <p:tgtEl>
                                          <p:spTgt spid="17"/>
                                        </p:tgtEl>
                                        <p:attrNameLst>
                                          <p:attrName>ppt_y</p:attrName>
                                        </p:attrNameLst>
                                      </p:cBhvr>
                                      <p:tavLst>
                                        <p:tav tm="0">
                                          <p:val>
                                            <p:strVal val="#ppt_y+.1"/>
                                          </p:val>
                                        </p:tav>
                                        <p:tav tm="100000">
                                          <p:val>
                                            <p:strVal val="#ppt_y"/>
                                          </p:val>
                                        </p:tav>
                                      </p:tavLst>
                                    </p:anim>
                                  </p:childTnLst>
                                </p:cTn>
                              </p:par>
                              <p:par>
                                <p:cTn id="15" presetID="53" presetClass="entr" presetSubtype="16" fill="hold" grpId="0" nodeType="withEffect">
                                  <p:stCondLst>
                                    <p:cond delay="0"/>
                                  </p:stCondLst>
                                  <p:childTnLst>
                                    <p:set>
                                      <p:cBhvr>
                                        <p:cTn id="16" dur="1" fill="hold">
                                          <p:stCondLst>
                                            <p:cond delay="0"/>
                                          </p:stCondLst>
                                        </p:cTn>
                                        <p:tgtEl>
                                          <p:spTgt spid="33"/>
                                        </p:tgtEl>
                                        <p:attrNameLst>
                                          <p:attrName>style.visibility</p:attrName>
                                        </p:attrNameLst>
                                      </p:cBhvr>
                                      <p:to>
                                        <p:strVal val="visible"/>
                                      </p:to>
                                    </p:set>
                                    <p:anim calcmode="lin" valueType="num">
                                      <p:cBhvr>
                                        <p:cTn id="17" dur="500" fill="hold"/>
                                        <p:tgtEl>
                                          <p:spTgt spid="33"/>
                                        </p:tgtEl>
                                        <p:attrNameLst>
                                          <p:attrName>ppt_w</p:attrName>
                                        </p:attrNameLst>
                                      </p:cBhvr>
                                      <p:tavLst>
                                        <p:tav tm="0">
                                          <p:val>
                                            <p:fltVal val="0"/>
                                          </p:val>
                                        </p:tav>
                                        <p:tav tm="100000">
                                          <p:val>
                                            <p:strVal val="#ppt_w"/>
                                          </p:val>
                                        </p:tav>
                                      </p:tavLst>
                                    </p:anim>
                                    <p:anim calcmode="lin" valueType="num">
                                      <p:cBhvr>
                                        <p:cTn id="18" dur="500" fill="hold"/>
                                        <p:tgtEl>
                                          <p:spTgt spid="33"/>
                                        </p:tgtEl>
                                        <p:attrNameLst>
                                          <p:attrName>ppt_h</p:attrName>
                                        </p:attrNameLst>
                                      </p:cBhvr>
                                      <p:tavLst>
                                        <p:tav tm="0">
                                          <p:val>
                                            <p:fltVal val="0"/>
                                          </p:val>
                                        </p:tav>
                                        <p:tav tm="100000">
                                          <p:val>
                                            <p:strVal val="#ppt_h"/>
                                          </p:val>
                                        </p:tav>
                                      </p:tavLst>
                                    </p:anim>
                                    <p:animEffect transition="in" filter="fade">
                                      <p:cBhvr>
                                        <p:cTn id="19" dur="500"/>
                                        <p:tgtEl>
                                          <p:spTgt spid="33"/>
                                        </p:tgtEl>
                                      </p:cBhvr>
                                    </p:animEffect>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grpId="0" nodeType="clickEffect">
                                  <p:stCondLst>
                                    <p:cond delay="0"/>
                                  </p:stCondLst>
                                  <p:childTnLst>
                                    <p:set>
                                      <p:cBhvr>
                                        <p:cTn id="23" dur="1" fill="hold">
                                          <p:stCondLst>
                                            <p:cond delay="0"/>
                                          </p:stCondLst>
                                        </p:cTn>
                                        <p:tgtEl>
                                          <p:spTgt spid="29"/>
                                        </p:tgtEl>
                                        <p:attrNameLst>
                                          <p:attrName>style.visibility</p:attrName>
                                        </p:attrNameLst>
                                      </p:cBhvr>
                                      <p:to>
                                        <p:strVal val="visible"/>
                                      </p:to>
                                    </p:set>
                                    <p:animEffect transition="in" filter="fade">
                                      <p:cBhvr>
                                        <p:cTn id="24" dur="1000"/>
                                        <p:tgtEl>
                                          <p:spTgt spid="29"/>
                                        </p:tgtEl>
                                      </p:cBhvr>
                                    </p:animEffect>
                                    <p:anim calcmode="lin" valueType="num">
                                      <p:cBhvr>
                                        <p:cTn id="25" dur="1000" fill="hold"/>
                                        <p:tgtEl>
                                          <p:spTgt spid="29"/>
                                        </p:tgtEl>
                                        <p:attrNameLst>
                                          <p:attrName>ppt_x</p:attrName>
                                        </p:attrNameLst>
                                      </p:cBhvr>
                                      <p:tavLst>
                                        <p:tav tm="0">
                                          <p:val>
                                            <p:strVal val="#ppt_x"/>
                                          </p:val>
                                        </p:tav>
                                        <p:tav tm="100000">
                                          <p:val>
                                            <p:strVal val="#ppt_x"/>
                                          </p:val>
                                        </p:tav>
                                      </p:tavLst>
                                    </p:anim>
                                    <p:anim calcmode="lin" valueType="num">
                                      <p:cBhvr>
                                        <p:cTn id="26" dur="1000" fill="hold"/>
                                        <p:tgtEl>
                                          <p:spTgt spid="29"/>
                                        </p:tgtEl>
                                        <p:attrNameLst>
                                          <p:attrName>ppt_y</p:attrName>
                                        </p:attrNameLst>
                                      </p:cBhvr>
                                      <p:tavLst>
                                        <p:tav tm="0">
                                          <p:val>
                                            <p:strVal val="#ppt_y+.1"/>
                                          </p:val>
                                        </p:tav>
                                        <p:tav tm="100000">
                                          <p:val>
                                            <p:strVal val="#ppt_y"/>
                                          </p:val>
                                        </p:tav>
                                      </p:tavLst>
                                    </p:anim>
                                  </p:childTnLst>
                                </p:cTn>
                              </p:par>
                              <p:par>
                                <p:cTn id="27" presetID="42" presetClass="entr" presetSubtype="0" fill="hold" grpId="0" nodeType="withEffect">
                                  <p:stCondLst>
                                    <p:cond delay="0"/>
                                  </p:stCondLst>
                                  <p:childTnLst>
                                    <p:set>
                                      <p:cBhvr>
                                        <p:cTn id="28" dur="1" fill="hold">
                                          <p:stCondLst>
                                            <p:cond delay="0"/>
                                          </p:stCondLst>
                                        </p:cTn>
                                        <p:tgtEl>
                                          <p:spTgt spid="30"/>
                                        </p:tgtEl>
                                        <p:attrNameLst>
                                          <p:attrName>style.visibility</p:attrName>
                                        </p:attrNameLst>
                                      </p:cBhvr>
                                      <p:to>
                                        <p:strVal val="visible"/>
                                      </p:to>
                                    </p:set>
                                    <p:animEffect transition="in" filter="fade">
                                      <p:cBhvr>
                                        <p:cTn id="29" dur="1000"/>
                                        <p:tgtEl>
                                          <p:spTgt spid="30"/>
                                        </p:tgtEl>
                                      </p:cBhvr>
                                    </p:animEffect>
                                    <p:anim calcmode="lin" valueType="num">
                                      <p:cBhvr>
                                        <p:cTn id="30" dur="1000" fill="hold"/>
                                        <p:tgtEl>
                                          <p:spTgt spid="30"/>
                                        </p:tgtEl>
                                        <p:attrNameLst>
                                          <p:attrName>ppt_x</p:attrName>
                                        </p:attrNameLst>
                                      </p:cBhvr>
                                      <p:tavLst>
                                        <p:tav tm="0">
                                          <p:val>
                                            <p:strVal val="#ppt_x"/>
                                          </p:val>
                                        </p:tav>
                                        <p:tav tm="100000">
                                          <p:val>
                                            <p:strVal val="#ppt_x"/>
                                          </p:val>
                                        </p:tav>
                                      </p:tavLst>
                                    </p:anim>
                                    <p:anim calcmode="lin" valueType="num">
                                      <p:cBhvr>
                                        <p:cTn id="31" dur="1000" fill="hold"/>
                                        <p:tgtEl>
                                          <p:spTgt spid="30"/>
                                        </p:tgtEl>
                                        <p:attrNameLst>
                                          <p:attrName>ppt_y</p:attrName>
                                        </p:attrNameLst>
                                      </p:cBhvr>
                                      <p:tavLst>
                                        <p:tav tm="0">
                                          <p:val>
                                            <p:strVal val="#ppt_y+.1"/>
                                          </p:val>
                                        </p:tav>
                                        <p:tav tm="100000">
                                          <p:val>
                                            <p:strVal val="#ppt_y"/>
                                          </p:val>
                                        </p:tav>
                                      </p:tavLst>
                                    </p:anim>
                                  </p:childTnLst>
                                </p:cTn>
                              </p:par>
                              <p:par>
                                <p:cTn id="32" presetID="42" presetClass="entr" presetSubtype="0" fill="hold" grpId="0" nodeType="withEffect">
                                  <p:stCondLst>
                                    <p:cond delay="0"/>
                                  </p:stCondLst>
                                  <p:childTnLst>
                                    <p:set>
                                      <p:cBhvr>
                                        <p:cTn id="33" dur="1" fill="hold">
                                          <p:stCondLst>
                                            <p:cond delay="0"/>
                                          </p:stCondLst>
                                        </p:cTn>
                                        <p:tgtEl>
                                          <p:spTgt spid="31"/>
                                        </p:tgtEl>
                                        <p:attrNameLst>
                                          <p:attrName>style.visibility</p:attrName>
                                        </p:attrNameLst>
                                      </p:cBhvr>
                                      <p:to>
                                        <p:strVal val="visible"/>
                                      </p:to>
                                    </p:set>
                                    <p:animEffect transition="in" filter="fade">
                                      <p:cBhvr>
                                        <p:cTn id="34" dur="1000"/>
                                        <p:tgtEl>
                                          <p:spTgt spid="31"/>
                                        </p:tgtEl>
                                      </p:cBhvr>
                                    </p:animEffect>
                                    <p:anim calcmode="lin" valueType="num">
                                      <p:cBhvr>
                                        <p:cTn id="35" dur="1000" fill="hold"/>
                                        <p:tgtEl>
                                          <p:spTgt spid="31"/>
                                        </p:tgtEl>
                                        <p:attrNameLst>
                                          <p:attrName>ppt_x</p:attrName>
                                        </p:attrNameLst>
                                      </p:cBhvr>
                                      <p:tavLst>
                                        <p:tav tm="0">
                                          <p:val>
                                            <p:strVal val="#ppt_x"/>
                                          </p:val>
                                        </p:tav>
                                        <p:tav tm="100000">
                                          <p:val>
                                            <p:strVal val="#ppt_x"/>
                                          </p:val>
                                        </p:tav>
                                      </p:tavLst>
                                    </p:anim>
                                    <p:anim calcmode="lin" valueType="num">
                                      <p:cBhvr>
                                        <p:cTn id="36" dur="1000" fill="hold"/>
                                        <p:tgtEl>
                                          <p:spTgt spid="31"/>
                                        </p:tgtEl>
                                        <p:attrNameLst>
                                          <p:attrName>ppt_y</p:attrName>
                                        </p:attrNameLst>
                                      </p:cBhvr>
                                      <p:tavLst>
                                        <p:tav tm="0">
                                          <p:val>
                                            <p:strVal val="#ppt_y+.1"/>
                                          </p:val>
                                        </p:tav>
                                        <p:tav tm="100000">
                                          <p:val>
                                            <p:strVal val="#ppt_y"/>
                                          </p:val>
                                        </p:tav>
                                      </p:tavLst>
                                    </p:anim>
                                  </p:childTnLst>
                                </p:cTn>
                              </p:par>
                              <p:par>
                                <p:cTn id="37" presetID="42" presetClass="entr" presetSubtype="0" fill="hold" grpId="0" nodeType="withEffect">
                                  <p:stCondLst>
                                    <p:cond delay="0"/>
                                  </p:stCondLst>
                                  <p:childTnLst>
                                    <p:set>
                                      <p:cBhvr>
                                        <p:cTn id="38" dur="1" fill="hold">
                                          <p:stCondLst>
                                            <p:cond delay="0"/>
                                          </p:stCondLst>
                                        </p:cTn>
                                        <p:tgtEl>
                                          <p:spTgt spid="32"/>
                                        </p:tgtEl>
                                        <p:attrNameLst>
                                          <p:attrName>style.visibility</p:attrName>
                                        </p:attrNameLst>
                                      </p:cBhvr>
                                      <p:to>
                                        <p:strVal val="visible"/>
                                      </p:to>
                                    </p:set>
                                    <p:animEffect transition="in" filter="fade">
                                      <p:cBhvr>
                                        <p:cTn id="39" dur="1000"/>
                                        <p:tgtEl>
                                          <p:spTgt spid="32"/>
                                        </p:tgtEl>
                                      </p:cBhvr>
                                    </p:animEffect>
                                    <p:anim calcmode="lin" valueType="num">
                                      <p:cBhvr>
                                        <p:cTn id="40" dur="1000" fill="hold"/>
                                        <p:tgtEl>
                                          <p:spTgt spid="32"/>
                                        </p:tgtEl>
                                        <p:attrNameLst>
                                          <p:attrName>ppt_x</p:attrName>
                                        </p:attrNameLst>
                                      </p:cBhvr>
                                      <p:tavLst>
                                        <p:tav tm="0">
                                          <p:val>
                                            <p:strVal val="#ppt_x"/>
                                          </p:val>
                                        </p:tav>
                                        <p:tav tm="100000">
                                          <p:val>
                                            <p:strVal val="#ppt_x"/>
                                          </p:val>
                                        </p:tav>
                                      </p:tavLst>
                                    </p:anim>
                                    <p:anim calcmode="lin" valueType="num">
                                      <p:cBhvr>
                                        <p:cTn id="41" dur="1000" fill="hold"/>
                                        <p:tgtEl>
                                          <p:spTgt spid="32"/>
                                        </p:tgtEl>
                                        <p:attrNameLst>
                                          <p:attrName>ppt_y</p:attrName>
                                        </p:attrNameLst>
                                      </p:cBhvr>
                                      <p:tavLst>
                                        <p:tav tm="0">
                                          <p:val>
                                            <p:strVal val="#ppt_y+.1"/>
                                          </p:val>
                                        </p:tav>
                                        <p:tav tm="100000">
                                          <p:val>
                                            <p:strVal val="#ppt_y"/>
                                          </p:val>
                                        </p:tav>
                                      </p:tavLst>
                                    </p:anim>
                                  </p:childTnLst>
                                </p:cTn>
                              </p:par>
                            </p:childTnLst>
                          </p:cTn>
                        </p:par>
                      </p:childTnLst>
                    </p:cTn>
                  </p:par>
                  <p:par>
                    <p:cTn id="42" fill="hold">
                      <p:stCondLst>
                        <p:cond delay="indefinite"/>
                      </p:stCondLst>
                      <p:childTnLst>
                        <p:par>
                          <p:cTn id="43" fill="hold">
                            <p:stCondLst>
                              <p:cond delay="0"/>
                            </p:stCondLst>
                            <p:childTnLst>
                              <p:par>
                                <p:cTn id="44" presetID="42" presetClass="entr" presetSubtype="0" fill="hold" grpId="0" nodeType="clickEffect">
                                  <p:stCondLst>
                                    <p:cond delay="0"/>
                                  </p:stCondLst>
                                  <p:childTnLst>
                                    <p:set>
                                      <p:cBhvr>
                                        <p:cTn id="45" dur="1" fill="hold">
                                          <p:stCondLst>
                                            <p:cond delay="0"/>
                                          </p:stCondLst>
                                        </p:cTn>
                                        <p:tgtEl>
                                          <p:spTgt spid="34"/>
                                        </p:tgtEl>
                                        <p:attrNameLst>
                                          <p:attrName>style.visibility</p:attrName>
                                        </p:attrNameLst>
                                      </p:cBhvr>
                                      <p:to>
                                        <p:strVal val="visible"/>
                                      </p:to>
                                    </p:set>
                                    <p:animEffect transition="in" filter="fade">
                                      <p:cBhvr>
                                        <p:cTn id="46" dur="1000"/>
                                        <p:tgtEl>
                                          <p:spTgt spid="34"/>
                                        </p:tgtEl>
                                      </p:cBhvr>
                                    </p:animEffect>
                                    <p:anim calcmode="lin" valueType="num">
                                      <p:cBhvr>
                                        <p:cTn id="47" dur="1000" fill="hold"/>
                                        <p:tgtEl>
                                          <p:spTgt spid="34"/>
                                        </p:tgtEl>
                                        <p:attrNameLst>
                                          <p:attrName>ppt_x</p:attrName>
                                        </p:attrNameLst>
                                      </p:cBhvr>
                                      <p:tavLst>
                                        <p:tav tm="0">
                                          <p:val>
                                            <p:strVal val="#ppt_x"/>
                                          </p:val>
                                        </p:tav>
                                        <p:tav tm="100000">
                                          <p:val>
                                            <p:strVal val="#ppt_x"/>
                                          </p:val>
                                        </p:tav>
                                      </p:tavLst>
                                    </p:anim>
                                    <p:anim calcmode="lin" valueType="num">
                                      <p:cBhvr>
                                        <p:cTn id="48" dur="1000" fill="hold"/>
                                        <p:tgtEl>
                                          <p:spTgt spid="34"/>
                                        </p:tgtEl>
                                        <p:attrNameLst>
                                          <p:attrName>ppt_y</p:attrName>
                                        </p:attrNameLst>
                                      </p:cBhvr>
                                      <p:tavLst>
                                        <p:tav tm="0">
                                          <p:val>
                                            <p:strVal val="#ppt_y+.1"/>
                                          </p:val>
                                        </p:tav>
                                        <p:tav tm="100000">
                                          <p:val>
                                            <p:strVal val="#ppt_y"/>
                                          </p:val>
                                        </p:tav>
                                      </p:tavLst>
                                    </p:anim>
                                  </p:childTnLst>
                                </p:cTn>
                              </p:par>
                            </p:childTnLst>
                          </p:cTn>
                        </p:par>
                      </p:childTnLst>
                    </p:cTn>
                  </p:par>
                  <p:par>
                    <p:cTn id="49" fill="hold">
                      <p:stCondLst>
                        <p:cond delay="indefinite"/>
                      </p:stCondLst>
                      <p:childTnLst>
                        <p:par>
                          <p:cTn id="50" fill="hold">
                            <p:stCondLst>
                              <p:cond delay="0"/>
                            </p:stCondLst>
                            <p:childTnLst>
                              <p:par>
                                <p:cTn id="51" presetID="42" presetClass="entr" presetSubtype="0" fill="hold" nodeType="clickEffect">
                                  <p:stCondLst>
                                    <p:cond delay="0"/>
                                  </p:stCondLst>
                                  <p:childTnLst>
                                    <p:set>
                                      <p:cBhvr>
                                        <p:cTn id="52" dur="1" fill="hold">
                                          <p:stCondLst>
                                            <p:cond delay="0"/>
                                          </p:stCondLst>
                                        </p:cTn>
                                        <p:tgtEl>
                                          <p:spTgt spid="11"/>
                                        </p:tgtEl>
                                        <p:attrNameLst>
                                          <p:attrName>style.visibility</p:attrName>
                                        </p:attrNameLst>
                                      </p:cBhvr>
                                      <p:to>
                                        <p:strVal val="visible"/>
                                      </p:to>
                                    </p:set>
                                    <p:animEffect transition="in" filter="fade">
                                      <p:cBhvr>
                                        <p:cTn id="53" dur="1000"/>
                                        <p:tgtEl>
                                          <p:spTgt spid="11"/>
                                        </p:tgtEl>
                                      </p:cBhvr>
                                    </p:animEffect>
                                    <p:anim calcmode="lin" valueType="num">
                                      <p:cBhvr>
                                        <p:cTn id="54" dur="1000" fill="hold"/>
                                        <p:tgtEl>
                                          <p:spTgt spid="11"/>
                                        </p:tgtEl>
                                        <p:attrNameLst>
                                          <p:attrName>ppt_x</p:attrName>
                                        </p:attrNameLst>
                                      </p:cBhvr>
                                      <p:tavLst>
                                        <p:tav tm="0">
                                          <p:val>
                                            <p:strVal val="#ppt_x"/>
                                          </p:val>
                                        </p:tav>
                                        <p:tav tm="100000">
                                          <p:val>
                                            <p:strVal val="#ppt_x"/>
                                          </p:val>
                                        </p:tav>
                                      </p:tavLst>
                                    </p:anim>
                                    <p:anim calcmode="lin" valueType="num">
                                      <p:cBhvr>
                                        <p:cTn id="55"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56" fill="hold">
                      <p:stCondLst>
                        <p:cond delay="indefinite"/>
                      </p:stCondLst>
                      <p:childTnLst>
                        <p:par>
                          <p:cTn id="57" fill="hold">
                            <p:stCondLst>
                              <p:cond delay="0"/>
                            </p:stCondLst>
                            <p:childTnLst>
                              <p:par>
                                <p:cTn id="58" presetID="31" presetClass="entr" presetSubtype="0" fill="hold" grpId="0" nodeType="clickEffect">
                                  <p:stCondLst>
                                    <p:cond delay="0"/>
                                  </p:stCondLst>
                                  <p:childTnLst>
                                    <p:set>
                                      <p:cBhvr>
                                        <p:cTn id="59" dur="1" fill="hold">
                                          <p:stCondLst>
                                            <p:cond delay="0"/>
                                          </p:stCondLst>
                                        </p:cTn>
                                        <p:tgtEl>
                                          <p:spTgt spid="15"/>
                                        </p:tgtEl>
                                        <p:attrNameLst>
                                          <p:attrName>style.visibility</p:attrName>
                                        </p:attrNameLst>
                                      </p:cBhvr>
                                      <p:to>
                                        <p:strVal val="visible"/>
                                      </p:to>
                                    </p:set>
                                    <p:anim calcmode="lin" valueType="num">
                                      <p:cBhvr>
                                        <p:cTn id="60" dur="1000" fill="hold"/>
                                        <p:tgtEl>
                                          <p:spTgt spid="15"/>
                                        </p:tgtEl>
                                        <p:attrNameLst>
                                          <p:attrName>ppt_w</p:attrName>
                                        </p:attrNameLst>
                                      </p:cBhvr>
                                      <p:tavLst>
                                        <p:tav tm="0">
                                          <p:val>
                                            <p:fltVal val="0"/>
                                          </p:val>
                                        </p:tav>
                                        <p:tav tm="100000">
                                          <p:val>
                                            <p:strVal val="#ppt_w"/>
                                          </p:val>
                                        </p:tav>
                                      </p:tavLst>
                                    </p:anim>
                                    <p:anim calcmode="lin" valueType="num">
                                      <p:cBhvr>
                                        <p:cTn id="61" dur="1000" fill="hold"/>
                                        <p:tgtEl>
                                          <p:spTgt spid="15"/>
                                        </p:tgtEl>
                                        <p:attrNameLst>
                                          <p:attrName>ppt_h</p:attrName>
                                        </p:attrNameLst>
                                      </p:cBhvr>
                                      <p:tavLst>
                                        <p:tav tm="0">
                                          <p:val>
                                            <p:fltVal val="0"/>
                                          </p:val>
                                        </p:tav>
                                        <p:tav tm="100000">
                                          <p:val>
                                            <p:strVal val="#ppt_h"/>
                                          </p:val>
                                        </p:tav>
                                      </p:tavLst>
                                    </p:anim>
                                    <p:anim calcmode="lin" valueType="num">
                                      <p:cBhvr>
                                        <p:cTn id="62" dur="1000" fill="hold"/>
                                        <p:tgtEl>
                                          <p:spTgt spid="15"/>
                                        </p:tgtEl>
                                        <p:attrNameLst>
                                          <p:attrName>style.rotation</p:attrName>
                                        </p:attrNameLst>
                                      </p:cBhvr>
                                      <p:tavLst>
                                        <p:tav tm="0">
                                          <p:val>
                                            <p:fltVal val="90"/>
                                          </p:val>
                                        </p:tav>
                                        <p:tav tm="100000">
                                          <p:val>
                                            <p:fltVal val="0"/>
                                          </p:val>
                                        </p:tav>
                                      </p:tavLst>
                                    </p:anim>
                                    <p:animEffect transition="in" filter="fade">
                                      <p:cBhvr>
                                        <p:cTn id="63" dur="1000"/>
                                        <p:tgtEl>
                                          <p:spTgt spid="15"/>
                                        </p:tgtEl>
                                      </p:cBhvr>
                                    </p:animEffect>
                                  </p:childTnLst>
                                </p:cTn>
                              </p:par>
                            </p:childTnLst>
                          </p:cTn>
                        </p:par>
                        <p:par>
                          <p:cTn id="64" fill="hold">
                            <p:stCondLst>
                              <p:cond delay="1000"/>
                            </p:stCondLst>
                            <p:childTnLst>
                              <p:par>
                                <p:cTn id="65" presetID="2" presetClass="entr" presetSubtype="4" fill="hold" grpId="0" nodeType="afterEffect">
                                  <p:stCondLst>
                                    <p:cond delay="0"/>
                                  </p:stCondLst>
                                  <p:childTnLst>
                                    <p:set>
                                      <p:cBhvr>
                                        <p:cTn id="66" dur="1" fill="hold">
                                          <p:stCondLst>
                                            <p:cond delay="0"/>
                                          </p:stCondLst>
                                        </p:cTn>
                                        <p:tgtEl>
                                          <p:spTgt spid="16"/>
                                        </p:tgtEl>
                                        <p:attrNameLst>
                                          <p:attrName>style.visibility</p:attrName>
                                        </p:attrNameLst>
                                      </p:cBhvr>
                                      <p:to>
                                        <p:strVal val="visible"/>
                                      </p:to>
                                    </p:set>
                                    <p:anim calcmode="lin" valueType="num">
                                      <p:cBhvr additive="base">
                                        <p:cTn id="67" dur="500" fill="hold"/>
                                        <p:tgtEl>
                                          <p:spTgt spid="16"/>
                                        </p:tgtEl>
                                        <p:attrNameLst>
                                          <p:attrName>ppt_x</p:attrName>
                                        </p:attrNameLst>
                                      </p:cBhvr>
                                      <p:tavLst>
                                        <p:tav tm="0">
                                          <p:val>
                                            <p:strVal val="#ppt_x"/>
                                          </p:val>
                                        </p:tav>
                                        <p:tav tm="100000">
                                          <p:val>
                                            <p:strVal val="#ppt_x"/>
                                          </p:val>
                                        </p:tav>
                                      </p:tavLst>
                                    </p:anim>
                                    <p:anim calcmode="lin" valueType="num">
                                      <p:cBhvr additive="base">
                                        <p:cTn id="68" dur="500" fill="hold"/>
                                        <p:tgtEl>
                                          <p:spTgt spid="16"/>
                                        </p:tgtEl>
                                        <p:attrNameLst>
                                          <p:attrName>ppt_y</p:attrName>
                                        </p:attrNameLst>
                                      </p:cBhvr>
                                      <p:tavLst>
                                        <p:tav tm="0">
                                          <p:val>
                                            <p:strVal val="1+#ppt_h/2"/>
                                          </p:val>
                                        </p:tav>
                                        <p:tav tm="100000">
                                          <p:val>
                                            <p:strVal val="#ppt_y"/>
                                          </p:val>
                                        </p:tav>
                                      </p:tavLst>
                                    </p:anim>
                                  </p:childTnLst>
                                </p:cTn>
                              </p:par>
                              <p:par>
                                <p:cTn id="69" presetID="31" presetClass="entr" presetSubtype="0" fill="hold" grpId="0" nodeType="withEffect">
                                  <p:stCondLst>
                                    <p:cond delay="0"/>
                                  </p:stCondLst>
                                  <p:childTnLst>
                                    <p:set>
                                      <p:cBhvr>
                                        <p:cTn id="70" dur="1" fill="hold">
                                          <p:stCondLst>
                                            <p:cond delay="0"/>
                                          </p:stCondLst>
                                        </p:cTn>
                                        <p:tgtEl>
                                          <p:spTgt spid="19"/>
                                        </p:tgtEl>
                                        <p:attrNameLst>
                                          <p:attrName>style.visibility</p:attrName>
                                        </p:attrNameLst>
                                      </p:cBhvr>
                                      <p:to>
                                        <p:strVal val="visible"/>
                                      </p:to>
                                    </p:set>
                                    <p:anim calcmode="lin" valueType="num">
                                      <p:cBhvr>
                                        <p:cTn id="71" dur="1000" fill="hold"/>
                                        <p:tgtEl>
                                          <p:spTgt spid="19"/>
                                        </p:tgtEl>
                                        <p:attrNameLst>
                                          <p:attrName>ppt_w</p:attrName>
                                        </p:attrNameLst>
                                      </p:cBhvr>
                                      <p:tavLst>
                                        <p:tav tm="0">
                                          <p:val>
                                            <p:fltVal val="0"/>
                                          </p:val>
                                        </p:tav>
                                        <p:tav tm="100000">
                                          <p:val>
                                            <p:strVal val="#ppt_w"/>
                                          </p:val>
                                        </p:tav>
                                      </p:tavLst>
                                    </p:anim>
                                    <p:anim calcmode="lin" valueType="num">
                                      <p:cBhvr>
                                        <p:cTn id="72" dur="1000" fill="hold"/>
                                        <p:tgtEl>
                                          <p:spTgt spid="19"/>
                                        </p:tgtEl>
                                        <p:attrNameLst>
                                          <p:attrName>ppt_h</p:attrName>
                                        </p:attrNameLst>
                                      </p:cBhvr>
                                      <p:tavLst>
                                        <p:tav tm="0">
                                          <p:val>
                                            <p:fltVal val="0"/>
                                          </p:val>
                                        </p:tav>
                                        <p:tav tm="100000">
                                          <p:val>
                                            <p:strVal val="#ppt_h"/>
                                          </p:val>
                                        </p:tav>
                                      </p:tavLst>
                                    </p:anim>
                                    <p:anim calcmode="lin" valueType="num">
                                      <p:cBhvr>
                                        <p:cTn id="73" dur="1000" fill="hold"/>
                                        <p:tgtEl>
                                          <p:spTgt spid="19"/>
                                        </p:tgtEl>
                                        <p:attrNameLst>
                                          <p:attrName>style.rotation</p:attrName>
                                        </p:attrNameLst>
                                      </p:cBhvr>
                                      <p:tavLst>
                                        <p:tav tm="0">
                                          <p:val>
                                            <p:fltVal val="90"/>
                                          </p:val>
                                        </p:tav>
                                        <p:tav tm="100000">
                                          <p:val>
                                            <p:fltVal val="0"/>
                                          </p:val>
                                        </p:tav>
                                      </p:tavLst>
                                    </p:anim>
                                    <p:animEffect transition="in" filter="fade">
                                      <p:cBhvr>
                                        <p:cTn id="74" dur="1000"/>
                                        <p:tgtEl>
                                          <p:spTgt spid="19"/>
                                        </p:tgtEl>
                                      </p:cBhvr>
                                    </p:animEffect>
                                  </p:childTnLst>
                                </p:cTn>
                              </p:par>
                            </p:childTnLst>
                          </p:cTn>
                        </p:par>
                        <p:par>
                          <p:cTn id="75" fill="hold">
                            <p:stCondLst>
                              <p:cond delay="1500"/>
                            </p:stCondLst>
                            <p:childTnLst>
                              <p:par>
                                <p:cTn id="76" presetID="2" presetClass="entr" presetSubtype="4" fill="hold" grpId="0" nodeType="afterEffect">
                                  <p:stCondLst>
                                    <p:cond delay="0"/>
                                  </p:stCondLst>
                                  <p:childTnLst>
                                    <p:set>
                                      <p:cBhvr>
                                        <p:cTn id="77" dur="1" fill="hold">
                                          <p:stCondLst>
                                            <p:cond delay="0"/>
                                          </p:stCondLst>
                                        </p:cTn>
                                        <p:tgtEl>
                                          <p:spTgt spid="20"/>
                                        </p:tgtEl>
                                        <p:attrNameLst>
                                          <p:attrName>style.visibility</p:attrName>
                                        </p:attrNameLst>
                                      </p:cBhvr>
                                      <p:to>
                                        <p:strVal val="visible"/>
                                      </p:to>
                                    </p:set>
                                    <p:anim calcmode="lin" valueType="num">
                                      <p:cBhvr additive="base">
                                        <p:cTn id="78" dur="500" fill="hold"/>
                                        <p:tgtEl>
                                          <p:spTgt spid="20"/>
                                        </p:tgtEl>
                                        <p:attrNameLst>
                                          <p:attrName>ppt_x</p:attrName>
                                        </p:attrNameLst>
                                      </p:cBhvr>
                                      <p:tavLst>
                                        <p:tav tm="0">
                                          <p:val>
                                            <p:strVal val="#ppt_x"/>
                                          </p:val>
                                        </p:tav>
                                        <p:tav tm="100000">
                                          <p:val>
                                            <p:strVal val="#ppt_x"/>
                                          </p:val>
                                        </p:tav>
                                      </p:tavLst>
                                    </p:anim>
                                    <p:anim calcmode="lin" valueType="num">
                                      <p:cBhvr additive="base">
                                        <p:cTn id="79" dur="500" fill="hold"/>
                                        <p:tgtEl>
                                          <p:spTgt spid="20"/>
                                        </p:tgtEl>
                                        <p:attrNameLst>
                                          <p:attrName>ppt_y</p:attrName>
                                        </p:attrNameLst>
                                      </p:cBhvr>
                                      <p:tavLst>
                                        <p:tav tm="0">
                                          <p:val>
                                            <p:strVal val="1+#ppt_h/2"/>
                                          </p:val>
                                        </p:tav>
                                        <p:tav tm="100000">
                                          <p:val>
                                            <p:strVal val="#ppt_y"/>
                                          </p:val>
                                        </p:tav>
                                      </p:tavLst>
                                    </p:anim>
                                  </p:childTnLst>
                                </p:cTn>
                              </p:par>
                              <p:par>
                                <p:cTn id="80" presetID="31" presetClass="entr" presetSubtype="0" fill="hold" grpId="0" nodeType="withEffect">
                                  <p:stCondLst>
                                    <p:cond delay="0"/>
                                  </p:stCondLst>
                                  <p:childTnLst>
                                    <p:set>
                                      <p:cBhvr>
                                        <p:cTn id="81" dur="1" fill="hold">
                                          <p:stCondLst>
                                            <p:cond delay="0"/>
                                          </p:stCondLst>
                                        </p:cTn>
                                        <p:tgtEl>
                                          <p:spTgt spid="22"/>
                                        </p:tgtEl>
                                        <p:attrNameLst>
                                          <p:attrName>style.visibility</p:attrName>
                                        </p:attrNameLst>
                                      </p:cBhvr>
                                      <p:to>
                                        <p:strVal val="visible"/>
                                      </p:to>
                                    </p:set>
                                    <p:anim calcmode="lin" valueType="num">
                                      <p:cBhvr>
                                        <p:cTn id="82" dur="1000" fill="hold"/>
                                        <p:tgtEl>
                                          <p:spTgt spid="22"/>
                                        </p:tgtEl>
                                        <p:attrNameLst>
                                          <p:attrName>ppt_w</p:attrName>
                                        </p:attrNameLst>
                                      </p:cBhvr>
                                      <p:tavLst>
                                        <p:tav tm="0">
                                          <p:val>
                                            <p:fltVal val="0"/>
                                          </p:val>
                                        </p:tav>
                                        <p:tav tm="100000">
                                          <p:val>
                                            <p:strVal val="#ppt_w"/>
                                          </p:val>
                                        </p:tav>
                                      </p:tavLst>
                                    </p:anim>
                                    <p:anim calcmode="lin" valueType="num">
                                      <p:cBhvr>
                                        <p:cTn id="83" dur="1000" fill="hold"/>
                                        <p:tgtEl>
                                          <p:spTgt spid="22"/>
                                        </p:tgtEl>
                                        <p:attrNameLst>
                                          <p:attrName>ppt_h</p:attrName>
                                        </p:attrNameLst>
                                      </p:cBhvr>
                                      <p:tavLst>
                                        <p:tav tm="0">
                                          <p:val>
                                            <p:fltVal val="0"/>
                                          </p:val>
                                        </p:tav>
                                        <p:tav tm="100000">
                                          <p:val>
                                            <p:strVal val="#ppt_h"/>
                                          </p:val>
                                        </p:tav>
                                      </p:tavLst>
                                    </p:anim>
                                    <p:anim calcmode="lin" valueType="num">
                                      <p:cBhvr>
                                        <p:cTn id="84" dur="1000" fill="hold"/>
                                        <p:tgtEl>
                                          <p:spTgt spid="22"/>
                                        </p:tgtEl>
                                        <p:attrNameLst>
                                          <p:attrName>style.rotation</p:attrName>
                                        </p:attrNameLst>
                                      </p:cBhvr>
                                      <p:tavLst>
                                        <p:tav tm="0">
                                          <p:val>
                                            <p:fltVal val="90"/>
                                          </p:val>
                                        </p:tav>
                                        <p:tav tm="100000">
                                          <p:val>
                                            <p:fltVal val="0"/>
                                          </p:val>
                                        </p:tav>
                                      </p:tavLst>
                                    </p:anim>
                                    <p:animEffect transition="in" filter="fade">
                                      <p:cBhvr>
                                        <p:cTn id="85" dur="1000"/>
                                        <p:tgtEl>
                                          <p:spTgt spid="22"/>
                                        </p:tgtEl>
                                      </p:cBhvr>
                                    </p:animEffect>
                                  </p:childTnLst>
                                </p:cTn>
                              </p:par>
                            </p:childTnLst>
                          </p:cTn>
                        </p:par>
                        <p:par>
                          <p:cTn id="86" fill="hold">
                            <p:stCondLst>
                              <p:cond delay="2000"/>
                            </p:stCondLst>
                            <p:childTnLst>
                              <p:par>
                                <p:cTn id="87" presetID="2" presetClass="entr" presetSubtype="4" fill="hold" grpId="0" nodeType="afterEffect">
                                  <p:stCondLst>
                                    <p:cond delay="0"/>
                                  </p:stCondLst>
                                  <p:childTnLst>
                                    <p:set>
                                      <p:cBhvr>
                                        <p:cTn id="88" dur="1" fill="hold">
                                          <p:stCondLst>
                                            <p:cond delay="0"/>
                                          </p:stCondLst>
                                        </p:cTn>
                                        <p:tgtEl>
                                          <p:spTgt spid="23"/>
                                        </p:tgtEl>
                                        <p:attrNameLst>
                                          <p:attrName>style.visibility</p:attrName>
                                        </p:attrNameLst>
                                      </p:cBhvr>
                                      <p:to>
                                        <p:strVal val="visible"/>
                                      </p:to>
                                    </p:set>
                                    <p:anim calcmode="lin" valueType="num">
                                      <p:cBhvr additive="base">
                                        <p:cTn id="89" dur="500" fill="hold"/>
                                        <p:tgtEl>
                                          <p:spTgt spid="23"/>
                                        </p:tgtEl>
                                        <p:attrNameLst>
                                          <p:attrName>ppt_x</p:attrName>
                                        </p:attrNameLst>
                                      </p:cBhvr>
                                      <p:tavLst>
                                        <p:tav tm="0">
                                          <p:val>
                                            <p:strVal val="#ppt_x"/>
                                          </p:val>
                                        </p:tav>
                                        <p:tav tm="100000">
                                          <p:val>
                                            <p:strVal val="#ppt_x"/>
                                          </p:val>
                                        </p:tav>
                                      </p:tavLst>
                                    </p:anim>
                                    <p:anim calcmode="lin" valueType="num">
                                      <p:cBhvr additive="base">
                                        <p:cTn id="90" dur="500" fill="hold"/>
                                        <p:tgtEl>
                                          <p:spTgt spid="23"/>
                                        </p:tgtEl>
                                        <p:attrNameLst>
                                          <p:attrName>ppt_y</p:attrName>
                                        </p:attrNameLst>
                                      </p:cBhvr>
                                      <p:tavLst>
                                        <p:tav tm="0">
                                          <p:val>
                                            <p:strVal val="1+#ppt_h/2"/>
                                          </p:val>
                                        </p:tav>
                                        <p:tav tm="100000">
                                          <p:val>
                                            <p:strVal val="#ppt_y"/>
                                          </p:val>
                                        </p:tav>
                                      </p:tavLst>
                                    </p:anim>
                                  </p:childTnLst>
                                </p:cTn>
                              </p:par>
                              <p:par>
                                <p:cTn id="91" presetID="31" presetClass="entr" presetSubtype="0" fill="hold" grpId="0" nodeType="withEffect">
                                  <p:stCondLst>
                                    <p:cond delay="0"/>
                                  </p:stCondLst>
                                  <p:childTnLst>
                                    <p:set>
                                      <p:cBhvr>
                                        <p:cTn id="92" dur="1" fill="hold">
                                          <p:stCondLst>
                                            <p:cond delay="0"/>
                                          </p:stCondLst>
                                        </p:cTn>
                                        <p:tgtEl>
                                          <p:spTgt spid="25"/>
                                        </p:tgtEl>
                                        <p:attrNameLst>
                                          <p:attrName>style.visibility</p:attrName>
                                        </p:attrNameLst>
                                      </p:cBhvr>
                                      <p:to>
                                        <p:strVal val="visible"/>
                                      </p:to>
                                    </p:set>
                                    <p:anim calcmode="lin" valueType="num">
                                      <p:cBhvr>
                                        <p:cTn id="93" dur="1000" fill="hold"/>
                                        <p:tgtEl>
                                          <p:spTgt spid="25"/>
                                        </p:tgtEl>
                                        <p:attrNameLst>
                                          <p:attrName>ppt_w</p:attrName>
                                        </p:attrNameLst>
                                      </p:cBhvr>
                                      <p:tavLst>
                                        <p:tav tm="0">
                                          <p:val>
                                            <p:fltVal val="0"/>
                                          </p:val>
                                        </p:tav>
                                        <p:tav tm="100000">
                                          <p:val>
                                            <p:strVal val="#ppt_w"/>
                                          </p:val>
                                        </p:tav>
                                      </p:tavLst>
                                    </p:anim>
                                    <p:anim calcmode="lin" valueType="num">
                                      <p:cBhvr>
                                        <p:cTn id="94" dur="1000" fill="hold"/>
                                        <p:tgtEl>
                                          <p:spTgt spid="25"/>
                                        </p:tgtEl>
                                        <p:attrNameLst>
                                          <p:attrName>ppt_h</p:attrName>
                                        </p:attrNameLst>
                                      </p:cBhvr>
                                      <p:tavLst>
                                        <p:tav tm="0">
                                          <p:val>
                                            <p:fltVal val="0"/>
                                          </p:val>
                                        </p:tav>
                                        <p:tav tm="100000">
                                          <p:val>
                                            <p:strVal val="#ppt_h"/>
                                          </p:val>
                                        </p:tav>
                                      </p:tavLst>
                                    </p:anim>
                                    <p:anim calcmode="lin" valueType="num">
                                      <p:cBhvr>
                                        <p:cTn id="95" dur="1000" fill="hold"/>
                                        <p:tgtEl>
                                          <p:spTgt spid="25"/>
                                        </p:tgtEl>
                                        <p:attrNameLst>
                                          <p:attrName>style.rotation</p:attrName>
                                        </p:attrNameLst>
                                      </p:cBhvr>
                                      <p:tavLst>
                                        <p:tav tm="0">
                                          <p:val>
                                            <p:fltVal val="90"/>
                                          </p:val>
                                        </p:tav>
                                        <p:tav tm="100000">
                                          <p:val>
                                            <p:fltVal val="0"/>
                                          </p:val>
                                        </p:tav>
                                      </p:tavLst>
                                    </p:anim>
                                    <p:animEffect transition="in" filter="fade">
                                      <p:cBhvr>
                                        <p:cTn id="96" dur="1000"/>
                                        <p:tgtEl>
                                          <p:spTgt spid="25"/>
                                        </p:tgtEl>
                                      </p:cBhvr>
                                    </p:animEffect>
                                  </p:childTnLst>
                                </p:cTn>
                              </p:par>
                            </p:childTnLst>
                          </p:cTn>
                        </p:par>
                        <p:par>
                          <p:cTn id="97" fill="hold">
                            <p:stCondLst>
                              <p:cond delay="2500"/>
                            </p:stCondLst>
                            <p:childTnLst>
                              <p:par>
                                <p:cTn id="98" presetID="2" presetClass="entr" presetSubtype="4" fill="hold" grpId="0" nodeType="afterEffect">
                                  <p:stCondLst>
                                    <p:cond delay="0"/>
                                  </p:stCondLst>
                                  <p:childTnLst>
                                    <p:set>
                                      <p:cBhvr>
                                        <p:cTn id="99" dur="1" fill="hold">
                                          <p:stCondLst>
                                            <p:cond delay="0"/>
                                          </p:stCondLst>
                                        </p:cTn>
                                        <p:tgtEl>
                                          <p:spTgt spid="26"/>
                                        </p:tgtEl>
                                        <p:attrNameLst>
                                          <p:attrName>style.visibility</p:attrName>
                                        </p:attrNameLst>
                                      </p:cBhvr>
                                      <p:to>
                                        <p:strVal val="visible"/>
                                      </p:to>
                                    </p:set>
                                    <p:anim calcmode="lin" valueType="num">
                                      <p:cBhvr additive="base">
                                        <p:cTn id="100" dur="500" fill="hold"/>
                                        <p:tgtEl>
                                          <p:spTgt spid="26"/>
                                        </p:tgtEl>
                                        <p:attrNameLst>
                                          <p:attrName>ppt_x</p:attrName>
                                        </p:attrNameLst>
                                      </p:cBhvr>
                                      <p:tavLst>
                                        <p:tav tm="0">
                                          <p:val>
                                            <p:strVal val="#ppt_x"/>
                                          </p:val>
                                        </p:tav>
                                        <p:tav tm="100000">
                                          <p:val>
                                            <p:strVal val="#ppt_x"/>
                                          </p:val>
                                        </p:tav>
                                      </p:tavLst>
                                    </p:anim>
                                    <p:anim calcmode="lin" valueType="num">
                                      <p:cBhvr additive="base">
                                        <p:cTn id="101" dur="500" fill="hold"/>
                                        <p:tgtEl>
                                          <p:spTgt spid="2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33" grpId="0"/>
      <p:bldGraphic spid="15" grpId="0">
        <p:bldAsOne/>
      </p:bldGraphic>
      <p:bldP spid="16" grpId="0"/>
      <p:bldGraphic spid="19" grpId="0">
        <p:bldAsOne/>
      </p:bldGraphic>
      <p:bldP spid="20" grpId="0"/>
      <p:bldGraphic spid="22" grpId="0">
        <p:bldAsOne/>
      </p:bldGraphic>
      <p:bldP spid="23" grpId="0"/>
      <p:bldGraphic spid="25" grpId="0">
        <p:bldAsOne/>
      </p:bldGraphic>
      <p:bldP spid="26" grpId="0"/>
      <p:bldP spid="29" grpId="0"/>
      <p:bldP spid="30" grpId="0"/>
      <p:bldP spid="31" grpId="0"/>
      <p:bldP spid="32" grpId="0"/>
      <p:bldP spid="34"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698500" y="-582990"/>
            <a:ext cx="13589000" cy="8023980"/>
            <a:chOff x="-863600" y="-584200"/>
            <a:chExt cx="13335000" cy="7874000"/>
          </a:xfrm>
          <a:solidFill>
            <a:srgbClr val="E6E6E6"/>
          </a:solidFill>
        </p:grpSpPr>
        <p:grpSp>
          <p:nvGrpSpPr>
            <p:cNvPr id="4" name="组合 3"/>
            <p:cNvGrpSpPr/>
            <p:nvPr/>
          </p:nvGrpSpPr>
          <p:grpSpPr>
            <a:xfrm>
              <a:off x="-863600" y="-584200"/>
              <a:ext cx="165100" cy="7874000"/>
              <a:chOff x="-863600" y="-584200"/>
              <a:chExt cx="165100" cy="7874000"/>
            </a:xfrm>
            <a:grpFill/>
          </p:grpSpPr>
          <p:sp>
            <p:nvSpPr>
              <p:cNvPr id="2" name="椭圆 1"/>
              <p:cNvSpPr/>
              <p:nvPr/>
            </p:nvSpPr>
            <p:spPr>
              <a:xfrm>
                <a:off x="-863600" y="-584200"/>
                <a:ext cx="165100" cy="165100"/>
              </a:xfrm>
              <a:prstGeom prst="ellipse">
                <a:avLst/>
              </a:prstGeom>
              <a:grp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椭圆 2"/>
              <p:cNvSpPr/>
              <p:nvPr/>
            </p:nvSpPr>
            <p:spPr>
              <a:xfrm>
                <a:off x="-863600" y="7124700"/>
                <a:ext cx="165100" cy="165100"/>
              </a:xfrm>
              <a:prstGeom prst="ellipse">
                <a:avLst/>
              </a:prstGeom>
              <a:grp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 name="组合 4"/>
            <p:cNvGrpSpPr/>
            <p:nvPr/>
          </p:nvGrpSpPr>
          <p:grpSpPr>
            <a:xfrm>
              <a:off x="12306300" y="-584200"/>
              <a:ext cx="165100" cy="7874000"/>
              <a:chOff x="-863600" y="-584200"/>
              <a:chExt cx="165100" cy="7874000"/>
            </a:xfrm>
            <a:grpFill/>
          </p:grpSpPr>
          <p:sp>
            <p:nvSpPr>
              <p:cNvPr id="6" name="椭圆 5"/>
              <p:cNvSpPr/>
              <p:nvPr/>
            </p:nvSpPr>
            <p:spPr>
              <a:xfrm>
                <a:off x="-863600" y="-584200"/>
                <a:ext cx="165100" cy="165100"/>
              </a:xfrm>
              <a:prstGeom prst="ellipse">
                <a:avLst/>
              </a:prstGeom>
              <a:grp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p:nvSpPr>
            <p:spPr>
              <a:xfrm>
                <a:off x="-863600" y="7124700"/>
                <a:ext cx="165100" cy="165100"/>
              </a:xfrm>
              <a:prstGeom prst="ellipse">
                <a:avLst/>
              </a:prstGeom>
              <a:grp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7" name="文本框 16"/>
          <p:cNvSpPr txBox="1"/>
          <p:nvPr/>
        </p:nvSpPr>
        <p:spPr>
          <a:xfrm>
            <a:off x="4387850" y="1147207"/>
            <a:ext cx="3416300" cy="230832"/>
          </a:xfrm>
          <a:prstGeom prst="rect">
            <a:avLst/>
          </a:prstGeom>
          <a:noFill/>
        </p:spPr>
        <p:txBody>
          <a:bodyPr wrap="square" rtlCol="0">
            <a:spAutoFit/>
          </a:bodyPr>
          <a:lstStyle/>
          <a:p>
            <a:pPr algn="dist"/>
            <a:r>
              <a:rPr lang="en-US" altLang="zh-CN" sz="900" spc="300" dirty="0">
                <a:solidFill>
                  <a:schemeClr val="tx1">
                    <a:lumMod val="50000"/>
                    <a:lumOff val="50000"/>
                  </a:schemeClr>
                </a:solidFill>
                <a:latin typeface="+mn-ea"/>
              </a:rPr>
              <a:t>SCIENCE AND TECHNOLOGY</a:t>
            </a:r>
            <a:endParaRPr lang="zh-CN" altLang="en-US" sz="900" spc="300" dirty="0">
              <a:solidFill>
                <a:schemeClr val="tx1">
                  <a:lumMod val="50000"/>
                  <a:lumOff val="50000"/>
                </a:schemeClr>
              </a:solidFill>
              <a:latin typeface="+mn-ea"/>
            </a:endParaRPr>
          </a:p>
        </p:txBody>
      </p:sp>
      <p:sp>
        <p:nvSpPr>
          <p:cNvPr id="33" name="文本框 32"/>
          <p:cNvSpPr txBox="1"/>
          <p:nvPr/>
        </p:nvSpPr>
        <p:spPr>
          <a:xfrm>
            <a:off x="4718957" y="541929"/>
            <a:ext cx="2754086" cy="707886"/>
          </a:xfrm>
          <a:prstGeom prst="rect">
            <a:avLst/>
          </a:prstGeom>
          <a:noFill/>
        </p:spPr>
        <p:txBody>
          <a:bodyPr wrap="square" rtlCol="0">
            <a:spAutoFit/>
          </a:bodyPr>
          <a:lstStyle/>
          <a:p>
            <a:pPr algn="ctr"/>
            <a:r>
              <a:rPr lang="zh-CN" altLang="en-US" sz="4000" spc="600" dirty="0">
                <a:solidFill>
                  <a:srgbClr val="4C678E"/>
                </a:solidFill>
                <a:latin typeface="思源宋体 Heavy" panose="02020900000000000000" pitchFamily="18" charset="-122"/>
                <a:ea typeface="思源宋体 Heavy" panose="02020900000000000000" pitchFamily="18" charset="-122"/>
              </a:rPr>
              <a:t>实验验证</a:t>
            </a:r>
            <a:endParaRPr lang="zh-CN" altLang="en-US" sz="4000" spc="600" dirty="0">
              <a:solidFill>
                <a:srgbClr val="4C678E"/>
              </a:solidFill>
              <a:latin typeface="思源宋体 Heavy" panose="02020900000000000000" pitchFamily="18" charset="-122"/>
              <a:ea typeface="思源宋体 Heavy" panose="02020900000000000000" pitchFamily="18" charset="-122"/>
            </a:endParaRPr>
          </a:p>
        </p:txBody>
      </p:sp>
      <p:grpSp>
        <p:nvGrpSpPr>
          <p:cNvPr id="9" name="组合 8"/>
          <p:cNvGrpSpPr/>
          <p:nvPr/>
        </p:nvGrpSpPr>
        <p:grpSpPr>
          <a:xfrm>
            <a:off x="3850602" y="939639"/>
            <a:ext cx="4490797" cy="0"/>
            <a:chOff x="3893464" y="1130139"/>
            <a:chExt cx="4490797" cy="0"/>
          </a:xfrm>
        </p:grpSpPr>
        <p:cxnSp>
          <p:nvCxnSpPr>
            <p:cNvPr id="36" name="直接箭头连接符 25"/>
            <p:cNvCxnSpPr/>
            <p:nvPr/>
          </p:nvCxnSpPr>
          <p:spPr>
            <a:xfrm>
              <a:off x="3893464" y="1130139"/>
              <a:ext cx="820497" cy="0"/>
            </a:xfrm>
            <a:prstGeom prst="straightConnector1">
              <a:avLst/>
            </a:prstGeom>
            <a:ln>
              <a:gradFill>
                <a:gsLst>
                  <a:gs pos="100000">
                    <a:srgbClr val="4C678E">
                      <a:alpha val="0"/>
                    </a:srgbClr>
                  </a:gs>
                  <a:gs pos="0">
                    <a:srgbClr val="4C678E"/>
                  </a:gs>
                </a:gsLst>
                <a:lin ang="10800000" scaled="0"/>
              </a:gradFill>
              <a:tailEnd type="oval"/>
            </a:ln>
          </p:spPr>
          <p:style>
            <a:lnRef idx="1">
              <a:schemeClr val="accent1"/>
            </a:lnRef>
            <a:fillRef idx="0">
              <a:schemeClr val="accent1"/>
            </a:fillRef>
            <a:effectRef idx="0">
              <a:schemeClr val="accent1"/>
            </a:effectRef>
            <a:fontRef idx="minor">
              <a:schemeClr val="tx1"/>
            </a:fontRef>
          </p:style>
        </p:cxnSp>
        <p:cxnSp>
          <p:nvCxnSpPr>
            <p:cNvPr id="50" name="直接箭头连接符 25"/>
            <p:cNvCxnSpPr/>
            <p:nvPr/>
          </p:nvCxnSpPr>
          <p:spPr>
            <a:xfrm flipH="1">
              <a:off x="7563764" y="1130139"/>
              <a:ext cx="820497" cy="0"/>
            </a:xfrm>
            <a:prstGeom prst="straightConnector1">
              <a:avLst/>
            </a:prstGeom>
            <a:ln>
              <a:gradFill>
                <a:gsLst>
                  <a:gs pos="100000">
                    <a:srgbClr val="4C678E">
                      <a:alpha val="0"/>
                    </a:srgbClr>
                  </a:gs>
                  <a:gs pos="0">
                    <a:srgbClr val="4C678E"/>
                  </a:gs>
                </a:gsLst>
                <a:lin ang="10800000" scaled="0"/>
              </a:gradFill>
              <a:tailEnd type="oval"/>
            </a:ln>
          </p:spPr>
          <p:style>
            <a:lnRef idx="1">
              <a:schemeClr val="accent1"/>
            </a:lnRef>
            <a:fillRef idx="0">
              <a:schemeClr val="accent1"/>
            </a:fillRef>
            <a:effectRef idx="0">
              <a:schemeClr val="accent1"/>
            </a:effectRef>
            <a:fontRef idx="minor">
              <a:schemeClr val="tx1"/>
            </a:fontRef>
          </p:style>
        </p:cxnSp>
      </p:grpSp>
      <p:grpSp>
        <p:nvGrpSpPr>
          <p:cNvPr id="12" name="组合 11"/>
          <p:cNvGrpSpPr/>
          <p:nvPr/>
        </p:nvGrpSpPr>
        <p:grpSpPr>
          <a:xfrm>
            <a:off x="704850" y="1843314"/>
            <a:ext cx="7037614" cy="3688010"/>
            <a:chOff x="704850" y="1843314"/>
            <a:chExt cx="7037614" cy="3688010"/>
          </a:xfrm>
        </p:grpSpPr>
        <p:sp>
          <p:nvSpPr>
            <p:cNvPr id="18" name="矩形: 圆角 17"/>
            <p:cNvSpPr/>
            <p:nvPr/>
          </p:nvSpPr>
          <p:spPr>
            <a:xfrm>
              <a:off x="704850" y="1843314"/>
              <a:ext cx="7037614" cy="3688010"/>
            </a:xfrm>
            <a:prstGeom prst="roundRect">
              <a:avLst>
                <a:gd name="adj" fmla="val 6041"/>
              </a:avLst>
            </a:prstGeom>
            <a:blipFill dpi="0" rotWithShape="1">
              <a:blip r:embed="rId1"/>
              <a:srcRect/>
              <a:stretch>
                <a:fillRect t="-18156" b="-18156"/>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圆角 9"/>
            <p:cNvSpPr/>
            <p:nvPr/>
          </p:nvSpPr>
          <p:spPr>
            <a:xfrm>
              <a:off x="704850" y="1843314"/>
              <a:ext cx="7037614" cy="3688010"/>
            </a:xfrm>
            <a:prstGeom prst="roundRect">
              <a:avLst>
                <a:gd name="adj" fmla="val 6041"/>
              </a:avLst>
            </a:prstGeom>
            <a:gradFill flip="none" rotWithShape="1">
              <a:gsLst>
                <a:gs pos="0">
                  <a:srgbClr val="4C678E">
                    <a:alpha val="94000"/>
                  </a:srgbClr>
                </a:gs>
                <a:gs pos="100000">
                  <a:srgbClr val="4C678E">
                    <a:alpha val="97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5" name="矩形: 圆角 14"/>
          <p:cNvSpPr/>
          <p:nvPr/>
        </p:nvSpPr>
        <p:spPr>
          <a:xfrm>
            <a:off x="7916636" y="1843314"/>
            <a:ext cx="3570514" cy="3688010"/>
          </a:xfrm>
          <a:prstGeom prst="roundRect">
            <a:avLst>
              <a:gd name="adj" fmla="val 6041"/>
            </a:avLst>
          </a:prstGeom>
          <a:blipFill dpi="0" rotWithShape="1">
            <a:blip r:embed="rId2"/>
            <a:srcRect/>
            <a:stretch>
              <a:fillRect l="-27468" r="-27468"/>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9" name="组合 18"/>
          <p:cNvGrpSpPr/>
          <p:nvPr/>
        </p:nvGrpSpPr>
        <p:grpSpPr>
          <a:xfrm>
            <a:off x="985764" y="2232783"/>
            <a:ext cx="2818190" cy="2818190"/>
            <a:chOff x="1028700" y="1853169"/>
            <a:chExt cx="787400" cy="787400"/>
          </a:xfrm>
        </p:grpSpPr>
        <p:sp>
          <p:nvSpPr>
            <p:cNvPr id="20" name="椭圆 19"/>
            <p:cNvSpPr/>
            <p:nvPr/>
          </p:nvSpPr>
          <p:spPr>
            <a:xfrm>
              <a:off x="1028700" y="1853169"/>
              <a:ext cx="787400" cy="7874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sp>
          <p:nvSpPr>
            <p:cNvPr id="21" name="椭圆 45"/>
            <p:cNvSpPr/>
            <p:nvPr/>
          </p:nvSpPr>
          <p:spPr>
            <a:xfrm>
              <a:off x="1179313" y="2004923"/>
              <a:ext cx="486174" cy="483891"/>
            </a:xfrm>
            <a:custGeom>
              <a:avLst/>
              <a:gdLst>
                <a:gd name="connsiteX0" fmla="*/ 239712 w 338138"/>
                <a:gd name="connsiteY0" fmla="*/ 261938 h 336550"/>
                <a:gd name="connsiteX1" fmla="*/ 179387 w 338138"/>
                <a:gd name="connsiteY1" fmla="*/ 269796 h 336550"/>
                <a:gd name="connsiteX2" fmla="*/ 179387 w 338138"/>
                <a:gd name="connsiteY2" fmla="*/ 314326 h 336550"/>
                <a:gd name="connsiteX3" fmla="*/ 239712 w 338138"/>
                <a:gd name="connsiteY3" fmla="*/ 261938 h 336550"/>
                <a:gd name="connsiteX4" fmla="*/ 100012 w 338138"/>
                <a:gd name="connsiteY4" fmla="*/ 261938 h 336550"/>
                <a:gd name="connsiteX5" fmla="*/ 158750 w 338138"/>
                <a:gd name="connsiteY5" fmla="*/ 314326 h 336550"/>
                <a:gd name="connsiteX6" fmla="*/ 158750 w 338138"/>
                <a:gd name="connsiteY6" fmla="*/ 269796 h 336550"/>
                <a:gd name="connsiteX7" fmla="*/ 100012 w 338138"/>
                <a:gd name="connsiteY7" fmla="*/ 261938 h 336550"/>
                <a:gd name="connsiteX8" fmla="*/ 301625 w 338138"/>
                <a:gd name="connsiteY8" fmla="*/ 231775 h 336550"/>
                <a:gd name="connsiteX9" fmla="*/ 264741 w 338138"/>
                <a:gd name="connsiteY9" fmla="*/ 252603 h 336550"/>
                <a:gd name="connsiteX10" fmla="*/ 239712 w 338138"/>
                <a:gd name="connsiteY10" fmla="*/ 296863 h 336550"/>
                <a:gd name="connsiteX11" fmla="*/ 301625 w 338138"/>
                <a:gd name="connsiteY11" fmla="*/ 231775 h 336550"/>
                <a:gd name="connsiteX12" fmla="*/ 36512 w 338138"/>
                <a:gd name="connsiteY12" fmla="*/ 231775 h 336550"/>
                <a:gd name="connsiteX13" fmla="*/ 98425 w 338138"/>
                <a:gd name="connsiteY13" fmla="*/ 296863 h 336550"/>
                <a:gd name="connsiteX14" fmla="*/ 73396 w 338138"/>
                <a:gd name="connsiteY14" fmla="*/ 252603 h 336550"/>
                <a:gd name="connsiteX15" fmla="*/ 36512 w 338138"/>
                <a:gd name="connsiteY15" fmla="*/ 231775 h 336550"/>
                <a:gd name="connsiteX16" fmla="*/ 279747 w 338138"/>
                <a:gd name="connsiteY16" fmla="*/ 179388 h 336550"/>
                <a:gd name="connsiteX17" fmla="*/ 273050 w 338138"/>
                <a:gd name="connsiteY17" fmla="*/ 225426 h 336550"/>
                <a:gd name="connsiteX18" fmla="*/ 315913 w 338138"/>
                <a:gd name="connsiteY18" fmla="*/ 179388 h 336550"/>
                <a:gd name="connsiteX19" fmla="*/ 279747 w 338138"/>
                <a:gd name="connsiteY19" fmla="*/ 179388 h 336550"/>
                <a:gd name="connsiteX20" fmla="*/ 179387 w 338138"/>
                <a:gd name="connsiteY20" fmla="*/ 179388 h 336550"/>
                <a:gd name="connsiteX21" fmla="*/ 179387 w 338138"/>
                <a:gd name="connsiteY21" fmla="*/ 249238 h 336550"/>
                <a:gd name="connsiteX22" fmla="*/ 249501 w 338138"/>
                <a:gd name="connsiteY22" fmla="*/ 236059 h 336550"/>
                <a:gd name="connsiteX23" fmla="*/ 258762 w 338138"/>
                <a:gd name="connsiteY23" fmla="*/ 179388 h 336550"/>
                <a:gd name="connsiteX24" fmla="*/ 179387 w 338138"/>
                <a:gd name="connsiteY24" fmla="*/ 179388 h 336550"/>
                <a:gd name="connsiteX25" fmla="*/ 273050 w 338138"/>
                <a:gd name="connsiteY25" fmla="*/ 111125 h 336550"/>
                <a:gd name="connsiteX26" fmla="*/ 279747 w 338138"/>
                <a:gd name="connsiteY26" fmla="*/ 157163 h 336550"/>
                <a:gd name="connsiteX27" fmla="*/ 315913 w 338138"/>
                <a:gd name="connsiteY27" fmla="*/ 157163 h 336550"/>
                <a:gd name="connsiteX28" fmla="*/ 273050 w 338138"/>
                <a:gd name="connsiteY28" fmla="*/ 111125 h 336550"/>
                <a:gd name="connsiteX29" fmla="*/ 179387 w 338138"/>
                <a:gd name="connsiteY29" fmla="*/ 87313 h 336550"/>
                <a:gd name="connsiteX30" fmla="*/ 179387 w 338138"/>
                <a:gd name="connsiteY30" fmla="*/ 157163 h 336550"/>
                <a:gd name="connsiteX31" fmla="*/ 258762 w 338138"/>
                <a:gd name="connsiteY31" fmla="*/ 157163 h 336550"/>
                <a:gd name="connsiteX32" fmla="*/ 249501 w 338138"/>
                <a:gd name="connsiteY32" fmla="*/ 100492 h 336550"/>
                <a:gd name="connsiteX33" fmla="*/ 179387 w 338138"/>
                <a:gd name="connsiteY33" fmla="*/ 87313 h 336550"/>
                <a:gd name="connsiteX34" fmla="*/ 239712 w 338138"/>
                <a:gd name="connsiteY34" fmla="*/ 39688 h 336550"/>
                <a:gd name="connsiteX35" fmla="*/ 264741 w 338138"/>
                <a:gd name="connsiteY35" fmla="*/ 83948 h 336550"/>
                <a:gd name="connsiteX36" fmla="*/ 301625 w 338138"/>
                <a:gd name="connsiteY36" fmla="*/ 104776 h 336550"/>
                <a:gd name="connsiteX37" fmla="*/ 239712 w 338138"/>
                <a:gd name="connsiteY37" fmla="*/ 39688 h 336550"/>
                <a:gd name="connsiteX38" fmla="*/ 89694 w 338138"/>
                <a:gd name="connsiteY38" fmla="*/ 31750 h 336550"/>
                <a:gd name="connsiteX39" fmla="*/ 61912 w 338138"/>
                <a:gd name="connsiteY39" fmla="*/ 59532 h 336550"/>
                <a:gd name="connsiteX40" fmla="*/ 89694 w 338138"/>
                <a:gd name="connsiteY40" fmla="*/ 87314 h 336550"/>
                <a:gd name="connsiteX41" fmla="*/ 117476 w 338138"/>
                <a:gd name="connsiteY41" fmla="*/ 59532 h 336550"/>
                <a:gd name="connsiteX42" fmla="*/ 89694 w 338138"/>
                <a:gd name="connsiteY42" fmla="*/ 31750 h 336550"/>
                <a:gd name="connsiteX43" fmla="*/ 179387 w 338138"/>
                <a:gd name="connsiteY43" fmla="*/ 22225 h 336550"/>
                <a:gd name="connsiteX44" fmla="*/ 179387 w 338138"/>
                <a:gd name="connsiteY44" fmla="*/ 66755 h 336550"/>
                <a:gd name="connsiteX45" fmla="*/ 239712 w 338138"/>
                <a:gd name="connsiteY45" fmla="*/ 74613 h 336550"/>
                <a:gd name="connsiteX46" fmla="*/ 179387 w 338138"/>
                <a:gd name="connsiteY46" fmla="*/ 22225 h 336550"/>
                <a:gd name="connsiteX47" fmla="*/ 169069 w 338138"/>
                <a:gd name="connsiteY47" fmla="*/ 0 h 336550"/>
                <a:gd name="connsiteX48" fmla="*/ 338138 w 338138"/>
                <a:gd name="connsiteY48" fmla="*/ 157758 h 336550"/>
                <a:gd name="connsiteX49" fmla="*/ 338138 w 338138"/>
                <a:gd name="connsiteY49" fmla="*/ 178792 h 336550"/>
                <a:gd name="connsiteX50" fmla="*/ 169069 w 338138"/>
                <a:gd name="connsiteY50" fmla="*/ 336550 h 336550"/>
                <a:gd name="connsiteX51" fmla="*/ 0 w 338138"/>
                <a:gd name="connsiteY51" fmla="*/ 178792 h 336550"/>
                <a:gd name="connsiteX52" fmla="*/ 0 w 338138"/>
                <a:gd name="connsiteY52" fmla="*/ 157758 h 336550"/>
                <a:gd name="connsiteX53" fmla="*/ 21133 w 338138"/>
                <a:gd name="connsiteY53" fmla="*/ 86767 h 336550"/>
                <a:gd name="connsiteX54" fmla="*/ 38305 w 338138"/>
                <a:gd name="connsiteY54" fmla="*/ 131465 h 336550"/>
                <a:gd name="connsiteX55" fmla="*/ 22454 w 338138"/>
                <a:gd name="connsiteY55" fmla="*/ 157758 h 336550"/>
                <a:gd name="connsiteX56" fmla="*/ 47551 w 338138"/>
                <a:gd name="connsiteY56" fmla="*/ 157758 h 336550"/>
                <a:gd name="connsiteX57" fmla="*/ 55476 w 338138"/>
                <a:gd name="connsiteY57" fmla="*/ 178792 h 336550"/>
                <a:gd name="connsiteX58" fmla="*/ 22454 w 338138"/>
                <a:gd name="connsiteY58" fmla="*/ 178792 h 336550"/>
                <a:gd name="connsiteX59" fmla="*/ 64722 w 338138"/>
                <a:gd name="connsiteY59" fmla="*/ 224805 h 336550"/>
                <a:gd name="connsiteX60" fmla="*/ 58117 w 338138"/>
                <a:gd name="connsiteY60" fmla="*/ 187995 h 336550"/>
                <a:gd name="connsiteX61" fmla="*/ 73968 w 338138"/>
                <a:gd name="connsiteY61" fmla="*/ 228749 h 336550"/>
                <a:gd name="connsiteX62" fmla="*/ 84534 w 338138"/>
                <a:gd name="connsiteY62" fmla="*/ 257671 h 336550"/>
                <a:gd name="connsiteX63" fmla="*/ 93780 w 338138"/>
                <a:gd name="connsiteY63" fmla="*/ 237952 h 336550"/>
                <a:gd name="connsiteX64" fmla="*/ 158502 w 338138"/>
                <a:gd name="connsiteY64" fmla="*/ 248469 h 336550"/>
                <a:gd name="connsiteX65" fmla="*/ 158502 w 338138"/>
                <a:gd name="connsiteY65" fmla="*/ 178792 h 336550"/>
                <a:gd name="connsiteX66" fmla="*/ 118877 w 338138"/>
                <a:gd name="connsiteY66" fmla="*/ 178792 h 336550"/>
                <a:gd name="connsiteX67" fmla="*/ 128122 w 338138"/>
                <a:gd name="connsiteY67" fmla="*/ 157758 h 336550"/>
                <a:gd name="connsiteX68" fmla="*/ 158502 w 338138"/>
                <a:gd name="connsiteY68" fmla="*/ 157758 h 336550"/>
                <a:gd name="connsiteX69" fmla="*/ 158502 w 338138"/>
                <a:gd name="connsiteY69" fmla="*/ 88081 h 336550"/>
                <a:gd name="connsiteX70" fmla="*/ 157181 w 338138"/>
                <a:gd name="connsiteY70" fmla="*/ 88081 h 336550"/>
                <a:gd name="connsiteX71" fmla="*/ 158502 w 338138"/>
                <a:gd name="connsiteY71" fmla="*/ 85452 h 336550"/>
                <a:gd name="connsiteX72" fmla="*/ 162465 w 338138"/>
                <a:gd name="connsiteY72" fmla="*/ 59159 h 336550"/>
                <a:gd name="connsiteX73" fmla="*/ 158502 w 338138"/>
                <a:gd name="connsiteY73" fmla="*/ 35495 h 336550"/>
                <a:gd name="connsiteX74" fmla="*/ 158502 w 338138"/>
                <a:gd name="connsiteY74" fmla="*/ 22349 h 336550"/>
                <a:gd name="connsiteX75" fmla="*/ 153219 w 338138"/>
                <a:gd name="connsiteY75" fmla="*/ 23664 h 336550"/>
                <a:gd name="connsiteX76" fmla="*/ 136048 w 338138"/>
                <a:gd name="connsiteY76" fmla="*/ 3944 h 336550"/>
                <a:gd name="connsiteX77" fmla="*/ 169069 w 338138"/>
                <a:gd name="connsiteY77" fmla="*/ 0 h 336550"/>
                <a:gd name="connsiteX78" fmla="*/ 90348 w 338138"/>
                <a:gd name="connsiteY78" fmla="*/ 0 h 336550"/>
                <a:gd name="connsiteX79" fmla="*/ 149225 w 338138"/>
                <a:gd name="connsiteY79" fmla="*/ 59251 h 336550"/>
                <a:gd name="connsiteX80" fmla="*/ 145300 w 338138"/>
                <a:gd name="connsiteY80" fmla="*/ 80318 h 336550"/>
                <a:gd name="connsiteX81" fmla="*/ 86422 w 338138"/>
                <a:gd name="connsiteY81" fmla="*/ 223838 h 336550"/>
                <a:gd name="connsiteX82" fmla="*/ 34087 w 338138"/>
                <a:gd name="connsiteY82" fmla="*/ 79002 h 336550"/>
                <a:gd name="connsiteX83" fmla="*/ 30162 w 338138"/>
                <a:gd name="connsiteY83" fmla="*/ 59251 h 336550"/>
                <a:gd name="connsiteX84" fmla="*/ 90348 w 338138"/>
                <a:gd name="connsiteY84"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Lst>
              <a:rect l="l" t="t" r="r" b="b"/>
              <a:pathLst>
                <a:path w="338138" h="336550">
                  <a:moveTo>
                    <a:pt x="239712" y="261938"/>
                  </a:moveTo>
                  <a:cubicBezTo>
                    <a:pt x="220944" y="267177"/>
                    <a:pt x="200836" y="269796"/>
                    <a:pt x="179387" y="269796"/>
                  </a:cubicBezTo>
                  <a:cubicBezTo>
                    <a:pt x="179387" y="269796"/>
                    <a:pt x="179387" y="269796"/>
                    <a:pt x="179387" y="314326"/>
                  </a:cubicBezTo>
                  <a:cubicBezTo>
                    <a:pt x="203517" y="310397"/>
                    <a:pt x="224966" y="290752"/>
                    <a:pt x="239712" y="261938"/>
                  </a:cubicBezTo>
                  <a:close/>
                  <a:moveTo>
                    <a:pt x="100012" y="261938"/>
                  </a:moveTo>
                  <a:cubicBezTo>
                    <a:pt x="114370" y="290752"/>
                    <a:pt x="135255" y="310397"/>
                    <a:pt x="158750" y="314326"/>
                  </a:cubicBezTo>
                  <a:lnTo>
                    <a:pt x="158750" y="269796"/>
                  </a:lnTo>
                  <a:cubicBezTo>
                    <a:pt x="137865" y="269796"/>
                    <a:pt x="118286" y="267177"/>
                    <a:pt x="100012" y="261938"/>
                  </a:cubicBezTo>
                  <a:close/>
                  <a:moveTo>
                    <a:pt x="301625" y="231775"/>
                  </a:moveTo>
                  <a:cubicBezTo>
                    <a:pt x="291087" y="239586"/>
                    <a:pt x="279231" y="247396"/>
                    <a:pt x="264741" y="252603"/>
                  </a:cubicBezTo>
                  <a:cubicBezTo>
                    <a:pt x="258154" y="269526"/>
                    <a:pt x="250250" y="283846"/>
                    <a:pt x="239712" y="296863"/>
                  </a:cubicBezTo>
                  <a:cubicBezTo>
                    <a:pt x="267375" y="281242"/>
                    <a:pt x="288452" y="259112"/>
                    <a:pt x="301625" y="231775"/>
                  </a:cubicBezTo>
                  <a:close/>
                  <a:moveTo>
                    <a:pt x="36512" y="231775"/>
                  </a:moveTo>
                  <a:cubicBezTo>
                    <a:pt x="49685" y="259112"/>
                    <a:pt x="72079" y="281242"/>
                    <a:pt x="98425" y="296863"/>
                  </a:cubicBezTo>
                  <a:cubicBezTo>
                    <a:pt x="87886" y="283846"/>
                    <a:pt x="79983" y="269526"/>
                    <a:pt x="73396" y="252603"/>
                  </a:cubicBezTo>
                  <a:cubicBezTo>
                    <a:pt x="58906" y="247396"/>
                    <a:pt x="47050" y="239586"/>
                    <a:pt x="36512" y="231775"/>
                  </a:cubicBezTo>
                  <a:close/>
                  <a:moveTo>
                    <a:pt x="279747" y="179388"/>
                  </a:moveTo>
                  <a:cubicBezTo>
                    <a:pt x="279747" y="195173"/>
                    <a:pt x="277069" y="210957"/>
                    <a:pt x="273050" y="225426"/>
                  </a:cubicBezTo>
                  <a:cubicBezTo>
                    <a:pt x="295821" y="213588"/>
                    <a:pt x="310555" y="196488"/>
                    <a:pt x="315913" y="179388"/>
                  </a:cubicBezTo>
                  <a:cubicBezTo>
                    <a:pt x="315913" y="179388"/>
                    <a:pt x="315913" y="179388"/>
                    <a:pt x="279747" y="179388"/>
                  </a:cubicBezTo>
                  <a:close/>
                  <a:moveTo>
                    <a:pt x="179387" y="179388"/>
                  </a:moveTo>
                  <a:cubicBezTo>
                    <a:pt x="179387" y="179388"/>
                    <a:pt x="179387" y="179388"/>
                    <a:pt x="179387" y="249238"/>
                  </a:cubicBezTo>
                  <a:cubicBezTo>
                    <a:pt x="204522" y="249238"/>
                    <a:pt x="228335" y="243966"/>
                    <a:pt x="249501" y="236059"/>
                  </a:cubicBezTo>
                  <a:cubicBezTo>
                    <a:pt x="254793" y="218926"/>
                    <a:pt x="257439" y="200475"/>
                    <a:pt x="258762" y="179388"/>
                  </a:cubicBezTo>
                  <a:cubicBezTo>
                    <a:pt x="258762" y="179388"/>
                    <a:pt x="258762" y="179388"/>
                    <a:pt x="179387" y="179388"/>
                  </a:cubicBezTo>
                  <a:close/>
                  <a:moveTo>
                    <a:pt x="273050" y="111125"/>
                  </a:moveTo>
                  <a:cubicBezTo>
                    <a:pt x="277069" y="125594"/>
                    <a:pt x="279747" y="141379"/>
                    <a:pt x="279747" y="157163"/>
                  </a:cubicBezTo>
                  <a:lnTo>
                    <a:pt x="315913" y="157163"/>
                  </a:lnTo>
                  <a:cubicBezTo>
                    <a:pt x="310555" y="140063"/>
                    <a:pt x="295821" y="122963"/>
                    <a:pt x="273050" y="111125"/>
                  </a:cubicBezTo>
                  <a:close/>
                  <a:moveTo>
                    <a:pt x="179387" y="87313"/>
                  </a:moveTo>
                  <a:lnTo>
                    <a:pt x="179387" y="157163"/>
                  </a:lnTo>
                  <a:cubicBezTo>
                    <a:pt x="179387" y="157163"/>
                    <a:pt x="179387" y="157163"/>
                    <a:pt x="258762" y="157163"/>
                  </a:cubicBezTo>
                  <a:cubicBezTo>
                    <a:pt x="257439" y="136076"/>
                    <a:pt x="254793" y="117625"/>
                    <a:pt x="249501" y="100492"/>
                  </a:cubicBezTo>
                  <a:cubicBezTo>
                    <a:pt x="228335" y="92585"/>
                    <a:pt x="204522" y="87313"/>
                    <a:pt x="179387" y="87313"/>
                  </a:cubicBezTo>
                  <a:close/>
                  <a:moveTo>
                    <a:pt x="239712" y="39688"/>
                  </a:moveTo>
                  <a:cubicBezTo>
                    <a:pt x="250250" y="52705"/>
                    <a:pt x="258154" y="67025"/>
                    <a:pt x="264741" y="83948"/>
                  </a:cubicBezTo>
                  <a:cubicBezTo>
                    <a:pt x="279231" y="89155"/>
                    <a:pt x="291087" y="96965"/>
                    <a:pt x="301625" y="104776"/>
                  </a:cubicBezTo>
                  <a:cubicBezTo>
                    <a:pt x="288452" y="77439"/>
                    <a:pt x="267375" y="55309"/>
                    <a:pt x="239712" y="39688"/>
                  </a:cubicBezTo>
                  <a:close/>
                  <a:moveTo>
                    <a:pt x="89694" y="31750"/>
                  </a:moveTo>
                  <a:cubicBezTo>
                    <a:pt x="74350" y="31750"/>
                    <a:pt x="61912" y="44188"/>
                    <a:pt x="61912" y="59532"/>
                  </a:cubicBezTo>
                  <a:cubicBezTo>
                    <a:pt x="61912" y="74876"/>
                    <a:pt x="74350" y="87314"/>
                    <a:pt x="89694" y="87314"/>
                  </a:cubicBezTo>
                  <a:cubicBezTo>
                    <a:pt x="105038" y="87314"/>
                    <a:pt x="117476" y="74876"/>
                    <a:pt x="117476" y="59532"/>
                  </a:cubicBezTo>
                  <a:cubicBezTo>
                    <a:pt x="117476" y="44188"/>
                    <a:pt x="105038" y="31750"/>
                    <a:pt x="89694" y="31750"/>
                  </a:cubicBezTo>
                  <a:close/>
                  <a:moveTo>
                    <a:pt x="179387" y="22225"/>
                  </a:moveTo>
                  <a:lnTo>
                    <a:pt x="179387" y="66755"/>
                  </a:lnTo>
                  <a:cubicBezTo>
                    <a:pt x="200836" y="66755"/>
                    <a:pt x="220944" y="69374"/>
                    <a:pt x="239712" y="74613"/>
                  </a:cubicBezTo>
                  <a:cubicBezTo>
                    <a:pt x="224966" y="45799"/>
                    <a:pt x="203517" y="26154"/>
                    <a:pt x="179387" y="22225"/>
                  </a:cubicBezTo>
                  <a:close/>
                  <a:moveTo>
                    <a:pt x="169069" y="0"/>
                  </a:moveTo>
                  <a:cubicBezTo>
                    <a:pt x="258887" y="0"/>
                    <a:pt x="331534" y="69676"/>
                    <a:pt x="338138" y="157758"/>
                  </a:cubicBezTo>
                  <a:lnTo>
                    <a:pt x="338138" y="178792"/>
                  </a:lnTo>
                  <a:cubicBezTo>
                    <a:pt x="331534" y="266874"/>
                    <a:pt x="258887" y="336550"/>
                    <a:pt x="169069" y="336550"/>
                  </a:cubicBezTo>
                  <a:cubicBezTo>
                    <a:pt x="79251" y="336550"/>
                    <a:pt x="6604" y="266874"/>
                    <a:pt x="0" y="178792"/>
                  </a:cubicBezTo>
                  <a:cubicBezTo>
                    <a:pt x="0" y="178792"/>
                    <a:pt x="0" y="178792"/>
                    <a:pt x="0" y="157758"/>
                  </a:cubicBezTo>
                  <a:cubicBezTo>
                    <a:pt x="2642" y="131465"/>
                    <a:pt x="9246" y="107801"/>
                    <a:pt x="21133" y="86767"/>
                  </a:cubicBezTo>
                  <a:cubicBezTo>
                    <a:pt x="25096" y="95969"/>
                    <a:pt x="30379" y="113060"/>
                    <a:pt x="38305" y="131465"/>
                  </a:cubicBezTo>
                  <a:cubicBezTo>
                    <a:pt x="30379" y="139353"/>
                    <a:pt x="25096" y="148555"/>
                    <a:pt x="22454" y="157758"/>
                  </a:cubicBezTo>
                  <a:cubicBezTo>
                    <a:pt x="22454" y="157758"/>
                    <a:pt x="22454" y="157758"/>
                    <a:pt x="47551" y="157758"/>
                  </a:cubicBezTo>
                  <a:cubicBezTo>
                    <a:pt x="50192" y="164331"/>
                    <a:pt x="52834" y="172219"/>
                    <a:pt x="55476" y="178792"/>
                  </a:cubicBezTo>
                  <a:cubicBezTo>
                    <a:pt x="55476" y="178792"/>
                    <a:pt x="55476" y="178792"/>
                    <a:pt x="22454" y="178792"/>
                  </a:cubicBezTo>
                  <a:cubicBezTo>
                    <a:pt x="27738" y="195883"/>
                    <a:pt x="42267" y="212973"/>
                    <a:pt x="64722" y="224805"/>
                  </a:cubicBezTo>
                  <a:cubicBezTo>
                    <a:pt x="62080" y="212973"/>
                    <a:pt x="59438" y="201141"/>
                    <a:pt x="58117" y="187995"/>
                  </a:cubicBezTo>
                  <a:cubicBezTo>
                    <a:pt x="66042" y="210344"/>
                    <a:pt x="72647" y="226120"/>
                    <a:pt x="73968" y="228749"/>
                  </a:cubicBezTo>
                  <a:cubicBezTo>
                    <a:pt x="73968" y="228749"/>
                    <a:pt x="73968" y="228749"/>
                    <a:pt x="84534" y="257671"/>
                  </a:cubicBezTo>
                  <a:cubicBezTo>
                    <a:pt x="84534" y="257671"/>
                    <a:pt x="84534" y="257671"/>
                    <a:pt x="93780" y="237952"/>
                  </a:cubicBezTo>
                  <a:cubicBezTo>
                    <a:pt x="113593" y="243210"/>
                    <a:pt x="134727" y="248469"/>
                    <a:pt x="158502" y="248469"/>
                  </a:cubicBezTo>
                  <a:cubicBezTo>
                    <a:pt x="158502" y="248469"/>
                    <a:pt x="158502" y="248469"/>
                    <a:pt x="158502" y="178792"/>
                  </a:cubicBezTo>
                  <a:cubicBezTo>
                    <a:pt x="158502" y="178792"/>
                    <a:pt x="158502" y="178792"/>
                    <a:pt x="118877" y="178792"/>
                  </a:cubicBezTo>
                  <a:cubicBezTo>
                    <a:pt x="122839" y="172219"/>
                    <a:pt x="125481" y="164331"/>
                    <a:pt x="128122" y="157758"/>
                  </a:cubicBezTo>
                  <a:cubicBezTo>
                    <a:pt x="128122" y="157758"/>
                    <a:pt x="128122" y="157758"/>
                    <a:pt x="158502" y="157758"/>
                  </a:cubicBezTo>
                  <a:cubicBezTo>
                    <a:pt x="158502" y="157758"/>
                    <a:pt x="158502" y="157758"/>
                    <a:pt x="158502" y="88081"/>
                  </a:cubicBezTo>
                  <a:cubicBezTo>
                    <a:pt x="158502" y="88081"/>
                    <a:pt x="157181" y="88081"/>
                    <a:pt x="157181" y="88081"/>
                  </a:cubicBezTo>
                  <a:cubicBezTo>
                    <a:pt x="157181" y="86767"/>
                    <a:pt x="157181" y="85452"/>
                    <a:pt x="158502" y="85452"/>
                  </a:cubicBezTo>
                  <a:cubicBezTo>
                    <a:pt x="161144" y="77564"/>
                    <a:pt x="162465" y="68362"/>
                    <a:pt x="162465" y="59159"/>
                  </a:cubicBezTo>
                  <a:cubicBezTo>
                    <a:pt x="162465" y="51271"/>
                    <a:pt x="161144" y="43383"/>
                    <a:pt x="158502" y="35495"/>
                  </a:cubicBezTo>
                  <a:cubicBezTo>
                    <a:pt x="158502" y="35495"/>
                    <a:pt x="158502" y="35495"/>
                    <a:pt x="158502" y="22349"/>
                  </a:cubicBezTo>
                  <a:cubicBezTo>
                    <a:pt x="157181" y="22349"/>
                    <a:pt x="154539" y="23664"/>
                    <a:pt x="153219" y="23664"/>
                  </a:cubicBezTo>
                  <a:cubicBezTo>
                    <a:pt x="147935" y="15776"/>
                    <a:pt x="142652" y="9202"/>
                    <a:pt x="136048" y="3944"/>
                  </a:cubicBezTo>
                  <a:cubicBezTo>
                    <a:pt x="146614" y="1315"/>
                    <a:pt x="157181" y="0"/>
                    <a:pt x="169069" y="0"/>
                  </a:cubicBezTo>
                  <a:close/>
                  <a:moveTo>
                    <a:pt x="90348" y="0"/>
                  </a:moveTo>
                  <a:cubicBezTo>
                    <a:pt x="123057" y="0"/>
                    <a:pt x="149225" y="26334"/>
                    <a:pt x="149225" y="59251"/>
                  </a:cubicBezTo>
                  <a:cubicBezTo>
                    <a:pt x="149225" y="67151"/>
                    <a:pt x="147916" y="73735"/>
                    <a:pt x="145300" y="80318"/>
                  </a:cubicBezTo>
                  <a:cubicBezTo>
                    <a:pt x="137449" y="104019"/>
                    <a:pt x="86422" y="223838"/>
                    <a:pt x="86422" y="223838"/>
                  </a:cubicBezTo>
                  <a:cubicBezTo>
                    <a:pt x="86422" y="223838"/>
                    <a:pt x="38012" y="93485"/>
                    <a:pt x="34087" y="79002"/>
                  </a:cubicBezTo>
                  <a:cubicBezTo>
                    <a:pt x="31470" y="72418"/>
                    <a:pt x="30162" y="65835"/>
                    <a:pt x="30162" y="59251"/>
                  </a:cubicBezTo>
                  <a:cubicBezTo>
                    <a:pt x="30162" y="26334"/>
                    <a:pt x="57638" y="0"/>
                    <a:pt x="90348" y="0"/>
                  </a:cubicBezTo>
                  <a:close/>
                </a:path>
              </a:pathLst>
            </a:custGeom>
            <a:solidFill>
              <a:srgbClr val="4C678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lumMod val="85000"/>
                    <a:lumOff val="15000"/>
                  </a:schemeClr>
                </a:solidFill>
                <a:cs typeface="+mn-ea"/>
                <a:sym typeface="+mn-lt"/>
              </a:endParaRPr>
            </a:p>
          </p:txBody>
        </p:sp>
      </p:grpSp>
      <p:grpSp>
        <p:nvGrpSpPr>
          <p:cNvPr id="22" name="组合 21"/>
          <p:cNvGrpSpPr/>
          <p:nvPr/>
        </p:nvGrpSpPr>
        <p:grpSpPr>
          <a:xfrm>
            <a:off x="4223657" y="2286231"/>
            <a:ext cx="3106057" cy="2763533"/>
            <a:chOff x="1836057" y="2010459"/>
            <a:chExt cx="3106057" cy="2763533"/>
          </a:xfrm>
        </p:grpSpPr>
        <p:sp>
          <p:nvSpPr>
            <p:cNvPr id="23" name="矩形 22"/>
            <p:cNvSpPr/>
            <p:nvPr/>
          </p:nvSpPr>
          <p:spPr>
            <a:xfrm>
              <a:off x="1836057" y="2010459"/>
              <a:ext cx="1123274" cy="413062"/>
            </a:xfrm>
            <a:prstGeom prst="rect">
              <a:avLst/>
            </a:prstGeom>
            <a:noFill/>
          </p:spPr>
          <p:txBody>
            <a:bodyPr wrap="square" lIns="0" tIns="0" rIns="0" bIns="0" rtlCol="0">
              <a:spAutoFit/>
            </a:bodyPr>
            <a:lstStyle/>
            <a:p>
              <a:pPr hangingPunct="0">
                <a:lnSpc>
                  <a:spcPct val="150000"/>
                </a:lnSpc>
              </a:pPr>
              <a:r>
                <a:rPr lang="zh-CN" altLang="en-US" sz="2000" b="1" dirty="0">
                  <a:solidFill>
                    <a:schemeClr val="bg1"/>
                  </a:solidFill>
                  <a:latin typeface="思源黑体 CN Bold" panose="020B0800000000000000" pitchFamily="34" charset="-122"/>
                  <a:ea typeface="思源黑体 CN Bold" panose="020B0800000000000000" pitchFamily="34" charset="-122"/>
                  <a:cs typeface="+mn-ea"/>
                  <a:sym typeface="+mn-lt"/>
                </a:rPr>
                <a:t>文本标题</a:t>
              </a:r>
              <a:endParaRPr lang="zh-CN" altLang="en-US" sz="2000" b="1" dirty="0">
                <a:solidFill>
                  <a:schemeClr val="bg1"/>
                </a:solidFill>
                <a:latin typeface="思源黑体 CN Bold" panose="020B0800000000000000" pitchFamily="34" charset="-122"/>
                <a:ea typeface="思源黑体 CN Bold" panose="020B0800000000000000" pitchFamily="34" charset="-122"/>
                <a:cs typeface="+mn-ea"/>
                <a:sym typeface="+mn-lt"/>
              </a:endParaRPr>
            </a:p>
          </p:txBody>
        </p:sp>
        <p:sp>
          <p:nvSpPr>
            <p:cNvPr id="24" name="矩形 23"/>
            <p:cNvSpPr/>
            <p:nvPr/>
          </p:nvSpPr>
          <p:spPr>
            <a:xfrm>
              <a:off x="1836057" y="2596280"/>
              <a:ext cx="3106057" cy="2177712"/>
            </a:xfrm>
            <a:prstGeom prst="rect">
              <a:avLst/>
            </a:prstGeom>
            <a:noFill/>
          </p:spPr>
          <p:txBody>
            <a:bodyPr wrap="square" lIns="0" tIns="0" rIns="0" bIns="0" rtlCol="0">
              <a:spAutoFit/>
            </a:bodyPr>
            <a:lstStyle/>
            <a:p>
              <a:pPr algn="just" hangingPunct="0">
                <a:lnSpc>
                  <a:spcPct val="150000"/>
                </a:lnSpc>
              </a:pPr>
              <a:r>
                <a:rPr lang="zh-CN" altLang="en-US" sz="1600" dirty="0">
                  <a:solidFill>
                    <a:schemeClr val="bg1"/>
                  </a:solidFill>
                  <a:latin typeface="思源黑体 CN Normal" panose="020B0400000000000000" pitchFamily="34" charset="-122"/>
                  <a:ea typeface="思源黑体 CN Normal" panose="020B0400000000000000" pitchFamily="34" charset="-122"/>
                  <a:cs typeface="+mn-ea"/>
                  <a:sym typeface="+mn-lt"/>
                </a:rPr>
                <a:t>点击这里，输入您的文本文字，更改文字的颜色或者大小属性。还可以设置合适的文字格式</a:t>
              </a:r>
              <a:endParaRPr lang="en-US" altLang="zh-CN" sz="1600" dirty="0">
                <a:solidFill>
                  <a:schemeClr val="bg1"/>
                </a:solidFill>
                <a:latin typeface="思源黑体 CN Normal" panose="020B0400000000000000" pitchFamily="34" charset="-122"/>
                <a:ea typeface="思源黑体 CN Normal" panose="020B0400000000000000" pitchFamily="34" charset="-122"/>
                <a:cs typeface="+mn-ea"/>
                <a:sym typeface="+mn-lt"/>
              </a:endParaRPr>
            </a:p>
            <a:p>
              <a:pPr algn="just" hangingPunct="0">
                <a:lnSpc>
                  <a:spcPct val="150000"/>
                </a:lnSpc>
              </a:pPr>
              <a:r>
                <a:rPr lang="zh-CN" altLang="en-US" sz="1600" dirty="0">
                  <a:solidFill>
                    <a:schemeClr val="bg1"/>
                  </a:solidFill>
                  <a:latin typeface="思源黑体 CN Normal" panose="020B0400000000000000" pitchFamily="34" charset="-122"/>
                  <a:ea typeface="思源黑体 CN Normal" panose="020B0400000000000000" pitchFamily="34" charset="-122"/>
                  <a:cs typeface="+mn-ea"/>
                  <a:sym typeface="+mn-lt"/>
                </a:rPr>
                <a:t>调整文字文本的行间距。点击这里，更改文字的颜色或者大小属性。</a:t>
              </a:r>
              <a:endParaRPr lang="zh-CN" altLang="en-US" sz="1600" dirty="0">
                <a:solidFill>
                  <a:schemeClr val="bg1"/>
                </a:solidFill>
                <a:latin typeface="思源黑体 CN Normal" panose="020B0400000000000000" pitchFamily="34" charset="-122"/>
                <a:ea typeface="思源黑体 CN Normal" panose="020B0400000000000000" pitchFamily="34" charset="-122"/>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900" advTm="0">
        <p14:warp dir="in"/>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childTnLst>
                                </p:cTn>
                              </p:par>
                              <p:par>
                                <p:cTn id="10" presetID="42" presetClass="entr" presetSubtype="0" fill="hold" grpId="0" nodeType="with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fade">
                                      <p:cBhvr>
                                        <p:cTn id="12" dur="1000"/>
                                        <p:tgtEl>
                                          <p:spTgt spid="17"/>
                                        </p:tgtEl>
                                      </p:cBhvr>
                                    </p:animEffect>
                                    <p:anim calcmode="lin" valueType="num">
                                      <p:cBhvr>
                                        <p:cTn id="13" dur="1000" fill="hold"/>
                                        <p:tgtEl>
                                          <p:spTgt spid="17"/>
                                        </p:tgtEl>
                                        <p:attrNameLst>
                                          <p:attrName>ppt_x</p:attrName>
                                        </p:attrNameLst>
                                      </p:cBhvr>
                                      <p:tavLst>
                                        <p:tav tm="0">
                                          <p:val>
                                            <p:strVal val="#ppt_x"/>
                                          </p:val>
                                        </p:tav>
                                        <p:tav tm="100000">
                                          <p:val>
                                            <p:strVal val="#ppt_x"/>
                                          </p:val>
                                        </p:tav>
                                      </p:tavLst>
                                    </p:anim>
                                    <p:anim calcmode="lin" valueType="num">
                                      <p:cBhvr>
                                        <p:cTn id="14" dur="1000" fill="hold"/>
                                        <p:tgtEl>
                                          <p:spTgt spid="17"/>
                                        </p:tgtEl>
                                        <p:attrNameLst>
                                          <p:attrName>ppt_y</p:attrName>
                                        </p:attrNameLst>
                                      </p:cBhvr>
                                      <p:tavLst>
                                        <p:tav tm="0">
                                          <p:val>
                                            <p:strVal val="#ppt_y+.1"/>
                                          </p:val>
                                        </p:tav>
                                        <p:tav tm="100000">
                                          <p:val>
                                            <p:strVal val="#ppt_y"/>
                                          </p:val>
                                        </p:tav>
                                      </p:tavLst>
                                    </p:anim>
                                  </p:childTnLst>
                                </p:cTn>
                              </p:par>
                              <p:par>
                                <p:cTn id="15" presetID="53" presetClass="entr" presetSubtype="16" fill="hold" grpId="0" nodeType="withEffect">
                                  <p:stCondLst>
                                    <p:cond delay="0"/>
                                  </p:stCondLst>
                                  <p:childTnLst>
                                    <p:set>
                                      <p:cBhvr>
                                        <p:cTn id="16" dur="1" fill="hold">
                                          <p:stCondLst>
                                            <p:cond delay="0"/>
                                          </p:stCondLst>
                                        </p:cTn>
                                        <p:tgtEl>
                                          <p:spTgt spid="33"/>
                                        </p:tgtEl>
                                        <p:attrNameLst>
                                          <p:attrName>style.visibility</p:attrName>
                                        </p:attrNameLst>
                                      </p:cBhvr>
                                      <p:to>
                                        <p:strVal val="visible"/>
                                      </p:to>
                                    </p:set>
                                    <p:anim calcmode="lin" valueType="num">
                                      <p:cBhvr>
                                        <p:cTn id="17" dur="500" fill="hold"/>
                                        <p:tgtEl>
                                          <p:spTgt spid="33"/>
                                        </p:tgtEl>
                                        <p:attrNameLst>
                                          <p:attrName>ppt_w</p:attrName>
                                        </p:attrNameLst>
                                      </p:cBhvr>
                                      <p:tavLst>
                                        <p:tav tm="0">
                                          <p:val>
                                            <p:fltVal val="0"/>
                                          </p:val>
                                        </p:tav>
                                        <p:tav tm="100000">
                                          <p:val>
                                            <p:strVal val="#ppt_w"/>
                                          </p:val>
                                        </p:tav>
                                      </p:tavLst>
                                    </p:anim>
                                    <p:anim calcmode="lin" valueType="num">
                                      <p:cBhvr>
                                        <p:cTn id="18" dur="500" fill="hold"/>
                                        <p:tgtEl>
                                          <p:spTgt spid="33"/>
                                        </p:tgtEl>
                                        <p:attrNameLst>
                                          <p:attrName>ppt_h</p:attrName>
                                        </p:attrNameLst>
                                      </p:cBhvr>
                                      <p:tavLst>
                                        <p:tav tm="0">
                                          <p:val>
                                            <p:fltVal val="0"/>
                                          </p:val>
                                        </p:tav>
                                        <p:tav tm="100000">
                                          <p:val>
                                            <p:strVal val="#ppt_h"/>
                                          </p:val>
                                        </p:tav>
                                      </p:tavLst>
                                    </p:anim>
                                    <p:animEffect transition="in" filter="fade">
                                      <p:cBhvr>
                                        <p:cTn id="19" dur="500"/>
                                        <p:tgtEl>
                                          <p:spTgt spid="33"/>
                                        </p:tgtEl>
                                      </p:cBhvr>
                                    </p:animEffect>
                                  </p:childTnLst>
                                </p:cTn>
                              </p:par>
                            </p:childTnLst>
                          </p:cTn>
                        </p:par>
                        <p:par>
                          <p:cTn id="20" fill="hold">
                            <p:stCondLst>
                              <p:cond delay="500"/>
                            </p:stCondLst>
                            <p:childTnLst>
                              <p:par>
                                <p:cTn id="21" presetID="2" presetClass="entr" presetSubtype="4" fill="hold" grpId="0" nodeType="afterEffect">
                                  <p:stCondLst>
                                    <p:cond delay="0"/>
                                  </p:stCondLst>
                                  <p:childTnLst>
                                    <p:set>
                                      <p:cBhvr>
                                        <p:cTn id="22" dur="1" fill="hold">
                                          <p:stCondLst>
                                            <p:cond delay="0"/>
                                          </p:stCondLst>
                                        </p:cTn>
                                        <p:tgtEl>
                                          <p:spTgt spid="15"/>
                                        </p:tgtEl>
                                        <p:attrNameLst>
                                          <p:attrName>style.visibility</p:attrName>
                                        </p:attrNameLst>
                                      </p:cBhvr>
                                      <p:to>
                                        <p:strVal val="visible"/>
                                      </p:to>
                                    </p:set>
                                    <p:anim calcmode="lin" valueType="num">
                                      <p:cBhvr additive="base">
                                        <p:cTn id="23" dur="500" fill="hold"/>
                                        <p:tgtEl>
                                          <p:spTgt spid="15"/>
                                        </p:tgtEl>
                                        <p:attrNameLst>
                                          <p:attrName>ppt_x</p:attrName>
                                        </p:attrNameLst>
                                      </p:cBhvr>
                                      <p:tavLst>
                                        <p:tav tm="0">
                                          <p:val>
                                            <p:strVal val="#ppt_x"/>
                                          </p:val>
                                        </p:tav>
                                        <p:tav tm="100000">
                                          <p:val>
                                            <p:strVal val="#ppt_x"/>
                                          </p:val>
                                        </p:tav>
                                      </p:tavLst>
                                    </p:anim>
                                    <p:anim calcmode="lin" valueType="num">
                                      <p:cBhvr additive="base">
                                        <p:cTn id="24" dur="500" fill="hold"/>
                                        <p:tgtEl>
                                          <p:spTgt spid="15"/>
                                        </p:tgtEl>
                                        <p:attrNameLst>
                                          <p:attrName>ppt_y</p:attrName>
                                        </p:attrNameLst>
                                      </p:cBhvr>
                                      <p:tavLst>
                                        <p:tav tm="0">
                                          <p:val>
                                            <p:strVal val="1+#ppt_h/2"/>
                                          </p:val>
                                        </p:tav>
                                        <p:tav tm="100000">
                                          <p:val>
                                            <p:strVal val="#ppt_y"/>
                                          </p:val>
                                        </p:tav>
                                      </p:tavLst>
                                    </p:anim>
                                  </p:childTnLst>
                                </p:cTn>
                              </p:par>
                            </p:childTnLst>
                          </p:cTn>
                        </p:par>
                        <p:par>
                          <p:cTn id="25" fill="hold">
                            <p:stCondLst>
                              <p:cond delay="1000"/>
                            </p:stCondLst>
                            <p:childTnLst>
                              <p:par>
                                <p:cTn id="26" presetID="2" presetClass="entr" presetSubtype="4" fill="hold" nodeType="afterEffect">
                                  <p:stCondLst>
                                    <p:cond delay="0"/>
                                  </p:stCondLst>
                                  <p:childTnLst>
                                    <p:set>
                                      <p:cBhvr>
                                        <p:cTn id="27" dur="1" fill="hold">
                                          <p:stCondLst>
                                            <p:cond delay="0"/>
                                          </p:stCondLst>
                                        </p:cTn>
                                        <p:tgtEl>
                                          <p:spTgt spid="12"/>
                                        </p:tgtEl>
                                        <p:attrNameLst>
                                          <p:attrName>style.visibility</p:attrName>
                                        </p:attrNameLst>
                                      </p:cBhvr>
                                      <p:to>
                                        <p:strVal val="visible"/>
                                      </p:to>
                                    </p:set>
                                    <p:anim calcmode="lin" valueType="num">
                                      <p:cBhvr additive="base">
                                        <p:cTn id="28" dur="500" fill="hold"/>
                                        <p:tgtEl>
                                          <p:spTgt spid="12"/>
                                        </p:tgtEl>
                                        <p:attrNameLst>
                                          <p:attrName>ppt_x</p:attrName>
                                        </p:attrNameLst>
                                      </p:cBhvr>
                                      <p:tavLst>
                                        <p:tav tm="0">
                                          <p:val>
                                            <p:strVal val="#ppt_x"/>
                                          </p:val>
                                        </p:tav>
                                        <p:tav tm="100000">
                                          <p:val>
                                            <p:strVal val="#ppt_x"/>
                                          </p:val>
                                        </p:tav>
                                      </p:tavLst>
                                    </p:anim>
                                    <p:anim calcmode="lin" valueType="num">
                                      <p:cBhvr additive="base">
                                        <p:cTn id="29" dur="500" fill="hold"/>
                                        <p:tgtEl>
                                          <p:spTgt spid="12"/>
                                        </p:tgtEl>
                                        <p:attrNameLst>
                                          <p:attrName>ppt_y</p:attrName>
                                        </p:attrNameLst>
                                      </p:cBhvr>
                                      <p:tavLst>
                                        <p:tav tm="0">
                                          <p:val>
                                            <p:strVal val="1+#ppt_h/2"/>
                                          </p:val>
                                        </p:tav>
                                        <p:tav tm="100000">
                                          <p:val>
                                            <p:strVal val="#ppt_y"/>
                                          </p:val>
                                        </p:tav>
                                      </p:tavLst>
                                    </p:anim>
                                  </p:childTnLst>
                                </p:cTn>
                              </p:par>
                            </p:childTnLst>
                          </p:cTn>
                        </p:par>
                        <p:par>
                          <p:cTn id="30" fill="hold">
                            <p:stCondLst>
                              <p:cond delay="1500"/>
                            </p:stCondLst>
                            <p:childTnLst>
                              <p:par>
                                <p:cTn id="31" presetID="53" presetClass="entr" presetSubtype="16" fill="hold" nodeType="afterEffect">
                                  <p:stCondLst>
                                    <p:cond delay="0"/>
                                  </p:stCondLst>
                                  <p:childTnLst>
                                    <p:set>
                                      <p:cBhvr>
                                        <p:cTn id="32" dur="1" fill="hold">
                                          <p:stCondLst>
                                            <p:cond delay="0"/>
                                          </p:stCondLst>
                                        </p:cTn>
                                        <p:tgtEl>
                                          <p:spTgt spid="19"/>
                                        </p:tgtEl>
                                        <p:attrNameLst>
                                          <p:attrName>style.visibility</p:attrName>
                                        </p:attrNameLst>
                                      </p:cBhvr>
                                      <p:to>
                                        <p:strVal val="visible"/>
                                      </p:to>
                                    </p:set>
                                    <p:anim calcmode="lin" valueType="num">
                                      <p:cBhvr>
                                        <p:cTn id="33" dur="500" fill="hold"/>
                                        <p:tgtEl>
                                          <p:spTgt spid="19"/>
                                        </p:tgtEl>
                                        <p:attrNameLst>
                                          <p:attrName>ppt_w</p:attrName>
                                        </p:attrNameLst>
                                      </p:cBhvr>
                                      <p:tavLst>
                                        <p:tav tm="0">
                                          <p:val>
                                            <p:fltVal val="0"/>
                                          </p:val>
                                        </p:tav>
                                        <p:tav tm="100000">
                                          <p:val>
                                            <p:strVal val="#ppt_w"/>
                                          </p:val>
                                        </p:tav>
                                      </p:tavLst>
                                    </p:anim>
                                    <p:anim calcmode="lin" valueType="num">
                                      <p:cBhvr>
                                        <p:cTn id="34" dur="500" fill="hold"/>
                                        <p:tgtEl>
                                          <p:spTgt spid="19"/>
                                        </p:tgtEl>
                                        <p:attrNameLst>
                                          <p:attrName>ppt_h</p:attrName>
                                        </p:attrNameLst>
                                      </p:cBhvr>
                                      <p:tavLst>
                                        <p:tav tm="0">
                                          <p:val>
                                            <p:fltVal val="0"/>
                                          </p:val>
                                        </p:tav>
                                        <p:tav tm="100000">
                                          <p:val>
                                            <p:strVal val="#ppt_h"/>
                                          </p:val>
                                        </p:tav>
                                      </p:tavLst>
                                    </p:anim>
                                    <p:animEffect transition="in" filter="fade">
                                      <p:cBhvr>
                                        <p:cTn id="35" dur="500"/>
                                        <p:tgtEl>
                                          <p:spTgt spid="19"/>
                                        </p:tgtEl>
                                      </p:cBhvr>
                                    </p:animEffect>
                                  </p:childTnLst>
                                </p:cTn>
                              </p:par>
                            </p:childTnLst>
                          </p:cTn>
                        </p:par>
                        <p:par>
                          <p:cTn id="36" fill="hold">
                            <p:stCondLst>
                              <p:cond delay="2000"/>
                            </p:stCondLst>
                            <p:childTnLst>
                              <p:par>
                                <p:cTn id="37" presetID="53" presetClass="entr" presetSubtype="16" fill="hold" nodeType="afterEffect">
                                  <p:stCondLst>
                                    <p:cond delay="0"/>
                                  </p:stCondLst>
                                  <p:childTnLst>
                                    <p:set>
                                      <p:cBhvr>
                                        <p:cTn id="38" dur="1" fill="hold">
                                          <p:stCondLst>
                                            <p:cond delay="0"/>
                                          </p:stCondLst>
                                        </p:cTn>
                                        <p:tgtEl>
                                          <p:spTgt spid="22"/>
                                        </p:tgtEl>
                                        <p:attrNameLst>
                                          <p:attrName>style.visibility</p:attrName>
                                        </p:attrNameLst>
                                      </p:cBhvr>
                                      <p:to>
                                        <p:strVal val="visible"/>
                                      </p:to>
                                    </p:set>
                                    <p:anim calcmode="lin" valueType="num">
                                      <p:cBhvr>
                                        <p:cTn id="39" dur="500" fill="hold"/>
                                        <p:tgtEl>
                                          <p:spTgt spid="22"/>
                                        </p:tgtEl>
                                        <p:attrNameLst>
                                          <p:attrName>ppt_w</p:attrName>
                                        </p:attrNameLst>
                                      </p:cBhvr>
                                      <p:tavLst>
                                        <p:tav tm="0">
                                          <p:val>
                                            <p:fltVal val="0"/>
                                          </p:val>
                                        </p:tav>
                                        <p:tav tm="100000">
                                          <p:val>
                                            <p:strVal val="#ppt_w"/>
                                          </p:val>
                                        </p:tav>
                                      </p:tavLst>
                                    </p:anim>
                                    <p:anim calcmode="lin" valueType="num">
                                      <p:cBhvr>
                                        <p:cTn id="40" dur="500" fill="hold"/>
                                        <p:tgtEl>
                                          <p:spTgt spid="22"/>
                                        </p:tgtEl>
                                        <p:attrNameLst>
                                          <p:attrName>ppt_h</p:attrName>
                                        </p:attrNameLst>
                                      </p:cBhvr>
                                      <p:tavLst>
                                        <p:tav tm="0">
                                          <p:val>
                                            <p:fltVal val="0"/>
                                          </p:val>
                                        </p:tav>
                                        <p:tav tm="100000">
                                          <p:val>
                                            <p:strVal val="#ppt_h"/>
                                          </p:val>
                                        </p:tav>
                                      </p:tavLst>
                                    </p:anim>
                                    <p:animEffect transition="in" filter="fade">
                                      <p:cBhvr>
                                        <p:cTn id="41"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33" grpId="0"/>
      <p:bldP spid="15"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698500" y="-582990"/>
            <a:ext cx="13589000" cy="8023980"/>
            <a:chOff x="-863600" y="-584200"/>
            <a:chExt cx="13335000" cy="7874000"/>
          </a:xfrm>
          <a:solidFill>
            <a:srgbClr val="E6E6E6"/>
          </a:solidFill>
        </p:grpSpPr>
        <p:grpSp>
          <p:nvGrpSpPr>
            <p:cNvPr id="4" name="组合 3"/>
            <p:cNvGrpSpPr/>
            <p:nvPr/>
          </p:nvGrpSpPr>
          <p:grpSpPr>
            <a:xfrm>
              <a:off x="-863600" y="-584200"/>
              <a:ext cx="165100" cy="7874000"/>
              <a:chOff x="-863600" y="-584200"/>
              <a:chExt cx="165100" cy="7874000"/>
            </a:xfrm>
            <a:grpFill/>
          </p:grpSpPr>
          <p:sp>
            <p:nvSpPr>
              <p:cNvPr id="2" name="椭圆 1"/>
              <p:cNvSpPr/>
              <p:nvPr/>
            </p:nvSpPr>
            <p:spPr>
              <a:xfrm>
                <a:off x="-863600" y="-584200"/>
                <a:ext cx="165100" cy="165100"/>
              </a:xfrm>
              <a:prstGeom prst="ellipse">
                <a:avLst/>
              </a:prstGeom>
              <a:grp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椭圆 2"/>
              <p:cNvSpPr/>
              <p:nvPr/>
            </p:nvSpPr>
            <p:spPr>
              <a:xfrm>
                <a:off x="-863600" y="7124700"/>
                <a:ext cx="165100" cy="165100"/>
              </a:xfrm>
              <a:prstGeom prst="ellipse">
                <a:avLst/>
              </a:prstGeom>
              <a:grp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 name="组合 4"/>
            <p:cNvGrpSpPr/>
            <p:nvPr/>
          </p:nvGrpSpPr>
          <p:grpSpPr>
            <a:xfrm>
              <a:off x="12306300" y="-584200"/>
              <a:ext cx="165100" cy="7874000"/>
              <a:chOff x="-863600" y="-584200"/>
              <a:chExt cx="165100" cy="7874000"/>
            </a:xfrm>
            <a:grpFill/>
          </p:grpSpPr>
          <p:sp>
            <p:nvSpPr>
              <p:cNvPr id="6" name="椭圆 5"/>
              <p:cNvSpPr/>
              <p:nvPr/>
            </p:nvSpPr>
            <p:spPr>
              <a:xfrm>
                <a:off x="-863600" y="-584200"/>
                <a:ext cx="165100" cy="165100"/>
              </a:xfrm>
              <a:prstGeom prst="ellipse">
                <a:avLst/>
              </a:prstGeom>
              <a:grp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p:nvSpPr>
            <p:spPr>
              <a:xfrm>
                <a:off x="-863600" y="7124700"/>
                <a:ext cx="165100" cy="165100"/>
              </a:xfrm>
              <a:prstGeom prst="ellipse">
                <a:avLst/>
              </a:prstGeom>
              <a:grp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7" name="文本框 16"/>
          <p:cNvSpPr txBox="1"/>
          <p:nvPr/>
        </p:nvSpPr>
        <p:spPr>
          <a:xfrm>
            <a:off x="4387850" y="1147207"/>
            <a:ext cx="3416300" cy="230832"/>
          </a:xfrm>
          <a:prstGeom prst="rect">
            <a:avLst/>
          </a:prstGeom>
          <a:noFill/>
        </p:spPr>
        <p:txBody>
          <a:bodyPr wrap="square" rtlCol="0">
            <a:spAutoFit/>
          </a:bodyPr>
          <a:lstStyle/>
          <a:p>
            <a:pPr algn="dist"/>
            <a:r>
              <a:rPr lang="en-US" altLang="zh-CN" sz="900" spc="300" dirty="0">
                <a:solidFill>
                  <a:schemeClr val="tx1">
                    <a:lumMod val="50000"/>
                    <a:lumOff val="50000"/>
                  </a:schemeClr>
                </a:solidFill>
                <a:latin typeface="+mn-ea"/>
              </a:rPr>
              <a:t>SCIENCE AND TECHNOLOGY</a:t>
            </a:r>
            <a:endParaRPr lang="zh-CN" altLang="en-US" sz="900" spc="300" dirty="0">
              <a:solidFill>
                <a:schemeClr val="tx1">
                  <a:lumMod val="50000"/>
                  <a:lumOff val="50000"/>
                </a:schemeClr>
              </a:solidFill>
              <a:latin typeface="+mn-ea"/>
            </a:endParaRPr>
          </a:p>
        </p:txBody>
      </p:sp>
      <p:sp>
        <p:nvSpPr>
          <p:cNvPr id="33" name="文本框 32"/>
          <p:cNvSpPr txBox="1"/>
          <p:nvPr/>
        </p:nvSpPr>
        <p:spPr>
          <a:xfrm>
            <a:off x="4718957" y="541929"/>
            <a:ext cx="2754086" cy="707886"/>
          </a:xfrm>
          <a:prstGeom prst="rect">
            <a:avLst/>
          </a:prstGeom>
          <a:noFill/>
        </p:spPr>
        <p:txBody>
          <a:bodyPr wrap="square" rtlCol="0">
            <a:spAutoFit/>
          </a:bodyPr>
          <a:lstStyle/>
          <a:p>
            <a:pPr algn="ctr"/>
            <a:r>
              <a:rPr lang="zh-CN" altLang="en-US" sz="4000" spc="600" dirty="0">
                <a:solidFill>
                  <a:srgbClr val="4C678E"/>
                </a:solidFill>
                <a:latin typeface="思源宋体 Heavy" panose="02020900000000000000" pitchFamily="18" charset="-122"/>
                <a:ea typeface="思源宋体 Heavy" panose="02020900000000000000" pitchFamily="18" charset="-122"/>
              </a:rPr>
              <a:t>实验验证</a:t>
            </a:r>
            <a:endParaRPr lang="zh-CN" altLang="en-US" sz="4000" spc="600" dirty="0">
              <a:solidFill>
                <a:srgbClr val="4C678E"/>
              </a:solidFill>
              <a:latin typeface="思源宋体 Heavy" panose="02020900000000000000" pitchFamily="18" charset="-122"/>
              <a:ea typeface="思源宋体 Heavy" panose="02020900000000000000" pitchFamily="18" charset="-122"/>
            </a:endParaRPr>
          </a:p>
        </p:txBody>
      </p:sp>
      <p:grpSp>
        <p:nvGrpSpPr>
          <p:cNvPr id="9" name="组合 8"/>
          <p:cNvGrpSpPr/>
          <p:nvPr/>
        </p:nvGrpSpPr>
        <p:grpSpPr>
          <a:xfrm>
            <a:off x="3850602" y="939639"/>
            <a:ext cx="4490797" cy="0"/>
            <a:chOff x="3893464" y="1130139"/>
            <a:chExt cx="4490797" cy="0"/>
          </a:xfrm>
        </p:grpSpPr>
        <p:cxnSp>
          <p:nvCxnSpPr>
            <p:cNvPr id="36" name="直接箭头连接符 25"/>
            <p:cNvCxnSpPr/>
            <p:nvPr/>
          </p:nvCxnSpPr>
          <p:spPr>
            <a:xfrm>
              <a:off x="3893464" y="1130139"/>
              <a:ext cx="820497" cy="0"/>
            </a:xfrm>
            <a:prstGeom prst="straightConnector1">
              <a:avLst/>
            </a:prstGeom>
            <a:ln>
              <a:gradFill>
                <a:gsLst>
                  <a:gs pos="100000">
                    <a:srgbClr val="4C678E">
                      <a:alpha val="0"/>
                    </a:srgbClr>
                  </a:gs>
                  <a:gs pos="0">
                    <a:srgbClr val="4C678E"/>
                  </a:gs>
                </a:gsLst>
                <a:lin ang="10800000" scaled="0"/>
              </a:gradFill>
              <a:tailEnd type="oval"/>
            </a:ln>
          </p:spPr>
          <p:style>
            <a:lnRef idx="1">
              <a:schemeClr val="accent1"/>
            </a:lnRef>
            <a:fillRef idx="0">
              <a:schemeClr val="accent1"/>
            </a:fillRef>
            <a:effectRef idx="0">
              <a:schemeClr val="accent1"/>
            </a:effectRef>
            <a:fontRef idx="minor">
              <a:schemeClr val="tx1"/>
            </a:fontRef>
          </p:style>
        </p:cxnSp>
        <p:cxnSp>
          <p:nvCxnSpPr>
            <p:cNvPr id="50" name="直接箭头连接符 25"/>
            <p:cNvCxnSpPr/>
            <p:nvPr/>
          </p:nvCxnSpPr>
          <p:spPr>
            <a:xfrm flipH="1">
              <a:off x="7563764" y="1130139"/>
              <a:ext cx="820497" cy="0"/>
            </a:xfrm>
            <a:prstGeom prst="straightConnector1">
              <a:avLst/>
            </a:prstGeom>
            <a:ln>
              <a:gradFill>
                <a:gsLst>
                  <a:gs pos="100000">
                    <a:srgbClr val="4C678E">
                      <a:alpha val="0"/>
                    </a:srgbClr>
                  </a:gs>
                  <a:gs pos="0">
                    <a:srgbClr val="4C678E"/>
                  </a:gs>
                </a:gsLst>
                <a:lin ang="10800000" scaled="0"/>
              </a:gradFill>
              <a:tailEnd type="oval"/>
            </a:ln>
          </p:spPr>
          <p:style>
            <a:lnRef idx="1">
              <a:schemeClr val="accent1"/>
            </a:lnRef>
            <a:fillRef idx="0">
              <a:schemeClr val="accent1"/>
            </a:fillRef>
            <a:effectRef idx="0">
              <a:schemeClr val="accent1"/>
            </a:effectRef>
            <a:fontRef idx="minor">
              <a:schemeClr val="tx1"/>
            </a:fontRef>
          </p:style>
        </p:cxnSp>
      </p:grpSp>
      <p:grpSp>
        <p:nvGrpSpPr>
          <p:cNvPr id="10" name="组合 9"/>
          <p:cNvGrpSpPr/>
          <p:nvPr/>
        </p:nvGrpSpPr>
        <p:grpSpPr>
          <a:xfrm>
            <a:off x="694267" y="2267551"/>
            <a:ext cx="10803467" cy="3009907"/>
            <a:chOff x="694267" y="1788580"/>
            <a:chExt cx="10803467" cy="3009907"/>
          </a:xfrm>
        </p:grpSpPr>
        <p:sp>
          <p:nvSpPr>
            <p:cNvPr id="15" name="椭圆 14"/>
            <p:cNvSpPr/>
            <p:nvPr/>
          </p:nvSpPr>
          <p:spPr>
            <a:xfrm>
              <a:off x="4591047" y="1788580"/>
              <a:ext cx="3009907" cy="3009907"/>
            </a:xfrm>
            <a:prstGeom prst="ellipse">
              <a:avLst/>
            </a:prstGeom>
            <a:gradFill flip="none" rotWithShape="1">
              <a:gsLst>
                <a:gs pos="0">
                  <a:srgbClr val="4C678E"/>
                </a:gs>
                <a:gs pos="100000">
                  <a:srgbClr val="4C678E">
                    <a:alpha val="97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ym typeface="+mn-lt"/>
              </a:endParaRPr>
            </a:p>
          </p:txBody>
        </p:sp>
        <p:grpSp>
          <p:nvGrpSpPr>
            <p:cNvPr id="18" name="组合 17"/>
            <p:cNvGrpSpPr/>
            <p:nvPr/>
          </p:nvGrpSpPr>
          <p:grpSpPr>
            <a:xfrm>
              <a:off x="3939822" y="1989666"/>
              <a:ext cx="4312356" cy="2607734"/>
              <a:chOff x="4131733" y="2099733"/>
              <a:chExt cx="4312356" cy="2607734"/>
            </a:xfrm>
          </p:grpSpPr>
          <p:sp>
            <p:nvSpPr>
              <p:cNvPr id="19" name="椭圆 18"/>
              <p:cNvSpPr/>
              <p:nvPr/>
            </p:nvSpPr>
            <p:spPr>
              <a:xfrm>
                <a:off x="8229600" y="2099733"/>
                <a:ext cx="214489" cy="214489"/>
              </a:xfrm>
              <a:prstGeom prst="ellipse">
                <a:avLst/>
              </a:prstGeom>
              <a:gradFill flip="none" rotWithShape="1">
                <a:gsLst>
                  <a:gs pos="0">
                    <a:srgbClr val="4C678E"/>
                  </a:gs>
                  <a:gs pos="100000">
                    <a:srgbClr val="4C678E">
                      <a:alpha val="97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p:cNvSpPr/>
              <p:nvPr/>
            </p:nvSpPr>
            <p:spPr>
              <a:xfrm>
                <a:off x="8229600" y="4492978"/>
                <a:ext cx="214489" cy="214489"/>
              </a:xfrm>
              <a:prstGeom prst="ellipse">
                <a:avLst/>
              </a:prstGeom>
              <a:gradFill flip="none" rotWithShape="1">
                <a:gsLst>
                  <a:gs pos="0">
                    <a:srgbClr val="4C678E"/>
                  </a:gs>
                  <a:gs pos="100000">
                    <a:srgbClr val="4C678E">
                      <a:alpha val="97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p:cNvSpPr/>
              <p:nvPr/>
            </p:nvSpPr>
            <p:spPr>
              <a:xfrm>
                <a:off x="4131733" y="2099733"/>
                <a:ext cx="214489" cy="214489"/>
              </a:xfrm>
              <a:prstGeom prst="ellipse">
                <a:avLst/>
              </a:prstGeom>
              <a:gradFill flip="none" rotWithShape="1">
                <a:gsLst>
                  <a:gs pos="0">
                    <a:srgbClr val="4C678E"/>
                  </a:gs>
                  <a:gs pos="100000">
                    <a:srgbClr val="4C678E">
                      <a:alpha val="97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p:cNvSpPr/>
              <p:nvPr/>
            </p:nvSpPr>
            <p:spPr>
              <a:xfrm>
                <a:off x="4131733" y="4492978"/>
                <a:ext cx="214489" cy="214489"/>
              </a:xfrm>
              <a:prstGeom prst="ellipse">
                <a:avLst/>
              </a:prstGeom>
              <a:gradFill flip="none" rotWithShape="1">
                <a:gsLst>
                  <a:gs pos="0">
                    <a:srgbClr val="4C678E"/>
                  </a:gs>
                  <a:gs pos="100000">
                    <a:srgbClr val="4C678E">
                      <a:alpha val="97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3" name="组合 22"/>
            <p:cNvGrpSpPr/>
            <p:nvPr/>
          </p:nvGrpSpPr>
          <p:grpSpPr>
            <a:xfrm>
              <a:off x="694267" y="3462867"/>
              <a:ext cx="10803467" cy="0"/>
              <a:chOff x="767644" y="3465689"/>
              <a:chExt cx="10803467" cy="0"/>
            </a:xfrm>
          </p:grpSpPr>
          <p:cxnSp>
            <p:nvCxnSpPr>
              <p:cNvPr id="24" name="直接连接符 23"/>
              <p:cNvCxnSpPr/>
              <p:nvPr/>
            </p:nvCxnSpPr>
            <p:spPr>
              <a:xfrm>
                <a:off x="767644" y="3465689"/>
                <a:ext cx="2991556" cy="0"/>
              </a:xfrm>
              <a:prstGeom prst="line">
                <a:avLst/>
              </a:prstGeom>
              <a:ln>
                <a:solidFill>
                  <a:schemeClr val="bg1">
                    <a:lumMod val="65000"/>
                    <a:alpha val="62000"/>
                  </a:schemeClr>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a:off x="8579555" y="3465689"/>
                <a:ext cx="2991556" cy="0"/>
              </a:xfrm>
              <a:prstGeom prst="line">
                <a:avLst/>
              </a:prstGeom>
              <a:ln>
                <a:solidFill>
                  <a:schemeClr val="bg1">
                    <a:lumMod val="65000"/>
                    <a:alpha val="62000"/>
                  </a:schemeClr>
                </a:solidFill>
              </a:ln>
            </p:spPr>
            <p:style>
              <a:lnRef idx="1">
                <a:schemeClr val="accent1"/>
              </a:lnRef>
              <a:fillRef idx="0">
                <a:schemeClr val="accent1"/>
              </a:fillRef>
              <a:effectRef idx="0">
                <a:schemeClr val="accent1"/>
              </a:effectRef>
              <a:fontRef idx="minor">
                <a:schemeClr val="tx1"/>
              </a:fontRef>
            </p:style>
          </p:cxnSp>
        </p:grpSp>
      </p:grpSp>
      <p:sp>
        <p:nvSpPr>
          <p:cNvPr id="26" name="book-closed-tool_59175"/>
          <p:cNvSpPr>
            <a:spLocks noChangeAspect="1"/>
          </p:cNvSpPr>
          <p:nvPr/>
        </p:nvSpPr>
        <p:spPr bwMode="auto">
          <a:xfrm>
            <a:off x="5312229" y="2913344"/>
            <a:ext cx="1567542" cy="1718320"/>
          </a:xfrm>
          <a:custGeom>
            <a:avLst/>
            <a:gdLst>
              <a:gd name="T0" fmla="*/ 1160 w 1187"/>
              <a:gd name="T1" fmla="*/ 0 h 1303"/>
              <a:gd name="T2" fmla="*/ 1098 w 1187"/>
              <a:gd name="T3" fmla="*/ 0 h 1303"/>
              <a:gd name="T4" fmla="*/ 1071 w 1187"/>
              <a:gd name="T5" fmla="*/ 27 h 1303"/>
              <a:gd name="T6" fmla="*/ 1071 w 1187"/>
              <a:gd name="T7" fmla="*/ 1187 h 1303"/>
              <a:gd name="T8" fmla="*/ 342 w 1187"/>
              <a:gd name="T9" fmla="*/ 1187 h 1303"/>
              <a:gd name="T10" fmla="*/ 246 w 1187"/>
              <a:gd name="T11" fmla="*/ 1091 h 1303"/>
              <a:gd name="T12" fmla="*/ 342 w 1187"/>
              <a:gd name="T13" fmla="*/ 994 h 1303"/>
              <a:gd name="T14" fmla="*/ 911 w 1187"/>
              <a:gd name="T15" fmla="*/ 994 h 1303"/>
              <a:gd name="T16" fmla="*/ 938 w 1187"/>
              <a:gd name="T17" fmla="*/ 968 h 1303"/>
              <a:gd name="T18" fmla="*/ 938 w 1187"/>
              <a:gd name="T19" fmla="*/ 27 h 1303"/>
              <a:gd name="T20" fmla="*/ 911 w 1187"/>
              <a:gd name="T21" fmla="*/ 0 h 1303"/>
              <a:gd name="T22" fmla="*/ 306 w 1187"/>
              <a:gd name="T23" fmla="*/ 0 h 1303"/>
              <a:gd name="T24" fmla="*/ 0 w 1187"/>
              <a:gd name="T25" fmla="*/ 306 h 1303"/>
              <a:gd name="T26" fmla="*/ 0 w 1187"/>
              <a:gd name="T27" fmla="*/ 996 h 1303"/>
              <a:gd name="T28" fmla="*/ 307 w 1187"/>
              <a:gd name="T29" fmla="*/ 1303 h 1303"/>
              <a:gd name="T30" fmla="*/ 1160 w 1187"/>
              <a:gd name="T31" fmla="*/ 1303 h 1303"/>
              <a:gd name="T32" fmla="*/ 1187 w 1187"/>
              <a:gd name="T33" fmla="*/ 1276 h 1303"/>
              <a:gd name="T34" fmla="*/ 1187 w 1187"/>
              <a:gd name="T35" fmla="*/ 27 h 1303"/>
              <a:gd name="T36" fmla="*/ 1160 w 1187"/>
              <a:gd name="T37" fmla="*/ 0 h 1303"/>
              <a:gd name="T38" fmla="*/ 331 w 1187"/>
              <a:gd name="T39" fmla="*/ 134 h 1303"/>
              <a:gd name="T40" fmla="*/ 378 w 1187"/>
              <a:gd name="T41" fmla="*/ 87 h 1303"/>
              <a:gd name="T42" fmla="*/ 425 w 1187"/>
              <a:gd name="T43" fmla="*/ 134 h 1303"/>
              <a:gd name="T44" fmla="*/ 425 w 1187"/>
              <a:gd name="T45" fmla="*/ 860 h 1303"/>
              <a:gd name="T46" fmla="*/ 378 w 1187"/>
              <a:gd name="T47" fmla="*/ 907 h 1303"/>
              <a:gd name="T48" fmla="*/ 331 w 1187"/>
              <a:gd name="T49" fmla="*/ 860 h 1303"/>
              <a:gd name="T50" fmla="*/ 331 w 1187"/>
              <a:gd name="T51" fmla="*/ 134 h 1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187" h="1303">
                <a:moveTo>
                  <a:pt x="1160" y="0"/>
                </a:moveTo>
                <a:lnTo>
                  <a:pt x="1098" y="0"/>
                </a:lnTo>
                <a:cubicBezTo>
                  <a:pt x="1083" y="0"/>
                  <a:pt x="1071" y="12"/>
                  <a:pt x="1071" y="27"/>
                </a:cubicBezTo>
                <a:lnTo>
                  <a:pt x="1071" y="1187"/>
                </a:lnTo>
                <a:lnTo>
                  <a:pt x="342" y="1187"/>
                </a:lnTo>
                <a:cubicBezTo>
                  <a:pt x="289" y="1187"/>
                  <a:pt x="246" y="1144"/>
                  <a:pt x="246" y="1091"/>
                </a:cubicBezTo>
                <a:cubicBezTo>
                  <a:pt x="246" y="1037"/>
                  <a:pt x="289" y="994"/>
                  <a:pt x="342" y="994"/>
                </a:cubicBezTo>
                <a:lnTo>
                  <a:pt x="911" y="994"/>
                </a:lnTo>
                <a:cubicBezTo>
                  <a:pt x="926" y="994"/>
                  <a:pt x="938" y="982"/>
                  <a:pt x="938" y="968"/>
                </a:cubicBezTo>
                <a:lnTo>
                  <a:pt x="938" y="27"/>
                </a:lnTo>
                <a:cubicBezTo>
                  <a:pt x="938" y="12"/>
                  <a:pt x="926" y="0"/>
                  <a:pt x="911" y="0"/>
                </a:cubicBezTo>
                <a:lnTo>
                  <a:pt x="306" y="0"/>
                </a:lnTo>
                <a:cubicBezTo>
                  <a:pt x="138" y="0"/>
                  <a:pt x="0" y="137"/>
                  <a:pt x="0" y="306"/>
                </a:cubicBezTo>
                <a:lnTo>
                  <a:pt x="0" y="996"/>
                </a:lnTo>
                <a:cubicBezTo>
                  <a:pt x="0" y="1165"/>
                  <a:pt x="138" y="1303"/>
                  <a:pt x="307" y="1303"/>
                </a:cubicBezTo>
                <a:lnTo>
                  <a:pt x="1160" y="1303"/>
                </a:lnTo>
                <a:cubicBezTo>
                  <a:pt x="1175" y="1303"/>
                  <a:pt x="1187" y="1291"/>
                  <a:pt x="1187" y="1276"/>
                </a:cubicBezTo>
                <a:lnTo>
                  <a:pt x="1187" y="27"/>
                </a:lnTo>
                <a:cubicBezTo>
                  <a:pt x="1187" y="12"/>
                  <a:pt x="1175" y="0"/>
                  <a:pt x="1160" y="0"/>
                </a:cubicBezTo>
                <a:close/>
                <a:moveTo>
                  <a:pt x="331" y="134"/>
                </a:moveTo>
                <a:cubicBezTo>
                  <a:pt x="331" y="108"/>
                  <a:pt x="352" y="87"/>
                  <a:pt x="378" y="87"/>
                </a:cubicBezTo>
                <a:cubicBezTo>
                  <a:pt x="404" y="87"/>
                  <a:pt x="425" y="108"/>
                  <a:pt x="425" y="134"/>
                </a:cubicBezTo>
                <a:lnTo>
                  <a:pt x="425" y="860"/>
                </a:lnTo>
                <a:cubicBezTo>
                  <a:pt x="425" y="886"/>
                  <a:pt x="404" y="907"/>
                  <a:pt x="378" y="907"/>
                </a:cubicBezTo>
                <a:cubicBezTo>
                  <a:pt x="352" y="907"/>
                  <a:pt x="331" y="886"/>
                  <a:pt x="331" y="860"/>
                </a:cubicBezTo>
                <a:lnTo>
                  <a:pt x="331" y="134"/>
                </a:lnTo>
                <a:close/>
              </a:path>
            </a:pathLst>
          </a:custGeom>
          <a:solidFill>
            <a:schemeClr val="bg1"/>
          </a:solidFill>
          <a:ln>
            <a:noFill/>
          </a:ln>
          <a:effectLst/>
        </p:spPr>
      </p:sp>
      <p:sp>
        <p:nvSpPr>
          <p:cNvPr id="27" name="矩形 26"/>
          <p:cNvSpPr/>
          <p:nvPr/>
        </p:nvSpPr>
        <p:spPr>
          <a:xfrm>
            <a:off x="1259115" y="2186445"/>
            <a:ext cx="1123274" cy="413062"/>
          </a:xfrm>
          <a:prstGeom prst="rect">
            <a:avLst/>
          </a:prstGeom>
          <a:noFill/>
        </p:spPr>
        <p:txBody>
          <a:bodyPr wrap="square" lIns="0" tIns="0" rIns="0" bIns="0" rtlCol="0">
            <a:spAutoFit/>
          </a:bodyPr>
          <a:lstStyle/>
          <a:p>
            <a:pPr algn="just" hangingPunct="0">
              <a:lnSpc>
                <a:spcPct val="150000"/>
              </a:lnSpc>
            </a:pPr>
            <a:r>
              <a:rPr lang="zh-CN" altLang="en-US" sz="2000" b="1" dirty="0">
                <a:solidFill>
                  <a:srgbClr val="4C678E"/>
                </a:solidFill>
                <a:latin typeface="思源黑体 CN Bold" panose="020B0800000000000000" pitchFamily="34" charset="-122"/>
                <a:ea typeface="思源黑体 CN Bold" panose="020B0800000000000000" pitchFamily="34" charset="-122"/>
                <a:cs typeface="+mn-ea"/>
                <a:sym typeface="+mn-lt"/>
              </a:rPr>
              <a:t>文本标题</a:t>
            </a:r>
            <a:endParaRPr lang="zh-CN" altLang="en-US" sz="2000" b="1" dirty="0">
              <a:solidFill>
                <a:srgbClr val="4C678E"/>
              </a:solidFill>
              <a:latin typeface="思源黑体 CN Bold" panose="020B0800000000000000" pitchFamily="34" charset="-122"/>
              <a:ea typeface="思源黑体 CN Bold" panose="020B0800000000000000" pitchFamily="34" charset="-122"/>
              <a:cs typeface="+mn-ea"/>
              <a:sym typeface="+mn-lt"/>
            </a:endParaRPr>
          </a:p>
        </p:txBody>
      </p:sp>
      <p:sp>
        <p:nvSpPr>
          <p:cNvPr id="28" name="矩形 27"/>
          <p:cNvSpPr/>
          <p:nvPr/>
        </p:nvSpPr>
        <p:spPr>
          <a:xfrm>
            <a:off x="1259115" y="2656151"/>
            <a:ext cx="2485571" cy="1069716"/>
          </a:xfrm>
          <a:prstGeom prst="rect">
            <a:avLst/>
          </a:prstGeom>
          <a:noFill/>
        </p:spPr>
        <p:txBody>
          <a:bodyPr wrap="square" lIns="0" tIns="0" rIns="0" bIns="0" rtlCol="0">
            <a:spAutoFit/>
          </a:bodyPr>
          <a:lstStyle/>
          <a:p>
            <a:pPr algn="just" hangingPunct="0">
              <a:lnSpc>
                <a:spcPct val="150000"/>
              </a:lnSpc>
            </a:pPr>
            <a:r>
              <a:rPr lang="zh-CN" altLang="en-US" sz="1600"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rPr>
              <a:t>点击这里，输入您的文本文字，更改文字的颜色或者大小属性。</a:t>
            </a:r>
            <a:endParaRPr lang="zh-CN" altLang="en-US" sz="1600"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endParaRPr>
          </a:p>
        </p:txBody>
      </p:sp>
      <p:sp>
        <p:nvSpPr>
          <p:cNvPr id="32" name="矩形 31"/>
          <p:cNvSpPr/>
          <p:nvPr/>
        </p:nvSpPr>
        <p:spPr>
          <a:xfrm>
            <a:off x="1259115" y="4104145"/>
            <a:ext cx="1123274" cy="413062"/>
          </a:xfrm>
          <a:prstGeom prst="rect">
            <a:avLst/>
          </a:prstGeom>
          <a:noFill/>
        </p:spPr>
        <p:txBody>
          <a:bodyPr wrap="square" lIns="0" tIns="0" rIns="0" bIns="0" rtlCol="0">
            <a:spAutoFit/>
          </a:bodyPr>
          <a:lstStyle/>
          <a:p>
            <a:pPr algn="just" hangingPunct="0">
              <a:lnSpc>
                <a:spcPct val="150000"/>
              </a:lnSpc>
            </a:pPr>
            <a:r>
              <a:rPr lang="zh-CN" altLang="en-US" sz="2000" b="1" dirty="0">
                <a:solidFill>
                  <a:srgbClr val="4C678E"/>
                </a:solidFill>
                <a:latin typeface="思源黑体 CN Bold" panose="020B0800000000000000" pitchFamily="34" charset="-122"/>
                <a:ea typeface="思源黑体 CN Bold" panose="020B0800000000000000" pitchFamily="34" charset="-122"/>
                <a:cs typeface="+mn-ea"/>
                <a:sym typeface="+mn-lt"/>
              </a:rPr>
              <a:t>文本标题</a:t>
            </a:r>
            <a:endParaRPr lang="zh-CN" altLang="en-US" sz="2000" b="1" dirty="0">
              <a:solidFill>
                <a:srgbClr val="4C678E"/>
              </a:solidFill>
              <a:latin typeface="思源黑体 CN Bold" panose="020B0800000000000000" pitchFamily="34" charset="-122"/>
              <a:ea typeface="思源黑体 CN Bold" panose="020B0800000000000000" pitchFamily="34" charset="-122"/>
              <a:cs typeface="+mn-ea"/>
              <a:sym typeface="+mn-lt"/>
            </a:endParaRPr>
          </a:p>
        </p:txBody>
      </p:sp>
      <p:sp>
        <p:nvSpPr>
          <p:cNvPr id="34" name="矩形 33"/>
          <p:cNvSpPr/>
          <p:nvPr/>
        </p:nvSpPr>
        <p:spPr>
          <a:xfrm>
            <a:off x="1259115" y="4573851"/>
            <a:ext cx="2485571" cy="1069716"/>
          </a:xfrm>
          <a:prstGeom prst="rect">
            <a:avLst/>
          </a:prstGeom>
          <a:noFill/>
        </p:spPr>
        <p:txBody>
          <a:bodyPr wrap="square" lIns="0" tIns="0" rIns="0" bIns="0" rtlCol="0">
            <a:spAutoFit/>
          </a:bodyPr>
          <a:lstStyle/>
          <a:p>
            <a:pPr algn="just" hangingPunct="0">
              <a:lnSpc>
                <a:spcPct val="150000"/>
              </a:lnSpc>
            </a:pPr>
            <a:r>
              <a:rPr lang="zh-CN" altLang="en-US" sz="1600"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rPr>
              <a:t>点击这里，输入您的文本文字，更改文字的颜色或者大小属性。</a:t>
            </a:r>
            <a:endParaRPr lang="zh-CN" altLang="en-US" sz="1600"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endParaRPr>
          </a:p>
        </p:txBody>
      </p:sp>
      <p:sp>
        <p:nvSpPr>
          <p:cNvPr id="35" name="矩形 34"/>
          <p:cNvSpPr/>
          <p:nvPr/>
        </p:nvSpPr>
        <p:spPr>
          <a:xfrm>
            <a:off x="8548915" y="2186445"/>
            <a:ext cx="1123274" cy="413062"/>
          </a:xfrm>
          <a:prstGeom prst="rect">
            <a:avLst/>
          </a:prstGeom>
          <a:noFill/>
        </p:spPr>
        <p:txBody>
          <a:bodyPr wrap="square" lIns="0" tIns="0" rIns="0" bIns="0" rtlCol="0">
            <a:spAutoFit/>
          </a:bodyPr>
          <a:lstStyle/>
          <a:p>
            <a:pPr algn="just" hangingPunct="0">
              <a:lnSpc>
                <a:spcPct val="150000"/>
              </a:lnSpc>
            </a:pPr>
            <a:r>
              <a:rPr lang="zh-CN" altLang="en-US" sz="2000" b="1" dirty="0">
                <a:solidFill>
                  <a:srgbClr val="4C678E"/>
                </a:solidFill>
                <a:latin typeface="思源黑体 CN Bold" panose="020B0800000000000000" pitchFamily="34" charset="-122"/>
                <a:ea typeface="思源黑体 CN Bold" panose="020B0800000000000000" pitchFamily="34" charset="-122"/>
                <a:cs typeface="+mn-ea"/>
                <a:sym typeface="+mn-lt"/>
              </a:rPr>
              <a:t>文本标题</a:t>
            </a:r>
            <a:endParaRPr lang="zh-CN" altLang="en-US" sz="2000" b="1" dirty="0">
              <a:solidFill>
                <a:srgbClr val="4C678E"/>
              </a:solidFill>
              <a:latin typeface="思源黑体 CN Bold" panose="020B0800000000000000" pitchFamily="34" charset="-122"/>
              <a:ea typeface="思源黑体 CN Bold" panose="020B0800000000000000" pitchFamily="34" charset="-122"/>
              <a:cs typeface="+mn-ea"/>
              <a:sym typeface="+mn-lt"/>
            </a:endParaRPr>
          </a:p>
        </p:txBody>
      </p:sp>
      <p:sp>
        <p:nvSpPr>
          <p:cNvPr id="37" name="矩形 36"/>
          <p:cNvSpPr/>
          <p:nvPr/>
        </p:nvSpPr>
        <p:spPr>
          <a:xfrm>
            <a:off x="8548915" y="2656151"/>
            <a:ext cx="2485571" cy="1069716"/>
          </a:xfrm>
          <a:prstGeom prst="rect">
            <a:avLst/>
          </a:prstGeom>
          <a:noFill/>
        </p:spPr>
        <p:txBody>
          <a:bodyPr wrap="square" lIns="0" tIns="0" rIns="0" bIns="0" rtlCol="0">
            <a:spAutoFit/>
          </a:bodyPr>
          <a:lstStyle/>
          <a:p>
            <a:pPr algn="just" hangingPunct="0">
              <a:lnSpc>
                <a:spcPct val="150000"/>
              </a:lnSpc>
            </a:pPr>
            <a:r>
              <a:rPr lang="zh-CN" altLang="en-US" sz="1600"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rPr>
              <a:t>点击这里，输入您的文本文字，更改文字的颜色或者大小属性。</a:t>
            </a:r>
            <a:endParaRPr lang="zh-CN" altLang="en-US" sz="1600"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endParaRPr>
          </a:p>
        </p:txBody>
      </p:sp>
      <p:sp>
        <p:nvSpPr>
          <p:cNvPr id="38" name="矩形 37"/>
          <p:cNvSpPr/>
          <p:nvPr/>
        </p:nvSpPr>
        <p:spPr>
          <a:xfrm>
            <a:off x="8548915" y="4104145"/>
            <a:ext cx="1123274" cy="413062"/>
          </a:xfrm>
          <a:prstGeom prst="rect">
            <a:avLst/>
          </a:prstGeom>
          <a:noFill/>
        </p:spPr>
        <p:txBody>
          <a:bodyPr wrap="square" lIns="0" tIns="0" rIns="0" bIns="0" rtlCol="0">
            <a:spAutoFit/>
          </a:bodyPr>
          <a:lstStyle/>
          <a:p>
            <a:pPr algn="just" hangingPunct="0">
              <a:lnSpc>
                <a:spcPct val="150000"/>
              </a:lnSpc>
            </a:pPr>
            <a:r>
              <a:rPr lang="zh-CN" altLang="en-US" sz="2000" b="1" dirty="0">
                <a:solidFill>
                  <a:srgbClr val="4C678E"/>
                </a:solidFill>
                <a:latin typeface="思源黑体 CN Bold" panose="020B0800000000000000" pitchFamily="34" charset="-122"/>
                <a:ea typeface="思源黑体 CN Bold" panose="020B0800000000000000" pitchFamily="34" charset="-122"/>
                <a:cs typeface="+mn-ea"/>
                <a:sym typeface="+mn-lt"/>
              </a:rPr>
              <a:t>文本标题</a:t>
            </a:r>
            <a:endParaRPr lang="zh-CN" altLang="en-US" sz="2000" b="1" dirty="0">
              <a:solidFill>
                <a:srgbClr val="4C678E"/>
              </a:solidFill>
              <a:latin typeface="思源黑体 CN Bold" panose="020B0800000000000000" pitchFamily="34" charset="-122"/>
              <a:ea typeface="思源黑体 CN Bold" panose="020B0800000000000000" pitchFamily="34" charset="-122"/>
              <a:cs typeface="+mn-ea"/>
              <a:sym typeface="+mn-lt"/>
            </a:endParaRPr>
          </a:p>
        </p:txBody>
      </p:sp>
      <p:sp>
        <p:nvSpPr>
          <p:cNvPr id="39" name="矩形 38"/>
          <p:cNvSpPr/>
          <p:nvPr/>
        </p:nvSpPr>
        <p:spPr>
          <a:xfrm>
            <a:off x="8548915" y="4573851"/>
            <a:ext cx="2485571" cy="1069716"/>
          </a:xfrm>
          <a:prstGeom prst="rect">
            <a:avLst/>
          </a:prstGeom>
          <a:noFill/>
        </p:spPr>
        <p:txBody>
          <a:bodyPr wrap="square" lIns="0" tIns="0" rIns="0" bIns="0" rtlCol="0">
            <a:spAutoFit/>
          </a:bodyPr>
          <a:lstStyle/>
          <a:p>
            <a:pPr algn="just" hangingPunct="0">
              <a:lnSpc>
                <a:spcPct val="150000"/>
              </a:lnSpc>
            </a:pPr>
            <a:r>
              <a:rPr lang="zh-CN" altLang="en-US" sz="1600"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rPr>
              <a:t>点击这里，输入您的文本文字，更改文字的颜色或者大小属性。</a:t>
            </a:r>
            <a:endParaRPr lang="zh-CN" altLang="en-US" sz="1600"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900" advTm="0">
        <p14:warp dir="in"/>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childTnLst>
                                </p:cTn>
                              </p:par>
                              <p:par>
                                <p:cTn id="10" presetID="42" presetClass="entr" presetSubtype="0" fill="hold" grpId="0" nodeType="with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fade">
                                      <p:cBhvr>
                                        <p:cTn id="12" dur="1000"/>
                                        <p:tgtEl>
                                          <p:spTgt spid="17"/>
                                        </p:tgtEl>
                                      </p:cBhvr>
                                    </p:animEffect>
                                    <p:anim calcmode="lin" valueType="num">
                                      <p:cBhvr>
                                        <p:cTn id="13" dur="1000" fill="hold"/>
                                        <p:tgtEl>
                                          <p:spTgt spid="17"/>
                                        </p:tgtEl>
                                        <p:attrNameLst>
                                          <p:attrName>ppt_x</p:attrName>
                                        </p:attrNameLst>
                                      </p:cBhvr>
                                      <p:tavLst>
                                        <p:tav tm="0">
                                          <p:val>
                                            <p:strVal val="#ppt_x"/>
                                          </p:val>
                                        </p:tav>
                                        <p:tav tm="100000">
                                          <p:val>
                                            <p:strVal val="#ppt_x"/>
                                          </p:val>
                                        </p:tav>
                                      </p:tavLst>
                                    </p:anim>
                                    <p:anim calcmode="lin" valueType="num">
                                      <p:cBhvr>
                                        <p:cTn id="14" dur="1000" fill="hold"/>
                                        <p:tgtEl>
                                          <p:spTgt spid="17"/>
                                        </p:tgtEl>
                                        <p:attrNameLst>
                                          <p:attrName>ppt_y</p:attrName>
                                        </p:attrNameLst>
                                      </p:cBhvr>
                                      <p:tavLst>
                                        <p:tav tm="0">
                                          <p:val>
                                            <p:strVal val="#ppt_y+.1"/>
                                          </p:val>
                                        </p:tav>
                                        <p:tav tm="100000">
                                          <p:val>
                                            <p:strVal val="#ppt_y"/>
                                          </p:val>
                                        </p:tav>
                                      </p:tavLst>
                                    </p:anim>
                                  </p:childTnLst>
                                </p:cTn>
                              </p:par>
                              <p:par>
                                <p:cTn id="15" presetID="53" presetClass="entr" presetSubtype="16" fill="hold" grpId="0" nodeType="withEffect">
                                  <p:stCondLst>
                                    <p:cond delay="0"/>
                                  </p:stCondLst>
                                  <p:childTnLst>
                                    <p:set>
                                      <p:cBhvr>
                                        <p:cTn id="16" dur="1" fill="hold">
                                          <p:stCondLst>
                                            <p:cond delay="0"/>
                                          </p:stCondLst>
                                        </p:cTn>
                                        <p:tgtEl>
                                          <p:spTgt spid="33"/>
                                        </p:tgtEl>
                                        <p:attrNameLst>
                                          <p:attrName>style.visibility</p:attrName>
                                        </p:attrNameLst>
                                      </p:cBhvr>
                                      <p:to>
                                        <p:strVal val="visible"/>
                                      </p:to>
                                    </p:set>
                                    <p:anim calcmode="lin" valueType="num">
                                      <p:cBhvr>
                                        <p:cTn id="17" dur="500" fill="hold"/>
                                        <p:tgtEl>
                                          <p:spTgt spid="33"/>
                                        </p:tgtEl>
                                        <p:attrNameLst>
                                          <p:attrName>ppt_w</p:attrName>
                                        </p:attrNameLst>
                                      </p:cBhvr>
                                      <p:tavLst>
                                        <p:tav tm="0">
                                          <p:val>
                                            <p:fltVal val="0"/>
                                          </p:val>
                                        </p:tav>
                                        <p:tav tm="100000">
                                          <p:val>
                                            <p:strVal val="#ppt_w"/>
                                          </p:val>
                                        </p:tav>
                                      </p:tavLst>
                                    </p:anim>
                                    <p:anim calcmode="lin" valueType="num">
                                      <p:cBhvr>
                                        <p:cTn id="18" dur="500" fill="hold"/>
                                        <p:tgtEl>
                                          <p:spTgt spid="33"/>
                                        </p:tgtEl>
                                        <p:attrNameLst>
                                          <p:attrName>ppt_h</p:attrName>
                                        </p:attrNameLst>
                                      </p:cBhvr>
                                      <p:tavLst>
                                        <p:tav tm="0">
                                          <p:val>
                                            <p:fltVal val="0"/>
                                          </p:val>
                                        </p:tav>
                                        <p:tav tm="100000">
                                          <p:val>
                                            <p:strVal val="#ppt_h"/>
                                          </p:val>
                                        </p:tav>
                                      </p:tavLst>
                                    </p:anim>
                                    <p:animEffect transition="in" filter="fade">
                                      <p:cBhvr>
                                        <p:cTn id="19" dur="500"/>
                                        <p:tgtEl>
                                          <p:spTgt spid="33"/>
                                        </p:tgtEl>
                                      </p:cBhvr>
                                    </p:animEffect>
                                  </p:childTnLst>
                                </p:cTn>
                              </p:par>
                            </p:childTnLst>
                          </p:cTn>
                        </p:par>
                      </p:childTnLst>
                    </p:cTn>
                  </p:par>
                  <p:par>
                    <p:cTn id="20" fill="hold">
                      <p:stCondLst>
                        <p:cond delay="indefinite"/>
                      </p:stCondLst>
                      <p:childTnLst>
                        <p:par>
                          <p:cTn id="21" fill="hold">
                            <p:stCondLst>
                              <p:cond delay="0"/>
                            </p:stCondLst>
                            <p:childTnLst>
                              <p:par>
                                <p:cTn id="22" presetID="53" presetClass="entr" presetSubtype="16" fill="hold" nodeType="clickEffect">
                                  <p:stCondLst>
                                    <p:cond delay="0"/>
                                  </p:stCondLst>
                                  <p:childTnLst>
                                    <p:set>
                                      <p:cBhvr>
                                        <p:cTn id="23" dur="1" fill="hold">
                                          <p:stCondLst>
                                            <p:cond delay="0"/>
                                          </p:stCondLst>
                                        </p:cTn>
                                        <p:tgtEl>
                                          <p:spTgt spid="26"/>
                                        </p:tgtEl>
                                        <p:attrNameLst>
                                          <p:attrName>style.visibility</p:attrName>
                                        </p:attrNameLst>
                                      </p:cBhvr>
                                      <p:to>
                                        <p:strVal val="visible"/>
                                      </p:to>
                                    </p:set>
                                    <p:anim calcmode="lin" valueType="num">
                                      <p:cBhvr>
                                        <p:cTn id="24" dur="500" fill="hold"/>
                                        <p:tgtEl>
                                          <p:spTgt spid="26"/>
                                        </p:tgtEl>
                                        <p:attrNameLst>
                                          <p:attrName>ppt_w</p:attrName>
                                        </p:attrNameLst>
                                      </p:cBhvr>
                                      <p:tavLst>
                                        <p:tav tm="0">
                                          <p:val>
                                            <p:fltVal val="0"/>
                                          </p:val>
                                        </p:tav>
                                        <p:tav tm="100000">
                                          <p:val>
                                            <p:strVal val="#ppt_w"/>
                                          </p:val>
                                        </p:tav>
                                      </p:tavLst>
                                    </p:anim>
                                    <p:anim calcmode="lin" valueType="num">
                                      <p:cBhvr>
                                        <p:cTn id="25" dur="500" fill="hold"/>
                                        <p:tgtEl>
                                          <p:spTgt spid="26"/>
                                        </p:tgtEl>
                                        <p:attrNameLst>
                                          <p:attrName>ppt_h</p:attrName>
                                        </p:attrNameLst>
                                      </p:cBhvr>
                                      <p:tavLst>
                                        <p:tav tm="0">
                                          <p:val>
                                            <p:fltVal val="0"/>
                                          </p:val>
                                        </p:tav>
                                        <p:tav tm="100000">
                                          <p:val>
                                            <p:strVal val="#ppt_h"/>
                                          </p:val>
                                        </p:tav>
                                      </p:tavLst>
                                    </p:anim>
                                    <p:animEffect transition="in" filter="fade">
                                      <p:cBhvr>
                                        <p:cTn id="26" dur="500"/>
                                        <p:tgtEl>
                                          <p:spTgt spid="26"/>
                                        </p:tgtEl>
                                      </p:cBhvr>
                                    </p:animEffect>
                                  </p:childTnLst>
                                </p:cTn>
                              </p:par>
                              <p:par>
                                <p:cTn id="27" presetID="53" presetClass="entr" presetSubtype="16" fill="hold" nodeType="withEffect">
                                  <p:stCondLst>
                                    <p:cond delay="0"/>
                                  </p:stCondLst>
                                  <p:childTnLst>
                                    <p:set>
                                      <p:cBhvr>
                                        <p:cTn id="28" dur="1" fill="hold">
                                          <p:stCondLst>
                                            <p:cond delay="0"/>
                                          </p:stCondLst>
                                        </p:cTn>
                                        <p:tgtEl>
                                          <p:spTgt spid="10"/>
                                        </p:tgtEl>
                                        <p:attrNameLst>
                                          <p:attrName>style.visibility</p:attrName>
                                        </p:attrNameLst>
                                      </p:cBhvr>
                                      <p:to>
                                        <p:strVal val="visible"/>
                                      </p:to>
                                    </p:set>
                                    <p:anim calcmode="lin" valueType="num">
                                      <p:cBhvr>
                                        <p:cTn id="29" dur="500" fill="hold"/>
                                        <p:tgtEl>
                                          <p:spTgt spid="10"/>
                                        </p:tgtEl>
                                        <p:attrNameLst>
                                          <p:attrName>ppt_w</p:attrName>
                                        </p:attrNameLst>
                                      </p:cBhvr>
                                      <p:tavLst>
                                        <p:tav tm="0">
                                          <p:val>
                                            <p:fltVal val="0"/>
                                          </p:val>
                                        </p:tav>
                                        <p:tav tm="100000">
                                          <p:val>
                                            <p:strVal val="#ppt_w"/>
                                          </p:val>
                                        </p:tav>
                                      </p:tavLst>
                                    </p:anim>
                                    <p:anim calcmode="lin" valueType="num">
                                      <p:cBhvr>
                                        <p:cTn id="30" dur="500" fill="hold"/>
                                        <p:tgtEl>
                                          <p:spTgt spid="10"/>
                                        </p:tgtEl>
                                        <p:attrNameLst>
                                          <p:attrName>ppt_h</p:attrName>
                                        </p:attrNameLst>
                                      </p:cBhvr>
                                      <p:tavLst>
                                        <p:tav tm="0">
                                          <p:val>
                                            <p:fltVal val="0"/>
                                          </p:val>
                                        </p:tav>
                                        <p:tav tm="100000">
                                          <p:val>
                                            <p:strVal val="#ppt_h"/>
                                          </p:val>
                                        </p:tav>
                                      </p:tavLst>
                                    </p:anim>
                                    <p:animEffect transition="in" filter="fade">
                                      <p:cBhvr>
                                        <p:cTn id="31" dur="500"/>
                                        <p:tgtEl>
                                          <p:spTgt spid="10"/>
                                        </p:tgtEl>
                                      </p:cBhvr>
                                    </p:animEffect>
                                  </p:childTnLst>
                                </p:cTn>
                              </p:par>
                            </p:childTnLst>
                          </p:cTn>
                        </p:par>
                        <p:par>
                          <p:cTn id="32" fill="hold">
                            <p:stCondLst>
                              <p:cond delay="500"/>
                            </p:stCondLst>
                            <p:childTnLst>
                              <p:par>
                                <p:cTn id="33" presetID="42" presetClass="entr" presetSubtype="0" fill="hold" grpId="0" nodeType="afterEffect">
                                  <p:stCondLst>
                                    <p:cond delay="0"/>
                                  </p:stCondLst>
                                  <p:childTnLst>
                                    <p:set>
                                      <p:cBhvr>
                                        <p:cTn id="34" dur="1" fill="hold">
                                          <p:stCondLst>
                                            <p:cond delay="0"/>
                                          </p:stCondLst>
                                        </p:cTn>
                                        <p:tgtEl>
                                          <p:spTgt spid="27"/>
                                        </p:tgtEl>
                                        <p:attrNameLst>
                                          <p:attrName>style.visibility</p:attrName>
                                        </p:attrNameLst>
                                      </p:cBhvr>
                                      <p:to>
                                        <p:strVal val="visible"/>
                                      </p:to>
                                    </p:set>
                                    <p:animEffect transition="in" filter="fade">
                                      <p:cBhvr>
                                        <p:cTn id="35" dur="1000"/>
                                        <p:tgtEl>
                                          <p:spTgt spid="27"/>
                                        </p:tgtEl>
                                      </p:cBhvr>
                                    </p:animEffect>
                                    <p:anim calcmode="lin" valueType="num">
                                      <p:cBhvr>
                                        <p:cTn id="36" dur="1000" fill="hold"/>
                                        <p:tgtEl>
                                          <p:spTgt spid="27"/>
                                        </p:tgtEl>
                                        <p:attrNameLst>
                                          <p:attrName>ppt_x</p:attrName>
                                        </p:attrNameLst>
                                      </p:cBhvr>
                                      <p:tavLst>
                                        <p:tav tm="0">
                                          <p:val>
                                            <p:strVal val="#ppt_x"/>
                                          </p:val>
                                        </p:tav>
                                        <p:tav tm="100000">
                                          <p:val>
                                            <p:strVal val="#ppt_x"/>
                                          </p:val>
                                        </p:tav>
                                      </p:tavLst>
                                    </p:anim>
                                    <p:anim calcmode="lin" valueType="num">
                                      <p:cBhvr>
                                        <p:cTn id="37" dur="1000" fill="hold"/>
                                        <p:tgtEl>
                                          <p:spTgt spid="27"/>
                                        </p:tgtEl>
                                        <p:attrNameLst>
                                          <p:attrName>ppt_y</p:attrName>
                                        </p:attrNameLst>
                                      </p:cBhvr>
                                      <p:tavLst>
                                        <p:tav tm="0">
                                          <p:val>
                                            <p:strVal val="#ppt_y+.1"/>
                                          </p:val>
                                        </p:tav>
                                        <p:tav tm="100000">
                                          <p:val>
                                            <p:strVal val="#ppt_y"/>
                                          </p:val>
                                        </p:tav>
                                      </p:tavLst>
                                    </p:anim>
                                  </p:childTnLst>
                                </p:cTn>
                              </p:par>
                            </p:childTnLst>
                          </p:cTn>
                        </p:par>
                        <p:par>
                          <p:cTn id="38" fill="hold">
                            <p:stCondLst>
                              <p:cond delay="1500"/>
                            </p:stCondLst>
                            <p:childTnLst>
                              <p:par>
                                <p:cTn id="39" presetID="42" presetClass="entr" presetSubtype="0" fill="hold" grpId="0" nodeType="afterEffect">
                                  <p:stCondLst>
                                    <p:cond delay="0"/>
                                  </p:stCondLst>
                                  <p:childTnLst>
                                    <p:set>
                                      <p:cBhvr>
                                        <p:cTn id="40" dur="1" fill="hold">
                                          <p:stCondLst>
                                            <p:cond delay="0"/>
                                          </p:stCondLst>
                                        </p:cTn>
                                        <p:tgtEl>
                                          <p:spTgt spid="28"/>
                                        </p:tgtEl>
                                        <p:attrNameLst>
                                          <p:attrName>style.visibility</p:attrName>
                                        </p:attrNameLst>
                                      </p:cBhvr>
                                      <p:to>
                                        <p:strVal val="visible"/>
                                      </p:to>
                                    </p:set>
                                    <p:animEffect transition="in" filter="fade">
                                      <p:cBhvr>
                                        <p:cTn id="41" dur="1000"/>
                                        <p:tgtEl>
                                          <p:spTgt spid="28"/>
                                        </p:tgtEl>
                                      </p:cBhvr>
                                    </p:animEffect>
                                    <p:anim calcmode="lin" valueType="num">
                                      <p:cBhvr>
                                        <p:cTn id="42" dur="1000" fill="hold"/>
                                        <p:tgtEl>
                                          <p:spTgt spid="28"/>
                                        </p:tgtEl>
                                        <p:attrNameLst>
                                          <p:attrName>ppt_x</p:attrName>
                                        </p:attrNameLst>
                                      </p:cBhvr>
                                      <p:tavLst>
                                        <p:tav tm="0">
                                          <p:val>
                                            <p:strVal val="#ppt_x"/>
                                          </p:val>
                                        </p:tav>
                                        <p:tav tm="100000">
                                          <p:val>
                                            <p:strVal val="#ppt_x"/>
                                          </p:val>
                                        </p:tav>
                                      </p:tavLst>
                                    </p:anim>
                                    <p:anim calcmode="lin" valueType="num">
                                      <p:cBhvr>
                                        <p:cTn id="43" dur="1000" fill="hold"/>
                                        <p:tgtEl>
                                          <p:spTgt spid="28"/>
                                        </p:tgtEl>
                                        <p:attrNameLst>
                                          <p:attrName>ppt_y</p:attrName>
                                        </p:attrNameLst>
                                      </p:cBhvr>
                                      <p:tavLst>
                                        <p:tav tm="0">
                                          <p:val>
                                            <p:strVal val="#ppt_y+.1"/>
                                          </p:val>
                                        </p:tav>
                                        <p:tav tm="100000">
                                          <p:val>
                                            <p:strVal val="#ppt_y"/>
                                          </p:val>
                                        </p:tav>
                                      </p:tavLst>
                                    </p:anim>
                                  </p:childTnLst>
                                </p:cTn>
                              </p:par>
                            </p:childTnLst>
                          </p:cTn>
                        </p:par>
                        <p:par>
                          <p:cTn id="44" fill="hold">
                            <p:stCondLst>
                              <p:cond delay="2500"/>
                            </p:stCondLst>
                            <p:childTnLst>
                              <p:par>
                                <p:cTn id="45" presetID="42" presetClass="entr" presetSubtype="0" fill="hold" grpId="0" nodeType="afterEffect">
                                  <p:stCondLst>
                                    <p:cond delay="0"/>
                                  </p:stCondLst>
                                  <p:childTnLst>
                                    <p:set>
                                      <p:cBhvr>
                                        <p:cTn id="46" dur="1" fill="hold">
                                          <p:stCondLst>
                                            <p:cond delay="0"/>
                                          </p:stCondLst>
                                        </p:cTn>
                                        <p:tgtEl>
                                          <p:spTgt spid="32"/>
                                        </p:tgtEl>
                                        <p:attrNameLst>
                                          <p:attrName>style.visibility</p:attrName>
                                        </p:attrNameLst>
                                      </p:cBhvr>
                                      <p:to>
                                        <p:strVal val="visible"/>
                                      </p:to>
                                    </p:set>
                                    <p:animEffect transition="in" filter="fade">
                                      <p:cBhvr>
                                        <p:cTn id="47" dur="1000"/>
                                        <p:tgtEl>
                                          <p:spTgt spid="32"/>
                                        </p:tgtEl>
                                      </p:cBhvr>
                                    </p:animEffect>
                                    <p:anim calcmode="lin" valueType="num">
                                      <p:cBhvr>
                                        <p:cTn id="48" dur="1000" fill="hold"/>
                                        <p:tgtEl>
                                          <p:spTgt spid="32"/>
                                        </p:tgtEl>
                                        <p:attrNameLst>
                                          <p:attrName>ppt_x</p:attrName>
                                        </p:attrNameLst>
                                      </p:cBhvr>
                                      <p:tavLst>
                                        <p:tav tm="0">
                                          <p:val>
                                            <p:strVal val="#ppt_x"/>
                                          </p:val>
                                        </p:tav>
                                        <p:tav tm="100000">
                                          <p:val>
                                            <p:strVal val="#ppt_x"/>
                                          </p:val>
                                        </p:tav>
                                      </p:tavLst>
                                    </p:anim>
                                    <p:anim calcmode="lin" valueType="num">
                                      <p:cBhvr>
                                        <p:cTn id="49" dur="1000" fill="hold"/>
                                        <p:tgtEl>
                                          <p:spTgt spid="32"/>
                                        </p:tgtEl>
                                        <p:attrNameLst>
                                          <p:attrName>ppt_y</p:attrName>
                                        </p:attrNameLst>
                                      </p:cBhvr>
                                      <p:tavLst>
                                        <p:tav tm="0">
                                          <p:val>
                                            <p:strVal val="#ppt_y+.1"/>
                                          </p:val>
                                        </p:tav>
                                        <p:tav tm="100000">
                                          <p:val>
                                            <p:strVal val="#ppt_y"/>
                                          </p:val>
                                        </p:tav>
                                      </p:tavLst>
                                    </p:anim>
                                  </p:childTnLst>
                                </p:cTn>
                              </p:par>
                            </p:childTnLst>
                          </p:cTn>
                        </p:par>
                        <p:par>
                          <p:cTn id="50" fill="hold">
                            <p:stCondLst>
                              <p:cond delay="3500"/>
                            </p:stCondLst>
                            <p:childTnLst>
                              <p:par>
                                <p:cTn id="51" presetID="42" presetClass="entr" presetSubtype="0" fill="hold" grpId="0" nodeType="afterEffect">
                                  <p:stCondLst>
                                    <p:cond delay="0"/>
                                  </p:stCondLst>
                                  <p:childTnLst>
                                    <p:set>
                                      <p:cBhvr>
                                        <p:cTn id="52" dur="1" fill="hold">
                                          <p:stCondLst>
                                            <p:cond delay="0"/>
                                          </p:stCondLst>
                                        </p:cTn>
                                        <p:tgtEl>
                                          <p:spTgt spid="34"/>
                                        </p:tgtEl>
                                        <p:attrNameLst>
                                          <p:attrName>style.visibility</p:attrName>
                                        </p:attrNameLst>
                                      </p:cBhvr>
                                      <p:to>
                                        <p:strVal val="visible"/>
                                      </p:to>
                                    </p:set>
                                    <p:animEffect transition="in" filter="fade">
                                      <p:cBhvr>
                                        <p:cTn id="53" dur="1000"/>
                                        <p:tgtEl>
                                          <p:spTgt spid="34"/>
                                        </p:tgtEl>
                                      </p:cBhvr>
                                    </p:animEffect>
                                    <p:anim calcmode="lin" valueType="num">
                                      <p:cBhvr>
                                        <p:cTn id="54" dur="1000" fill="hold"/>
                                        <p:tgtEl>
                                          <p:spTgt spid="34"/>
                                        </p:tgtEl>
                                        <p:attrNameLst>
                                          <p:attrName>ppt_x</p:attrName>
                                        </p:attrNameLst>
                                      </p:cBhvr>
                                      <p:tavLst>
                                        <p:tav tm="0">
                                          <p:val>
                                            <p:strVal val="#ppt_x"/>
                                          </p:val>
                                        </p:tav>
                                        <p:tav tm="100000">
                                          <p:val>
                                            <p:strVal val="#ppt_x"/>
                                          </p:val>
                                        </p:tav>
                                      </p:tavLst>
                                    </p:anim>
                                    <p:anim calcmode="lin" valueType="num">
                                      <p:cBhvr>
                                        <p:cTn id="55" dur="1000" fill="hold"/>
                                        <p:tgtEl>
                                          <p:spTgt spid="34"/>
                                        </p:tgtEl>
                                        <p:attrNameLst>
                                          <p:attrName>ppt_y</p:attrName>
                                        </p:attrNameLst>
                                      </p:cBhvr>
                                      <p:tavLst>
                                        <p:tav tm="0">
                                          <p:val>
                                            <p:strVal val="#ppt_y+.1"/>
                                          </p:val>
                                        </p:tav>
                                        <p:tav tm="100000">
                                          <p:val>
                                            <p:strVal val="#ppt_y"/>
                                          </p:val>
                                        </p:tav>
                                      </p:tavLst>
                                    </p:anim>
                                  </p:childTnLst>
                                </p:cTn>
                              </p:par>
                            </p:childTnLst>
                          </p:cTn>
                        </p:par>
                        <p:par>
                          <p:cTn id="56" fill="hold">
                            <p:stCondLst>
                              <p:cond delay="4500"/>
                            </p:stCondLst>
                            <p:childTnLst>
                              <p:par>
                                <p:cTn id="57" presetID="42" presetClass="entr" presetSubtype="0" fill="hold" grpId="0" nodeType="afterEffect">
                                  <p:stCondLst>
                                    <p:cond delay="0"/>
                                  </p:stCondLst>
                                  <p:childTnLst>
                                    <p:set>
                                      <p:cBhvr>
                                        <p:cTn id="58" dur="1" fill="hold">
                                          <p:stCondLst>
                                            <p:cond delay="0"/>
                                          </p:stCondLst>
                                        </p:cTn>
                                        <p:tgtEl>
                                          <p:spTgt spid="35"/>
                                        </p:tgtEl>
                                        <p:attrNameLst>
                                          <p:attrName>style.visibility</p:attrName>
                                        </p:attrNameLst>
                                      </p:cBhvr>
                                      <p:to>
                                        <p:strVal val="visible"/>
                                      </p:to>
                                    </p:set>
                                    <p:animEffect transition="in" filter="fade">
                                      <p:cBhvr>
                                        <p:cTn id="59" dur="1000"/>
                                        <p:tgtEl>
                                          <p:spTgt spid="35"/>
                                        </p:tgtEl>
                                      </p:cBhvr>
                                    </p:animEffect>
                                    <p:anim calcmode="lin" valueType="num">
                                      <p:cBhvr>
                                        <p:cTn id="60" dur="1000" fill="hold"/>
                                        <p:tgtEl>
                                          <p:spTgt spid="35"/>
                                        </p:tgtEl>
                                        <p:attrNameLst>
                                          <p:attrName>ppt_x</p:attrName>
                                        </p:attrNameLst>
                                      </p:cBhvr>
                                      <p:tavLst>
                                        <p:tav tm="0">
                                          <p:val>
                                            <p:strVal val="#ppt_x"/>
                                          </p:val>
                                        </p:tav>
                                        <p:tav tm="100000">
                                          <p:val>
                                            <p:strVal val="#ppt_x"/>
                                          </p:val>
                                        </p:tav>
                                      </p:tavLst>
                                    </p:anim>
                                    <p:anim calcmode="lin" valueType="num">
                                      <p:cBhvr>
                                        <p:cTn id="61" dur="1000" fill="hold"/>
                                        <p:tgtEl>
                                          <p:spTgt spid="35"/>
                                        </p:tgtEl>
                                        <p:attrNameLst>
                                          <p:attrName>ppt_y</p:attrName>
                                        </p:attrNameLst>
                                      </p:cBhvr>
                                      <p:tavLst>
                                        <p:tav tm="0">
                                          <p:val>
                                            <p:strVal val="#ppt_y+.1"/>
                                          </p:val>
                                        </p:tav>
                                        <p:tav tm="100000">
                                          <p:val>
                                            <p:strVal val="#ppt_y"/>
                                          </p:val>
                                        </p:tav>
                                      </p:tavLst>
                                    </p:anim>
                                  </p:childTnLst>
                                </p:cTn>
                              </p:par>
                            </p:childTnLst>
                          </p:cTn>
                        </p:par>
                        <p:par>
                          <p:cTn id="62" fill="hold">
                            <p:stCondLst>
                              <p:cond delay="5500"/>
                            </p:stCondLst>
                            <p:childTnLst>
                              <p:par>
                                <p:cTn id="63" presetID="42" presetClass="entr" presetSubtype="0" fill="hold" grpId="0" nodeType="afterEffect">
                                  <p:stCondLst>
                                    <p:cond delay="0"/>
                                  </p:stCondLst>
                                  <p:childTnLst>
                                    <p:set>
                                      <p:cBhvr>
                                        <p:cTn id="64" dur="1" fill="hold">
                                          <p:stCondLst>
                                            <p:cond delay="0"/>
                                          </p:stCondLst>
                                        </p:cTn>
                                        <p:tgtEl>
                                          <p:spTgt spid="37"/>
                                        </p:tgtEl>
                                        <p:attrNameLst>
                                          <p:attrName>style.visibility</p:attrName>
                                        </p:attrNameLst>
                                      </p:cBhvr>
                                      <p:to>
                                        <p:strVal val="visible"/>
                                      </p:to>
                                    </p:set>
                                    <p:animEffect transition="in" filter="fade">
                                      <p:cBhvr>
                                        <p:cTn id="65" dur="1000"/>
                                        <p:tgtEl>
                                          <p:spTgt spid="37"/>
                                        </p:tgtEl>
                                      </p:cBhvr>
                                    </p:animEffect>
                                    <p:anim calcmode="lin" valueType="num">
                                      <p:cBhvr>
                                        <p:cTn id="66" dur="1000" fill="hold"/>
                                        <p:tgtEl>
                                          <p:spTgt spid="37"/>
                                        </p:tgtEl>
                                        <p:attrNameLst>
                                          <p:attrName>ppt_x</p:attrName>
                                        </p:attrNameLst>
                                      </p:cBhvr>
                                      <p:tavLst>
                                        <p:tav tm="0">
                                          <p:val>
                                            <p:strVal val="#ppt_x"/>
                                          </p:val>
                                        </p:tav>
                                        <p:tav tm="100000">
                                          <p:val>
                                            <p:strVal val="#ppt_x"/>
                                          </p:val>
                                        </p:tav>
                                      </p:tavLst>
                                    </p:anim>
                                    <p:anim calcmode="lin" valueType="num">
                                      <p:cBhvr>
                                        <p:cTn id="67" dur="1000" fill="hold"/>
                                        <p:tgtEl>
                                          <p:spTgt spid="37"/>
                                        </p:tgtEl>
                                        <p:attrNameLst>
                                          <p:attrName>ppt_y</p:attrName>
                                        </p:attrNameLst>
                                      </p:cBhvr>
                                      <p:tavLst>
                                        <p:tav tm="0">
                                          <p:val>
                                            <p:strVal val="#ppt_y+.1"/>
                                          </p:val>
                                        </p:tav>
                                        <p:tav tm="100000">
                                          <p:val>
                                            <p:strVal val="#ppt_y"/>
                                          </p:val>
                                        </p:tav>
                                      </p:tavLst>
                                    </p:anim>
                                  </p:childTnLst>
                                </p:cTn>
                              </p:par>
                            </p:childTnLst>
                          </p:cTn>
                        </p:par>
                        <p:par>
                          <p:cTn id="68" fill="hold">
                            <p:stCondLst>
                              <p:cond delay="6500"/>
                            </p:stCondLst>
                            <p:childTnLst>
                              <p:par>
                                <p:cTn id="69" presetID="42" presetClass="entr" presetSubtype="0" fill="hold" grpId="0" nodeType="afterEffect">
                                  <p:stCondLst>
                                    <p:cond delay="0"/>
                                  </p:stCondLst>
                                  <p:childTnLst>
                                    <p:set>
                                      <p:cBhvr>
                                        <p:cTn id="70" dur="1" fill="hold">
                                          <p:stCondLst>
                                            <p:cond delay="0"/>
                                          </p:stCondLst>
                                        </p:cTn>
                                        <p:tgtEl>
                                          <p:spTgt spid="38"/>
                                        </p:tgtEl>
                                        <p:attrNameLst>
                                          <p:attrName>style.visibility</p:attrName>
                                        </p:attrNameLst>
                                      </p:cBhvr>
                                      <p:to>
                                        <p:strVal val="visible"/>
                                      </p:to>
                                    </p:set>
                                    <p:animEffect transition="in" filter="fade">
                                      <p:cBhvr>
                                        <p:cTn id="71" dur="1000"/>
                                        <p:tgtEl>
                                          <p:spTgt spid="38"/>
                                        </p:tgtEl>
                                      </p:cBhvr>
                                    </p:animEffect>
                                    <p:anim calcmode="lin" valueType="num">
                                      <p:cBhvr>
                                        <p:cTn id="72" dur="1000" fill="hold"/>
                                        <p:tgtEl>
                                          <p:spTgt spid="38"/>
                                        </p:tgtEl>
                                        <p:attrNameLst>
                                          <p:attrName>ppt_x</p:attrName>
                                        </p:attrNameLst>
                                      </p:cBhvr>
                                      <p:tavLst>
                                        <p:tav tm="0">
                                          <p:val>
                                            <p:strVal val="#ppt_x"/>
                                          </p:val>
                                        </p:tav>
                                        <p:tav tm="100000">
                                          <p:val>
                                            <p:strVal val="#ppt_x"/>
                                          </p:val>
                                        </p:tav>
                                      </p:tavLst>
                                    </p:anim>
                                    <p:anim calcmode="lin" valueType="num">
                                      <p:cBhvr>
                                        <p:cTn id="73" dur="1000" fill="hold"/>
                                        <p:tgtEl>
                                          <p:spTgt spid="38"/>
                                        </p:tgtEl>
                                        <p:attrNameLst>
                                          <p:attrName>ppt_y</p:attrName>
                                        </p:attrNameLst>
                                      </p:cBhvr>
                                      <p:tavLst>
                                        <p:tav tm="0">
                                          <p:val>
                                            <p:strVal val="#ppt_y+.1"/>
                                          </p:val>
                                        </p:tav>
                                        <p:tav tm="100000">
                                          <p:val>
                                            <p:strVal val="#ppt_y"/>
                                          </p:val>
                                        </p:tav>
                                      </p:tavLst>
                                    </p:anim>
                                  </p:childTnLst>
                                </p:cTn>
                              </p:par>
                            </p:childTnLst>
                          </p:cTn>
                        </p:par>
                        <p:par>
                          <p:cTn id="74" fill="hold">
                            <p:stCondLst>
                              <p:cond delay="7500"/>
                            </p:stCondLst>
                            <p:childTnLst>
                              <p:par>
                                <p:cTn id="75" presetID="42" presetClass="entr" presetSubtype="0" fill="hold" grpId="0" nodeType="afterEffect">
                                  <p:stCondLst>
                                    <p:cond delay="0"/>
                                  </p:stCondLst>
                                  <p:childTnLst>
                                    <p:set>
                                      <p:cBhvr>
                                        <p:cTn id="76" dur="1" fill="hold">
                                          <p:stCondLst>
                                            <p:cond delay="0"/>
                                          </p:stCondLst>
                                        </p:cTn>
                                        <p:tgtEl>
                                          <p:spTgt spid="39"/>
                                        </p:tgtEl>
                                        <p:attrNameLst>
                                          <p:attrName>style.visibility</p:attrName>
                                        </p:attrNameLst>
                                      </p:cBhvr>
                                      <p:to>
                                        <p:strVal val="visible"/>
                                      </p:to>
                                    </p:set>
                                    <p:animEffect transition="in" filter="fade">
                                      <p:cBhvr>
                                        <p:cTn id="77" dur="1000"/>
                                        <p:tgtEl>
                                          <p:spTgt spid="39"/>
                                        </p:tgtEl>
                                      </p:cBhvr>
                                    </p:animEffect>
                                    <p:anim calcmode="lin" valueType="num">
                                      <p:cBhvr>
                                        <p:cTn id="78" dur="1000" fill="hold"/>
                                        <p:tgtEl>
                                          <p:spTgt spid="39"/>
                                        </p:tgtEl>
                                        <p:attrNameLst>
                                          <p:attrName>ppt_x</p:attrName>
                                        </p:attrNameLst>
                                      </p:cBhvr>
                                      <p:tavLst>
                                        <p:tav tm="0">
                                          <p:val>
                                            <p:strVal val="#ppt_x"/>
                                          </p:val>
                                        </p:tav>
                                        <p:tav tm="100000">
                                          <p:val>
                                            <p:strVal val="#ppt_x"/>
                                          </p:val>
                                        </p:tav>
                                      </p:tavLst>
                                    </p:anim>
                                    <p:anim calcmode="lin" valueType="num">
                                      <p:cBhvr>
                                        <p:cTn id="79" dur="1000" fill="hold"/>
                                        <p:tgtEl>
                                          <p:spTgt spid="3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33" grpId="0"/>
      <p:bldP spid="27" grpId="0"/>
      <p:bldP spid="28" grpId="0"/>
      <p:bldP spid="32" grpId="0"/>
      <p:bldP spid="34" grpId="0"/>
      <p:bldP spid="35" grpId="0"/>
      <p:bldP spid="37" grpId="0"/>
      <p:bldP spid="38" grpId="0"/>
      <p:bldP spid="39"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698500" y="-582990"/>
            <a:ext cx="13589000" cy="8023980"/>
            <a:chOff x="-863600" y="-584200"/>
            <a:chExt cx="13335000" cy="7874000"/>
          </a:xfrm>
          <a:solidFill>
            <a:srgbClr val="E6E6E6"/>
          </a:solidFill>
        </p:grpSpPr>
        <p:grpSp>
          <p:nvGrpSpPr>
            <p:cNvPr id="4" name="组合 3"/>
            <p:cNvGrpSpPr/>
            <p:nvPr/>
          </p:nvGrpSpPr>
          <p:grpSpPr>
            <a:xfrm>
              <a:off x="-863600" y="-584200"/>
              <a:ext cx="165100" cy="7874000"/>
              <a:chOff x="-863600" y="-584200"/>
              <a:chExt cx="165100" cy="7874000"/>
            </a:xfrm>
            <a:grpFill/>
          </p:grpSpPr>
          <p:sp>
            <p:nvSpPr>
              <p:cNvPr id="2" name="椭圆 1"/>
              <p:cNvSpPr/>
              <p:nvPr/>
            </p:nvSpPr>
            <p:spPr>
              <a:xfrm>
                <a:off x="-863600" y="-584200"/>
                <a:ext cx="165100" cy="165100"/>
              </a:xfrm>
              <a:prstGeom prst="ellipse">
                <a:avLst/>
              </a:prstGeom>
              <a:grp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椭圆 2"/>
              <p:cNvSpPr/>
              <p:nvPr/>
            </p:nvSpPr>
            <p:spPr>
              <a:xfrm>
                <a:off x="-863600" y="7124700"/>
                <a:ext cx="165100" cy="165100"/>
              </a:xfrm>
              <a:prstGeom prst="ellipse">
                <a:avLst/>
              </a:prstGeom>
              <a:grp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 name="组合 4"/>
            <p:cNvGrpSpPr/>
            <p:nvPr/>
          </p:nvGrpSpPr>
          <p:grpSpPr>
            <a:xfrm>
              <a:off x="12306300" y="-584200"/>
              <a:ext cx="165100" cy="7874000"/>
              <a:chOff x="-863600" y="-584200"/>
              <a:chExt cx="165100" cy="7874000"/>
            </a:xfrm>
            <a:grpFill/>
          </p:grpSpPr>
          <p:sp>
            <p:nvSpPr>
              <p:cNvPr id="6" name="椭圆 5"/>
              <p:cNvSpPr/>
              <p:nvPr/>
            </p:nvSpPr>
            <p:spPr>
              <a:xfrm>
                <a:off x="-863600" y="-584200"/>
                <a:ext cx="165100" cy="165100"/>
              </a:xfrm>
              <a:prstGeom prst="ellipse">
                <a:avLst/>
              </a:prstGeom>
              <a:grp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p:nvSpPr>
            <p:spPr>
              <a:xfrm>
                <a:off x="-863600" y="7124700"/>
                <a:ext cx="165100" cy="165100"/>
              </a:xfrm>
              <a:prstGeom prst="ellipse">
                <a:avLst/>
              </a:prstGeom>
              <a:grp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7" name="文本框 16"/>
          <p:cNvSpPr txBox="1"/>
          <p:nvPr/>
        </p:nvSpPr>
        <p:spPr>
          <a:xfrm>
            <a:off x="4387850" y="1147207"/>
            <a:ext cx="3416300" cy="230832"/>
          </a:xfrm>
          <a:prstGeom prst="rect">
            <a:avLst/>
          </a:prstGeom>
          <a:noFill/>
        </p:spPr>
        <p:txBody>
          <a:bodyPr wrap="square" rtlCol="0">
            <a:spAutoFit/>
          </a:bodyPr>
          <a:lstStyle/>
          <a:p>
            <a:pPr algn="dist"/>
            <a:r>
              <a:rPr lang="en-US" altLang="zh-CN" sz="900" spc="300" dirty="0">
                <a:solidFill>
                  <a:schemeClr val="tx1">
                    <a:lumMod val="50000"/>
                    <a:lumOff val="50000"/>
                  </a:schemeClr>
                </a:solidFill>
                <a:latin typeface="+mn-ea"/>
              </a:rPr>
              <a:t>SCIENCE AND TECHNOLOGY</a:t>
            </a:r>
            <a:endParaRPr lang="zh-CN" altLang="en-US" sz="900" spc="300" dirty="0">
              <a:solidFill>
                <a:schemeClr val="tx1">
                  <a:lumMod val="50000"/>
                  <a:lumOff val="50000"/>
                </a:schemeClr>
              </a:solidFill>
              <a:latin typeface="+mn-ea"/>
            </a:endParaRPr>
          </a:p>
        </p:txBody>
      </p:sp>
      <p:sp>
        <p:nvSpPr>
          <p:cNvPr id="33" name="文本框 32"/>
          <p:cNvSpPr txBox="1"/>
          <p:nvPr/>
        </p:nvSpPr>
        <p:spPr>
          <a:xfrm>
            <a:off x="4718957" y="541929"/>
            <a:ext cx="2754086" cy="707886"/>
          </a:xfrm>
          <a:prstGeom prst="rect">
            <a:avLst/>
          </a:prstGeom>
          <a:noFill/>
        </p:spPr>
        <p:txBody>
          <a:bodyPr wrap="square" rtlCol="0">
            <a:spAutoFit/>
          </a:bodyPr>
          <a:lstStyle/>
          <a:p>
            <a:pPr algn="ctr"/>
            <a:r>
              <a:rPr lang="zh-CN" altLang="en-US" sz="4000" spc="600" dirty="0">
                <a:solidFill>
                  <a:srgbClr val="4C678E"/>
                </a:solidFill>
                <a:latin typeface="思源宋体 Heavy" panose="02020900000000000000" pitchFamily="18" charset="-122"/>
                <a:ea typeface="思源宋体 Heavy" panose="02020900000000000000" pitchFamily="18" charset="-122"/>
              </a:rPr>
              <a:t>实验验证</a:t>
            </a:r>
            <a:endParaRPr lang="zh-CN" altLang="en-US" sz="4000" spc="600" dirty="0">
              <a:solidFill>
                <a:srgbClr val="4C678E"/>
              </a:solidFill>
              <a:latin typeface="思源宋体 Heavy" panose="02020900000000000000" pitchFamily="18" charset="-122"/>
              <a:ea typeface="思源宋体 Heavy" panose="02020900000000000000" pitchFamily="18" charset="-122"/>
            </a:endParaRPr>
          </a:p>
        </p:txBody>
      </p:sp>
      <p:grpSp>
        <p:nvGrpSpPr>
          <p:cNvPr id="9" name="组合 8"/>
          <p:cNvGrpSpPr/>
          <p:nvPr/>
        </p:nvGrpSpPr>
        <p:grpSpPr>
          <a:xfrm>
            <a:off x="3850602" y="939639"/>
            <a:ext cx="4490797" cy="0"/>
            <a:chOff x="3893464" y="1130139"/>
            <a:chExt cx="4490797" cy="0"/>
          </a:xfrm>
        </p:grpSpPr>
        <p:cxnSp>
          <p:nvCxnSpPr>
            <p:cNvPr id="36" name="直接箭头连接符 25"/>
            <p:cNvCxnSpPr/>
            <p:nvPr/>
          </p:nvCxnSpPr>
          <p:spPr>
            <a:xfrm>
              <a:off x="3893464" y="1130139"/>
              <a:ext cx="820497" cy="0"/>
            </a:xfrm>
            <a:prstGeom prst="straightConnector1">
              <a:avLst/>
            </a:prstGeom>
            <a:ln>
              <a:gradFill>
                <a:gsLst>
                  <a:gs pos="100000">
                    <a:srgbClr val="4C678E">
                      <a:alpha val="0"/>
                    </a:srgbClr>
                  </a:gs>
                  <a:gs pos="0">
                    <a:srgbClr val="4C678E"/>
                  </a:gs>
                </a:gsLst>
                <a:lin ang="10800000" scaled="0"/>
              </a:gradFill>
              <a:tailEnd type="oval"/>
            </a:ln>
          </p:spPr>
          <p:style>
            <a:lnRef idx="1">
              <a:schemeClr val="accent1"/>
            </a:lnRef>
            <a:fillRef idx="0">
              <a:schemeClr val="accent1"/>
            </a:fillRef>
            <a:effectRef idx="0">
              <a:schemeClr val="accent1"/>
            </a:effectRef>
            <a:fontRef idx="minor">
              <a:schemeClr val="tx1"/>
            </a:fontRef>
          </p:style>
        </p:cxnSp>
        <p:cxnSp>
          <p:nvCxnSpPr>
            <p:cNvPr id="50" name="直接箭头连接符 25"/>
            <p:cNvCxnSpPr/>
            <p:nvPr/>
          </p:nvCxnSpPr>
          <p:spPr>
            <a:xfrm flipH="1">
              <a:off x="7563764" y="1130139"/>
              <a:ext cx="820497" cy="0"/>
            </a:xfrm>
            <a:prstGeom prst="straightConnector1">
              <a:avLst/>
            </a:prstGeom>
            <a:ln>
              <a:gradFill>
                <a:gsLst>
                  <a:gs pos="100000">
                    <a:srgbClr val="4C678E">
                      <a:alpha val="0"/>
                    </a:srgbClr>
                  </a:gs>
                  <a:gs pos="0">
                    <a:srgbClr val="4C678E"/>
                  </a:gs>
                </a:gsLst>
                <a:lin ang="10800000" scaled="0"/>
              </a:gradFill>
              <a:tailEnd type="oval"/>
            </a:ln>
          </p:spPr>
          <p:style>
            <a:lnRef idx="1">
              <a:schemeClr val="accent1"/>
            </a:lnRef>
            <a:fillRef idx="0">
              <a:schemeClr val="accent1"/>
            </a:fillRef>
            <a:effectRef idx="0">
              <a:schemeClr val="accent1"/>
            </a:effectRef>
            <a:fontRef idx="minor">
              <a:schemeClr val="tx1"/>
            </a:fontRef>
          </p:style>
        </p:cxnSp>
      </p:grpSp>
      <p:sp>
        <p:nvSpPr>
          <p:cNvPr id="23" name="矩形: 圆角 22"/>
          <p:cNvSpPr/>
          <p:nvPr/>
        </p:nvSpPr>
        <p:spPr>
          <a:xfrm>
            <a:off x="725714" y="3371822"/>
            <a:ext cx="10740572" cy="2562866"/>
          </a:xfrm>
          <a:prstGeom prst="roundRect">
            <a:avLst>
              <a:gd name="adj" fmla="val 7411"/>
            </a:avLst>
          </a:prstGeom>
          <a:gradFill flip="none" rotWithShape="1">
            <a:gsLst>
              <a:gs pos="0">
                <a:srgbClr val="4C678E"/>
              </a:gs>
              <a:gs pos="100000">
                <a:srgbClr val="4C678E">
                  <a:alpha val="97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4" name="直接连接符 23"/>
          <p:cNvCxnSpPr/>
          <p:nvPr/>
        </p:nvCxnSpPr>
        <p:spPr>
          <a:xfrm>
            <a:off x="3563526" y="3880244"/>
            <a:ext cx="0" cy="1546022"/>
          </a:xfrm>
          <a:prstGeom prst="line">
            <a:avLst/>
          </a:prstGeom>
          <a:ln>
            <a:solidFill>
              <a:schemeClr val="bg1">
                <a:alpha val="47000"/>
              </a:schemeClr>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a:off x="6096000" y="3880244"/>
            <a:ext cx="0" cy="1546022"/>
          </a:xfrm>
          <a:prstGeom prst="line">
            <a:avLst/>
          </a:prstGeom>
          <a:ln>
            <a:solidFill>
              <a:schemeClr val="bg1">
                <a:alpha val="47000"/>
              </a:schemeClr>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8628474" y="3880244"/>
            <a:ext cx="0" cy="1546022"/>
          </a:xfrm>
          <a:prstGeom prst="line">
            <a:avLst/>
          </a:prstGeom>
          <a:ln>
            <a:solidFill>
              <a:schemeClr val="bg1">
                <a:alpha val="47000"/>
              </a:schemeClr>
            </a:solidFill>
          </a:ln>
        </p:spPr>
        <p:style>
          <a:lnRef idx="1">
            <a:schemeClr val="accent1"/>
          </a:lnRef>
          <a:fillRef idx="0">
            <a:schemeClr val="accent1"/>
          </a:fillRef>
          <a:effectRef idx="0">
            <a:schemeClr val="accent1"/>
          </a:effectRef>
          <a:fontRef idx="minor">
            <a:schemeClr val="tx1"/>
          </a:fontRef>
        </p:style>
      </p:cxnSp>
      <p:sp>
        <p:nvSpPr>
          <p:cNvPr id="27" name="文本框 26"/>
          <p:cNvSpPr txBox="1"/>
          <p:nvPr/>
        </p:nvSpPr>
        <p:spPr>
          <a:xfrm>
            <a:off x="1433501" y="4014671"/>
            <a:ext cx="1727576" cy="1531317"/>
          </a:xfrm>
          <a:prstGeom prst="rect">
            <a:avLst/>
          </a:prstGeom>
          <a:noFill/>
        </p:spPr>
        <p:txBody>
          <a:bodyPr wrap="square" rtlCol="0">
            <a:spAutoFit/>
          </a:bodyPr>
          <a:lstStyle/>
          <a:p>
            <a:pPr algn="just" hangingPunct="0">
              <a:lnSpc>
                <a:spcPct val="150000"/>
              </a:lnSpc>
            </a:pPr>
            <a:r>
              <a:rPr lang="zh-CN" altLang="en-US" sz="1600" dirty="0">
                <a:solidFill>
                  <a:schemeClr val="bg1"/>
                </a:solidFill>
                <a:latin typeface="思源黑体 CN Light" panose="020B0300000000000000" pitchFamily="34" charset="-122"/>
                <a:ea typeface="思源黑体 CN Light" panose="020B0300000000000000" pitchFamily="34" charset="-122"/>
                <a:cs typeface="+mn-ea"/>
                <a:sym typeface="+mn-lt"/>
              </a:rPr>
              <a:t>输入您的文本文字，更改文字的颜色或者大小属性。</a:t>
            </a:r>
            <a:endParaRPr lang="zh-CN" altLang="en-US" sz="1600" dirty="0">
              <a:solidFill>
                <a:schemeClr val="bg1"/>
              </a:solidFill>
              <a:latin typeface="思源黑体 CN Light" panose="020B0300000000000000" pitchFamily="34" charset="-122"/>
              <a:ea typeface="思源黑体 CN Light" panose="020B0300000000000000" pitchFamily="34" charset="-122"/>
              <a:cs typeface="+mn-ea"/>
              <a:sym typeface="+mn-lt"/>
            </a:endParaRPr>
          </a:p>
        </p:txBody>
      </p:sp>
      <p:sp>
        <p:nvSpPr>
          <p:cNvPr id="28" name="文本框 27"/>
          <p:cNvSpPr txBox="1"/>
          <p:nvPr/>
        </p:nvSpPr>
        <p:spPr>
          <a:xfrm>
            <a:off x="3965975" y="4014671"/>
            <a:ext cx="1727576" cy="1531317"/>
          </a:xfrm>
          <a:prstGeom prst="rect">
            <a:avLst/>
          </a:prstGeom>
          <a:noFill/>
        </p:spPr>
        <p:txBody>
          <a:bodyPr wrap="square" rtlCol="0">
            <a:spAutoFit/>
          </a:bodyPr>
          <a:lstStyle/>
          <a:p>
            <a:pPr algn="just" hangingPunct="0">
              <a:lnSpc>
                <a:spcPct val="150000"/>
              </a:lnSpc>
            </a:pPr>
            <a:r>
              <a:rPr lang="zh-CN" altLang="en-US" sz="1600" dirty="0">
                <a:solidFill>
                  <a:schemeClr val="bg1"/>
                </a:solidFill>
                <a:latin typeface="思源黑体 CN Light" panose="020B0300000000000000" pitchFamily="34" charset="-122"/>
                <a:ea typeface="思源黑体 CN Light" panose="020B0300000000000000" pitchFamily="34" charset="-122"/>
                <a:cs typeface="+mn-ea"/>
                <a:sym typeface="+mn-lt"/>
              </a:rPr>
              <a:t>输入您的文本文字，更改文字的颜色或者大小属性。</a:t>
            </a:r>
            <a:endParaRPr lang="zh-CN" altLang="en-US" sz="1600" dirty="0">
              <a:solidFill>
                <a:schemeClr val="bg1"/>
              </a:solidFill>
              <a:latin typeface="思源黑体 CN Light" panose="020B0300000000000000" pitchFamily="34" charset="-122"/>
              <a:ea typeface="思源黑体 CN Light" panose="020B0300000000000000" pitchFamily="34" charset="-122"/>
              <a:cs typeface="+mn-ea"/>
              <a:sym typeface="+mn-lt"/>
            </a:endParaRPr>
          </a:p>
        </p:txBody>
      </p:sp>
      <p:sp>
        <p:nvSpPr>
          <p:cNvPr id="29" name="文本框 28"/>
          <p:cNvSpPr txBox="1"/>
          <p:nvPr/>
        </p:nvSpPr>
        <p:spPr>
          <a:xfrm>
            <a:off x="9030923" y="4014671"/>
            <a:ext cx="1727576" cy="1161985"/>
          </a:xfrm>
          <a:prstGeom prst="rect">
            <a:avLst/>
          </a:prstGeom>
          <a:noFill/>
        </p:spPr>
        <p:txBody>
          <a:bodyPr wrap="square" rtlCol="0">
            <a:spAutoFit/>
          </a:bodyPr>
          <a:lstStyle/>
          <a:p>
            <a:pPr algn="just" hangingPunct="0">
              <a:lnSpc>
                <a:spcPct val="150000"/>
              </a:lnSpc>
            </a:pPr>
            <a:r>
              <a:rPr lang="zh-CN" altLang="en-US" sz="1600" dirty="0">
                <a:solidFill>
                  <a:schemeClr val="bg1"/>
                </a:solidFill>
                <a:latin typeface="思源黑体 CN Light" panose="020B0300000000000000" pitchFamily="34" charset="-122"/>
                <a:ea typeface="思源黑体 CN Light" panose="020B0300000000000000" pitchFamily="34" charset="-122"/>
                <a:cs typeface="+mn-ea"/>
                <a:sym typeface="+mn-lt"/>
              </a:rPr>
              <a:t>您的文本文字，更改文字的颜色或者大小属性。</a:t>
            </a:r>
            <a:endParaRPr lang="zh-CN" altLang="en-US" sz="1600" dirty="0">
              <a:solidFill>
                <a:schemeClr val="bg1"/>
              </a:solidFill>
              <a:latin typeface="思源黑体 CN Light" panose="020B0300000000000000" pitchFamily="34" charset="-122"/>
              <a:ea typeface="思源黑体 CN Light" panose="020B0300000000000000" pitchFamily="34" charset="-122"/>
              <a:cs typeface="+mn-ea"/>
              <a:sym typeface="+mn-lt"/>
            </a:endParaRPr>
          </a:p>
        </p:txBody>
      </p:sp>
      <p:sp>
        <p:nvSpPr>
          <p:cNvPr id="30" name="文本框 29"/>
          <p:cNvSpPr txBox="1"/>
          <p:nvPr/>
        </p:nvSpPr>
        <p:spPr>
          <a:xfrm>
            <a:off x="6498449" y="4014671"/>
            <a:ext cx="1727576" cy="1531317"/>
          </a:xfrm>
          <a:prstGeom prst="rect">
            <a:avLst/>
          </a:prstGeom>
          <a:noFill/>
        </p:spPr>
        <p:txBody>
          <a:bodyPr wrap="square" rtlCol="0">
            <a:spAutoFit/>
          </a:bodyPr>
          <a:lstStyle/>
          <a:p>
            <a:pPr algn="just" hangingPunct="0">
              <a:lnSpc>
                <a:spcPct val="150000"/>
              </a:lnSpc>
            </a:pPr>
            <a:r>
              <a:rPr lang="zh-CN" altLang="en-US" sz="1600" dirty="0">
                <a:solidFill>
                  <a:schemeClr val="bg1"/>
                </a:solidFill>
                <a:latin typeface="思源黑体 CN Light" panose="020B0300000000000000" pitchFamily="34" charset="-122"/>
                <a:ea typeface="思源黑体 CN Light" panose="020B0300000000000000" pitchFamily="34" charset="-122"/>
                <a:cs typeface="+mn-ea"/>
                <a:sym typeface="+mn-lt"/>
              </a:rPr>
              <a:t>鼠标点击这里，输更改文字的颜色或者大小属性。</a:t>
            </a:r>
            <a:endParaRPr lang="zh-CN" altLang="en-US" sz="1600" dirty="0">
              <a:solidFill>
                <a:schemeClr val="bg1"/>
              </a:solidFill>
              <a:latin typeface="思源黑体 CN Light" panose="020B0300000000000000" pitchFamily="34" charset="-122"/>
              <a:ea typeface="思源黑体 CN Light" panose="020B0300000000000000" pitchFamily="34" charset="-122"/>
              <a:cs typeface="+mn-ea"/>
              <a:sym typeface="+mn-lt"/>
            </a:endParaRPr>
          </a:p>
        </p:txBody>
      </p:sp>
      <p:sp>
        <p:nvSpPr>
          <p:cNvPr id="31" name="矩形: 圆角 30"/>
          <p:cNvSpPr/>
          <p:nvPr/>
        </p:nvSpPr>
        <p:spPr>
          <a:xfrm>
            <a:off x="5080000" y="3091544"/>
            <a:ext cx="2032000" cy="567878"/>
          </a:xfrm>
          <a:prstGeom prst="roundRect">
            <a:avLst>
              <a:gd name="adj" fmla="val 50000"/>
            </a:avLst>
          </a:prstGeom>
          <a:gradFill flip="none" rotWithShape="1">
            <a:gsLst>
              <a:gs pos="0">
                <a:srgbClr val="4C678E"/>
              </a:gs>
              <a:gs pos="100000">
                <a:srgbClr val="4C678E">
                  <a:alpha val="97000"/>
                </a:srgbClr>
              </a:gs>
            </a:gsLst>
            <a:lin ang="5400000" scaled="1"/>
            <a:tileRect/>
          </a:gra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a:latin typeface="汉仪铁线黑-65简" panose="00020600040101010101" pitchFamily="18" charset="-122"/>
                <a:ea typeface="汉仪铁线黑-65简" panose="00020600040101010101" pitchFamily="18" charset="-122"/>
              </a:rPr>
              <a:t>实验验证</a:t>
            </a:r>
            <a:endParaRPr lang="zh-CN" altLang="en-US" sz="2000" b="1" dirty="0">
              <a:latin typeface="汉仪铁线黑-65简" panose="00020600040101010101" pitchFamily="18" charset="-122"/>
              <a:ea typeface="汉仪铁线黑-65简" panose="00020600040101010101" pitchFamily="18" charset="-122"/>
            </a:endParaRPr>
          </a:p>
        </p:txBody>
      </p:sp>
      <p:grpSp>
        <p:nvGrpSpPr>
          <p:cNvPr id="13" name="组合 12"/>
          <p:cNvGrpSpPr/>
          <p:nvPr/>
        </p:nvGrpSpPr>
        <p:grpSpPr>
          <a:xfrm>
            <a:off x="1250598" y="1942115"/>
            <a:ext cx="9627557" cy="966248"/>
            <a:chOff x="1250598" y="2107215"/>
            <a:chExt cx="9627557" cy="966248"/>
          </a:xfrm>
        </p:grpSpPr>
        <p:sp>
          <p:nvSpPr>
            <p:cNvPr id="14" name="椭圆 13"/>
            <p:cNvSpPr/>
            <p:nvPr/>
          </p:nvSpPr>
          <p:spPr>
            <a:xfrm rot="3190635" flipV="1">
              <a:off x="1250598" y="2107215"/>
              <a:ext cx="966248" cy="966248"/>
            </a:xfrm>
            <a:prstGeom prst="ellipse">
              <a:avLst/>
            </a:prstGeom>
            <a:gradFill flip="none" rotWithShape="1">
              <a:gsLst>
                <a:gs pos="0">
                  <a:srgbClr val="4C678E"/>
                </a:gs>
                <a:gs pos="100000">
                  <a:srgbClr val="4C678E">
                    <a:alpha val="97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ym typeface="+mn-lt"/>
              </a:endParaRPr>
            </a:p>
          </p:txBody>
        </p:sp>
        <p:sp>
          <p:nvSpPr>
            <p:cNvPr id="15" name="椭圆 14"/>
            <p:cNvSpPr/>
            <p:nvPr/>
          </p:nvSpPr>
          <p:spPr>
            <a:xfrm rot="3190635" flipV="1">
              <a:off x="4137701" y="2107215"/>
              <a:ext cx="966248" cy="966248"/>
            </a:xfrm>
            <a:prstGeom prst="ellipse">
              <a:avLst/>
            </a:prstGeom>
            <a:gradFill flip="none" rotWithShape="1">
              <a:gsLst>
                <a:gs pos="0">
                  <a:srgbClr val="4C678E"/>
                </a:gs>
                <a:gs pos="100000">
                  <a:srgbClr val="4C678E">
                    <a:alpha val="97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ym typeface="+mn-lt"/>
              </a:endParaRPr>
            </a:p>
          </p:txBody>
        </p:sp>
        <p:sp>
          <p:nvSpPr>
            <p:cNvPr id="16" name="椭圆 15"/>
            <p:cNvSpPr/>
            <p:nvPr/>
          </p:nvSpPr>
          <p:spPr>
            <a:xfrm rot="3190635" flipV="1">
              <a:off x="7024804" y="2107215"/>
              <a:ext cx="966248" cy="966248"/>
            </a:xfrm>
            <a:prstGeom prst="ellipse">
              <a:avLst/>
            </a:prstGeom>
            <a:gradFill flip="none" rotWithShape="1">
              <a:gsLst>
                <a:gs pos="0">
                  <a:srgbClr val="4C678E"/>
                </a:gs>
                <a:gs pos="100000">
                  <a:srgbClr val="4C678E">
                    <a:alpha val="97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ym typeface="+mn-lt"/>
              </a:endParaRPr>
            </a:p>
          </p:txBody>
        </p:sp>
        <p:sp>
          <p:nvSpPr>
            <p:cNvPr id="18" name="椭圆 17"/>
            <p:cNvSpPr/>
            <p:nvPr/>
          </p:nvSpPr>
          <p:spPr>
            <a:xfrm rot="3190635" flipV="1">
              <a:off x="9911907" y="2107215"/>
              <a:ext cx="966248" cy="966248"/>
            </a:xfrm>
            <a:prstGeom prst="ellipse">
              <a:avLst/>
            </a:prstGeom>
            <a:gradFill flip="none" rotWithShape="1">
              <a:gsLst>
                <a:gs pos="0">
                  <a:srgbClr val="4C678E"/>
                </a:gs>
                <a:gs pos="100000">
                  <a:srgbClr val="4C678E">
                    <a:alpha val="97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ym typeface="+mn-lt"/>
              </a:endParaRPr>
            </a:p>
          </p:txBody>
        </p:sp>
        <p:sp>
          <p:nvSpPr>
            <p:cNvPr id="19" name="book-closed-tool_59175"/>
            <p:cNvSpPr>
              <a:spLocks noChangeAspect="1"/>
            </p:cNvSpPr>
            <p:nvPr/>
          </p:nvSpPr>
          <p:spPr bwMode="auto">
            <a:xfrm>
              <a:off x="10184667" y="2359741"/>
              <a:ext cx="420728" cy="461196"/>
            </a:xfrm>
            <a:custGeom>
              <a:avLst/>
              <a:gdLst>
                <a:gd name="T0" fmla="*/ 1160 w 1187"/>
                <a:gd name="T1" fmla="*/ 0 h 1303"/>
                <a:gd name="T2" fmla="*/ 1098 w 1187"/>
                <a:gd name="T3" fmla="*/ 0 h 1303"/>
                <a:gd name="T4" fmla="*/ 1071 w 1187"/>
                <a:gd name="T5" fmla="*/ 27 h 1303"/>
                <a:gd name="T6" fmla="*/ 1071 w 1187"/>
                <a:gd name="T7" fmla="*/ 1187 h 1303"/>
                <a:gd name="T8" fmla="*/ 342 w 1187"/>
                <a:gd name="T9" fmla="*/ 1187 h 1303"/>
                <a:gd name="T10" fmla="*/ 246 w 1187"/>
                <a:gd name="T11" fmla="*/ 1091 h 1303"/>
                <a:gd name="T12" fmla="*/ 342 w 1187"/>
                <a:gd name="T13" fmla="*/ 994 h 1303"/>
                <a:gd name="T14" fmla="*/ 911 w 1187"/>
                <a:gd name="T15" fmla="*/ 994 h 1303"/>
                <a:gd name="T16" fmla="*/ 938 w 1187"/>
                <a:gd name="T17" fmla="*/ 968 h 1303"/>
                <a:gd name="T18" fmla="*/ 938 w 1187"/>
                <a:gd name="T19" fmla="*/ 27 h 1303"/>
                <a:gd name="T20" fmla="*/ 911 w 1187"/>
                <a:gd name="T21" fmla="*/ 0 h 1303"/>
                <a:gd name="T22" fmla="*/ 306 w 1187"/>
                <a:gd name="T23" fmla="*/ 0 h 1303"/>
                <a:gd name="T24" fmla="*/ 0 w 1187"/>
                <a:gd name="T25" fmla="*/ 306 h 1303"/>
                <a:gd name="T26" fmla="*/ 0 w 1187"/>
                <a:gd name="T27" fmla="*/ 996 h 1303"/>
                <a:gd name="T28" fmla="*/ 307 w 1187"/>
                <a:gd name="T29" fmla="*/ 1303 h 1303"/>
                <a:gd name="T30" fmla="*/ 1160 w 1187"/>
                <a:gd name="T31" fmla="*/ 1303 h 1303"/>
                <a:gd name="T32" fmla="*/ 1187 w 1187"/>
                <a:gd name="T33" fmla="*/ 1276 h 1303"/>
                <a:gd name="T34" fmla="*/ 1187 w 1187"/>
                <a:gd name="T35" fmla="*/ 27 h 1303"/>
                <a:gd name="T36" fmla="*/ 1160 w 1187"/>
                <a:gd name="T37" fmla="*/ 0 h 1303"/>
                <a:gd name="T38" fmla="*/ 331 w 1187"/>
                <a:gd name="T39" fmla="*/ 134 h 1303"/>
                <a:gd name="T40" fmla="*/ 378 w 1187"/>
                <a:gd name="T41" fmla="*/ 87 h 1303"/>
                <a:gd name="T42" fmla="*/ 425 w 1187"/>
                <a:gd name="T43" fmla="*/ 134 h 1303"/>
                <a:gd name="T44" fmla="*/ 425 w 1187"/>
                <a:gd name="T45" fmla="*/ 860 h 1303"/>
                <a:gd name="T46" fmla="*/ 378 w 1187"/>
                <a:gd name="T47" fmla="*/ 907 h 1303"/>
                <a:gd name="T48" fmla="*/ 331 w 1187"/>
                <a:gd name="T49" fmla="*/ 860 h 1303"/>
                <a:gd name="T50" fmla="*/ 331 w 1187"/>
                <a:gd name="T51" fmla="*/ 134 h 1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187" h="1303">
                  <a:moveTo>
                    <a:pt x="1160" y="0"/>
                  </a:moveTo>
                  <a:lnTo>
                    <a:pt x="1098" y="0"/>
                  </a:lnTo>
                  <a:cubicBezTo>
                    <a:pt x="1083" y="0"/>
                    <a:pt x="1071" y="12"/>
                    <a:pt x="1071" y="27"/>
                  </a:cubicBezTo>
                  <a:lnTo>
                    <a:pt x="1071" y="1187"/>
                  </a:lnTo>
                  <a:lnTo>
                    <a:pt x="342" y="1187"/>
                  </a:lnTo>
                  <a:cubicBezTo>
                    <a:pt x="289" y="1187"/>
                    <a:pt x="246" y="1144"/>
                    <a:pt x="246" y="1091"/>
                  </a:cubicBezTo>
                  <a:cubicBezTo>
                    <a:pt x="246" y="1037"/>
                    <a:pt x="289" y="994"/>
                    <a:pt x="342" y="994"/>
                  </a:cubicBezTo>
                  <a:lnTo>
                    <a:pt x="911" y="994"/>
                  </a:lnTo>
                  <a:cubicBezTo>
                    <a:pt x="926" y="994"/>
                    <a:pt x="938" y="982"/>
                    <a:pt x="938" y="968"/>
                  </a:cubicBezTo>
                  <a:lnTo>
                    <a:pt x="938" y="27"/>
                  </a:lnTo>
                  <a:cubicBezTo>
                    <a:pt x="938" y="12"/>
                    <a:pt x="926" y="0"/>
                    <a:pt x="911" y="0"/>
                  </a:cubicBezTo>
                  <a:lnTo>
                    <a:pt x="306" y="0"/>
                  </a:lnTo>
                  <a:cubicBezTo>
                    <a:pt x="138" y="0"/>
                    <a:pt x="0" y="137"/>
                    <a:pt x="0" y="306"/>
                  </a:cubicBezTo>
                  <a:lnTo>
                    <a:pt x="0" y="996"/>
                  </a:lnTo>
                  <a:cubicBezTo>
                    <a:pt x="0" y="1165"/>
                    <a:pt x="138" y="1303"/>
                    <a:pt x="307" y="1303"/>
                  </a:cubicBezTo>
                  <a:lnTo>
                    <a:pt x="1160" y="1303"/>
                  </a:lnTo>
                  <a:cubicBezTo>
                    <a:pt x="1175" y="1303"/>
                    <a:pt x="1187" y="1291"/>
                    <a:pt x="1187" y="1276"/>
                  </a:cubicBezTo>
                  <a:lnTo>
                    <a:pt x="1187" y="27"/>
                  </a:lnTo>
                  <a:cubicBezTo>
                    <a:pt x="1187" y="12"/>
                    <a:pt x="1175" y="0"/>
                    <a:pt x="1160" y="0"/>
                  </a:cubicBezTo>
                  <a:close/>
                  <a:moveTo>
                    <a:pt x="331" y="134"/>
                  </a:moveTo>
                  <a:cubicBezTo>
                    <a:pt x="331" y="108"/>
                    <a:pt x="352" y="87"/>
                    <a:pt x="378" y="87"/>
                  </a:cubicBezTo>
                  <a:cubicBezTo>
                    <a:pt x="404" y="87"/>
                    <a:pt x="425" y="108"/>
                    <a:pt x="425" y="134"/>
                  </a:cubicBezTo>
                  <a:lnTo>
                    <a:pt x="425" y="860"/>
                  </a:lnTo>
                  <a:cubicBezTo>
                    <a:pt x="425" y="886"/>
                    <a:pt x="404" y="907"/>
                    <a:pt x="378" y="907"/>
                  </a:cubicBezTo>
                  <a:cubicBezTo>
                    <a:pt x="352" y="907"/>
                    <a:pt x="331" y="886"/>
                    <a:pt x="331" y="860"/>
                  </a:cubicBezTo>
                  <a:lnTo>
                    <a:pt x="331" y="134"/>
                  </a:lnTo>
                  <a:close/>
                </a:path>
              </a:pathLst>
            </a:custGeom>
            <a:solidFill>
              <a:schemeClr val="bg1"/>
            </a:solidFill>
            <a:ln>
              <a:noFill/>
            </a:ln>
            <a:effectLst/>
          </p:spPr>
        </p:sp>
        <p:sp>
          <p:nvSpPr>
            <p:cNvPr id="20" name="bar-stats_84219"/>
            <p:cNvSpPr>
              <a:spLocks noChangeAspect="1"/>
            </p:cNvSpPr>
            <p:nvPr/>
          </p:nvSpPr>
          <p:spPr bwMode="auto">
            <a:xfrm>
              <a:off x="7277331" y="2383302"/>
              <a:ext cx="461194" cy="414076"/>
            </a:xfrm>
            <a:custGeom>
              <a:avLst/>
              <a:gdLst>
                <a:gd name="T0" fmla="*/ 6113 w 6561"/>
                <a:gd name="T1" fmla="*/ 5006 h 5901"/>
                <a:gd name="T2" fmla="*/ 5890 w 6561"/>
                <a:gd name="T3" fmla="*/ 5006 h 5901"/>
                <a:gd name="T4" fmla="*/ 5890 w 6561"/>
                <a:gd name="T5" fmla="*/ 349 h 5901"/>
                <a:gd name="T6" fmla="*/ 5540 w 6561"/>
                <a:gd name="T7" fmla="*/ 0 h 5901"/>
                <a:gd name="T8" fmla="*/ 4804 w 6561"/>
                <a:gd name="T9" fmla="*/ 0 h 5901"/>
                <a:gd name="T10" fmla="*/ 4454 w 6561"/>
                <a:gd name="T11" fmla="*/ 349 h 5901"/>
                <a:gd name="T12" fmla="*/ 4454 w 6561"/>
                <a:gd name="T13" fmla="*/ 5006 h 5901"/>
                <a:gd name="T14" fmla="*/ 4008 w 6561"/>
                <a:gd name="T15" fmla="*/ 5006 h 5901"/>
                <a:gd name="T16" fmla="*/ 4008 w 6561"/>
                <a:gd name="T17" fmla="*/ 1580 h 5901"/>
                <a:gd name="T18" fmla="*/ 3658 w 6561"/>
                <a:gd name="T19" fmla="*/ 1230 h 5901"/>
                <a:gd name="T20" fmla="*/ 2923 w 6561"/>
                <a:gd name="T21" fmla="*/ 1230 h 5901"/>
                <a:gd name="T22" fmla="*/ 2573 w 6561"/>
                <a:gd name="T23" fmla="*/ 1580 h 5901"/>
                <a:gd name="T24" fmla="*/ 2573 w 6561"/>
                <a:gd name="T25" fmla="*/ 5006 h 5901"/>
                <a:gd name="T26" fmla="*/ 2236 w 6561"/>
                <a:gd name="T27" fmla="*/ 5006 h 5901"/>
                <a:gd name="T28" fmla="*/ 2236 w 6561"/>
                <a:gd name="T29" fmla="*/ 3502 h 5901"/>
                <a:gd name="T30" fmla="*/ 1887 w 6561"/>
                <a:gd name="T31" fmla="*/ 3152 h 5901"/>
                <a:gd name="T32" fmla="*/ 1151 w 6561"/>
                <a:gd name="T33" fmla="*/ 3152 h 5901"/>
                <a:gd name="T34" fmla="*/ 801 w 6561"/>
                <a:gd name="T35" fmla="*/ 3502 h 5901"/>
                <a:gd name="T36" fmla="*/ 801 w 6561"/>
                <a:gd name="T37" fmla="*/ 5006 h 5901"/>
                <a:gd name="T38" fmla="*/ 448 w 6561"/>
                <a:gd name="T39" fmla="*/ 5006 h 5901"/>
                <a:gd name="T40" fmla="*/ 0 w 6561"/>
                <a:gd name="T41" fmla="*/ 5454 h 5901"/>
                <a:gd name="T42" fmla="*/ 448 w 6561"/>
                <a:gd name="T43" fmla="*/ 5901 h 5901"/>
                <a:gd name="T44" fmla="*/ 6113 w 6561"/>
                <a:gd name="T45" fmla="*/ 5901 h 5901"/>
                <a:gd name="T46" fmla="*/ 6561 w 6561"/>
                <a:gd name="T47" fmla="*/ 5454 h 5901"/>
                <a:gd name="T48" fmla="*/ 6113 w 6561"/>
                <a:gd name="T49" fmla="*/ 5006 h 5901"/>
                <a:gd name="T50" fmla="*/ 3021 w 6561"/>
                <a:gd name="T51" fmla="*/ 1678 h 5901"/>
                <a:gd name="T52" fmla="*/ 3561 w 6561"/>
                <a:gd name="T53" fmla="*/ 1678 h 5901"/>
                <a:gd name="T54" fmla="*/ 3561 w 6561"/>
                <a:gd name="T55" fmla="*/ 5006 h 5901"/>
                <a:gd name="T56" fmla="*/ 3021 w 6561"/>
                <a:gd name="T57" fmla="*/ 5006 h 5901"/>
                <a:gd name="T58" fmla="*/ 3021 w 6561"/>
                <a:gd name="T59" fmla="*/ 1678 h 59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6561" h="5901">
                  <a:moveTo>
                    <a:pt x="6113" y="5006"/>
                  </a:moveTo>
                  <a:lnTo>
                    <a:pt x="5890" y="5006"/>
                  </a:lnTo>
                  <a:lnTo>
                    <a:pt x="5890" y="349"/>
                  </a:lnTo>
                  <a:cubicBezTo>
                    <a:pt x="5890" y="156"/>
                    <a:pt x="5733" y="0"/>
                    <a:pt x="5540" y="0"/>
                  </a:cubicBezTo>
                  <a:lnTo>
                    <a:pt x="4804" y="0"/>
                  </a:lnTo>
                  <a:cubicBezTo>
                    <a:pt x="4611" y="0"/>
                    <a:pt x="4454" y="156"/>
                    <a:pt x="4454" y="349"/>
                  </a:cubicBezTo>
                  <a:lnTo>
                    <a:pt x="4454" y="5006"/>
                  </a:lnTo>
                  <a:lnTo>
                    <a:pt x="4008" y="5006"/>
                  </a:lnTo>
                  <a:lnTo>
                    <a:pt x="4008" y="1580"/>
                  </a:lnTo>
                  <a:cubicBezTo>
                    <a:pt x="4008" y="1387"/>
                    <a:pt x="3852" y="1230"/>
                    <a:pt x="3658" y="1230"/>
                  </a:cubicBezTo>
                  <a:lnTo>
                    <a:pt x="2923" y="1230"/>
                  </a:lnTo>
                  <a:cubicBezTo>
                    <a:pt x="2730" y="1230"/>
                    <a:pt x="2573" y="1387"/>
                    <a:pt x="2573" y="1580"/>
                  </a:cubicBezTo>
                  <a:lnTo>
                    <a:pt x="2573" y="5006"/>
                  </a:lnTo>
                  <a:lnTo>
                    <a:pt x="2236" y="5006"/>
                  </a:lnTo>
                  <a:lnTo>
                    <a:pt x="2236" y="3502"/>
                  </a:lnTo>
                  <a:cubicBezTo>
                    <a:pt x="2236" y="3309"/>
                    <a:pt x="2080" y="3152"/>
                    <a:pt x="1887" y="3152"/>
                  </a:cubicBezTo>
                  <a:lnTo>
                    <a:pt x="1151" y="3152"/>
                  </a:lnTo>
                  <a:cubicBezTo>
                    <a:pt x="958" y="3152"/>
                    <a:pt x="801" y="3309"/>
                    <a:pt x="801" y="3502"/>
                  </a:cubicBezTo>
                  <a:lnTo>
                    <a:pt x="801" y="5006"/>
                  </a:lnTo>
                  <a:lnTo>
                    <a:pt x="448" y="5006"/>
                  </a:lnTo>
                  <a:cubicBezTo>
                    <a:pt x="200" y="5006"/>
                    <a:pt x="0" y="5207"/>
                    <a:pt x="0" y="5454"/>
                  </a:cubicBezTo>
                  <a:cubicBezTo>
                    <a:pt x="0" y="5701"/>
                    <a:pt x="200" y="5901"/>
                    <a:pt x="448" y="5901"/>
                  </a:cubicBezTo>
                  <a:lnTo>
                    <a:pt x="6113" y="5901"/>
                  </a:lnTo>
                  <a:cubicBezTo>
                    <a:pt x="6360" y="5901"/>
                    <a:pt x="6561" y="5701"/>
                    <a:pt x="6561" y="5454"/>
                  </a:cubicBezTo>
                  <a:cubicBezTo>
                    <a:pt x="6561" y="5207"/>
                    <a:pt x="6360" y="5006"/>
                    <a:pt x="6113" y="5006"/>
                  </a:cubicBezTo>
                  <a:close/>
                  <a:moveTo>
                    <a:pt x="3021" y="1678"/>
                  </a:moveTo>
                  <a:lnTo>
                    <a:pt x="3561" y="1678"/>
                  </a:lnTo>
                  <a:lnTo>
                    <a:pt x="3561" y="5006"/>
                  </a:lnTo>
                  <a:lnTo>
                    <a:pt x="3021" y="5006"/>
                  </a:lnTo>
                  <a:lnTo>
                    <a:pt x="3021" y="1678"/>
                  </a:lnTo>
                  <a:close/>
                </a:path>
              </a:pathLst>
            </a:custGeom>
            <a:solidFill>
              <a:schemeClr val="bg1"/>
            </a:solidFill>
            <a:ln>
              <a:noFill/>
            </a:ln>
            <a:effectLst/>
          </p:spPr>
        </p:sp>
        <p:sp>
          <p:nvSpPr>
            <p:cNvPr id="21" name="blocked-folder_70725"/>
            <p:cNvSpPr>
              <a:spLocks noChangeAspect="1"/>
            </p:cNvSpPr>
            <p:nvPr/>
          </p:nvSpPr>
          <p:spPr bwMode="auto">
            <a:xfrm>
              <a:off x="1503124" y="2392582"/>
              <a:ext cx="461196" cy="395514"/>
            </a:xfrm>
            <a:custGeom>
              <a:avLst/>
              <a:gdLst>
                <a:gd name="connsiteX0" fmla="*/ 485836 w 605939"/>
                <a:gd name="connsiteY0" fmla="*/ 267866 h 519644"/>
                <a:gd name="connsiteX1" fmla="*/ 519990 w 605939"/>
                <a:gd name="connsiteY1" fmla="*/ 301972 h 519644"/>
                <a:gd name="connsiteX2" fmla="*/ 519990 w 605939"/>
                <a:gd name="connsiteY2" fmla="*/ 324601 h 519644"/>
                <a:gd name="connsiteX3" fmla="*/ 451683 w 605939"/>
                <a:gd name="connsiteY3" fmla="*/ 324601 h 519644"/>
                <a:gd name="connsiteX4" fmla="*/ 451683 w 605939"/>
                <a:gd name="connsiteY4" fmla="*/ 301972 h 519644"/>
                <a:gd name="connsiteX5" fmla="*/ 485836 w 605939"/>
                <a:gd name="connsiteY5" fmla="*/ 267866 h 519644"/>
                <a:gd name="connsiteX6" fmla="*/ 485877 w 605939"/>
                <a:gd name="connsiteY6" fmla="*/ 235079 h 519644"/>
                <a:gd name="connsiteX7" fmla="*/ 418850 w 605939"/>
                <a:gd name="connsiteY7" fmla="*/ 301998 h 519644"/>
                <a:gd name="connsiteX8" fmla="*/ 418850 w 605939"/>
                <a:gd name="connsiteY8" fmla="*/ 324845 h 519644"/>
                <a:gd name="connsiteX9" fmla="*/ 399111 w 605939"/>
                <a:gd name="connsiteY9" fmla="*/ 347585 h 519644"/>
                <a:gd name="connsiteX10" fmla="*/ 399111 w 605939"/>
                <a:gd name="connsiteY10" fmla="*/ 464096 h 519644"/>
                <a:gd name="connsiteX11" fmla="*/ 422104 w 605939"/>
                <a:gd name="connsiteY11" fmla="*/ 487160 h 519644"/>
                <a:gd name="connsiteX12" fmla="*/ 549650 w 605939"/>
                <a:gd name="connsiteY12" fmla="*/ 487160 h 519644"/>
                <a:gd name="connsiteX13" fmla="*/ 572643 w 605939"/>
                <a:gd name="connsiteY13" fmla="*/ 464096 h 519644"/>
                <a:gd name="connsiteX14" fmla="*/ 572643 w 605939"/>
                <a:gd name="connsiteY14" fmla="*/ 455325 h 519644"/>
                <a:gd name="connsiteX15" fmla="*/ 533598 w 605939"/>
                <a:gd name="connsiteY15" fmla="*/ 455325 h 519644"/>
                <a:gd name="connsiteX16" fmla="*/ 516787 w 605939"/>
                <a:gd name="connsiteY16" fmla="*/ 438541 h 519644"/>
                <a:gd name="connsiteX17" fmla="*/ 533598 w 605939"/>
                <a:gd name="connsiteY17" fmla="*/ 421866 h 519644"/>
                <a:gd name="connsiteX18" fmla="*/ 572643 w 605939"/>
                <a:gd name="connsiteY18" fmla="*/ 421866 h 519644"/>
                <a:gd name="connsiteX19" fmla="*/ 572643 w 605939"/>
                <a:gd name="connsiteY19" fmla="*/ 397936 h 519644"/>
                <a:gd name="connsiteX20" fmla="*/ 533598 w 605939"/>
                <a:gd name="connsiteY20" fmla="*/ 397936 h 519644"/>
                <a:gd name="connsiteX21" fmla="*/ 516787 w 605939"/>
                <a:gd name="connsiteY21" fmla="*/ 381152 h 519644"/>
                <a:gd name="connsiteX22" fmla="*/ 533598 w 605939"/>
                <a:gd name="connsiteY22" fmla="*/ 364477 h 519644"/>
                <a:gd name="connsiteX23" fmla="*/ 572643 w 605939"/>
                <a:gd name="connsiteY23" fmla="*/ 364477 h 519644"/>
                <a:gd name="connsiteX24" fmla="*/ 572643 w 605939"/>
                <a:gd name="connsiteY24" fmla="*/ 347585 h 519644"/>
                <a:gd name="connsiteX25" fmla="*/ 552903 w 605939"/>
                <a:gd name="connsiteY25" fmla="*/ 324845 h 519644"/>
                <a:gd name="connsiteX26" fmla="*/ 552903 w 605939"/>
                <a:gd name="connsiteY26" fmla="*/ 301998 h 519644"/>
                <a:gd name="connsiteX27" fmla="*/ 485877 w 605939"/>
                <a:gd name="connsiteY27" fmla="*/ 235079 h 519644"/>
                <a:gd name="connsiteX28" fmla="*/ 353667 w 605939"/>
                <a:gd name="connsiteY28" fmla="*/ 43746 h 519644"/>
                <a:gd name="connsiteX29" fmla="*/ 311477 w 605939"/>
                <a:gd name="connsiteY29" fmla="*/ 60638 h 519644"/>
                <a:gd name="connsiteX30" fmla="*/ 251391 w 605939"/>
                <a:gd name="connsiteY30" fmla="*/ 84568 h 519644"/>
                <a:gd name="connsiteX31" fmla="*/ 94128 w 605939"/>
                <a:gd name="connsiteY31" fmla="*/ 84568 h 519644"/>
                <a:gd name="connsiteX32" fmla="*/ 78185 w 605939"/>
                <a:gd name="connsiteY32" fmla="*/ 98969 h 519644"/>
                <a:gd name="connsiteX33" fmla="*/ 78185 w 605939"/>
                <a:gd name="connsiteY33" fmla="*/ 142607 h 519644"/>
                <a:gd name="connsiteX34" fmla="*/ 485768 w 605939"/>
                <a:gd name="connsiteY34" fmla="*/ 142607 h 519644"/>
                <a:gd name="connsiteX35" fmla="*/ 485768 w 605939"/>
                <a:gd name="connsiteY35" fmla="*/ 66918 h 519644"/>
                <a:gd name="connsiteX36" fmla="*/ 462558 w 605939"/>
                <a:gd name="connsiteY36" fmla="*/ 43746 h 519644"/>
                <a:gd name="connsiteX37" fmla="*/ 353667 w 605939"/>
                <a:gd name="connsiteY37" fmla="*/ 0 h 519644"/>
                <a:gd name="connsiteX38" fmla="*/ 462558 w 605939"/>
                <a:gd name="connsiteY38" fmla="*/ 0 h 519644"/>
                <a:gd name="connsiteX39" fmla="*/ 529585 w 605939"/>
                <a:gd name="connsiteY39" fmla="*/ 66918 h 519644"/>
                <a:gd name="connsiteX40" fmla="*/ 529585 w 605939"/>
                <a:gd name="connsiteY40" fmla="*/ 142715 h 519644"/>
                <a:gd name="connsiteX41" fmla="*/ 555181 w 605939"/>
                <a:gd name="connsiteY41" fmla="*/ 155276 h 519644"/>
                <a:gd name="connsiteX42" fmla="*/ 563532 w 605939"/>
                <a:gd name="connsiteY42" fmla="*/ 184295 h 519644"/>
                <a:gd name="connsiteX43" fmla="*/ 557242 w 605939"/>
                <a:gd name="connsiteY43" fmla="*/ 226958 h 519644"/>
                <a:gd name="connsiteX44" fmla="*/ 586200 w 605939"/>
                <a:gd name="connsiteY44" fmla="*/ 298425 h 519644"/>
                <a:gd name="connsiteX45" fmla="*/ 586200 w 605939"/>
                <a:gd name="connsiteY45" fmla="*/ 300049 h 519644"/>
                <a:gd name="connsiteX46" fmla="*/ 605939 w 605939"/>
                <a:gd name="connsiteY46" fmla="*/ 344011 h 519644"/>
                <a:gd name="connsiteX47" fmla="*/ 605939 w 605939"/>
                <a:gd name="connsiteY47" fmla="*/ 460522 h 519644"/>
                <a:gd name="connsiteX48" fmla="*/ 546721 w 605939"/>
                <a:gd name="connsiteY48" fmla="*/ 519644 h 519644"/>
                <a:gd name="connsiteX49" fmla="*/ 419284 w 605939"/>
                <a:gd name="connsiteY49" fmla="*/ 519644 h 519644"/>
                <a:gd name="connsiteX50" fmla="*/ 386313 w 605939"/>
                <a:gd name="connsiteY50" fmla="*/ 509574 h 519644"/>
                <a:gd name="connsiteX51" fmla="*/ 80029 w 605939"/>
                <a:gd name="connsiteY51" fmla="*/ 509574 h 519644"/>
                <a:gd name="connsiteX52" fmla="*/ 44021 w 605939"/>
                <a:gd name="connsiteY52" fmla="*/ 478497 h 519644"/>
                <a:gd name="connsiteX53" fmla="*/ 421 w 605939"/>
                <a:gd name="connsiteY53" fmla="*/ 184295 h 519644"/>
                <a:gd name="connsiteX54" fmla="*/ 8772 w 605939"/>
                <a:gd name="connsiteY54" fmla="*/ 155276 h 519644"/>
                <a:gd name="connsiteX55" fmla="*/ 34368 w 605939"/>
                <a:gd name="connsiteY55" fmla="*/ 142715 h 519644"/>
                <a:gd name="connsiteX56" fmla="*/ 34368 w 605939"/>
                <a:gd name="connsiteY56" fmla="*/ 98969 h 519644"/>
                <a:gd name="connsiteX57" fmla="*/ 94128 w 605939"/>
                <a:gd name="connsiteY57" fmla="*/ 40822 h 519644"/>
                <a:gd name="connsiteX58" fmla="*/ 251391 w 605939"/>
                <a:gd name="connsiteY58" fmla="*/ 40822 h 519644"/>
                <a:gd name="connsiteX59" fmla="*/ 284146 w 605939"/>
                <a:gd name="connsiteY59" fmla="*/ 26420 h 519644"/>
                <a:gd name="connsiteX60" fmla="*/ 353667 w 605939"/>
                <a:gd name="connsiteY60" fmla="*/ 0 h 5196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605939" h="519644">
                  <a:moveTo>
                    <a:pt x="485836" y="267866"/>
                  </a:moveTo>
                  <a:cubicBezTo>
                    <a:pt x="504702" y="267866"/>
                    <a:pt x="519990" y="283241"/>
                    <a:pt x="519990" y="301972"/>
                  </a:cubicBezTo>
                  <a:lnTo>
                    <a:pt x="519990" y="324601"/>
                  </a:lnTo>
                  <a:lnTo>
                    <a:pt x="451683" y="324601"/>
                  </a:lnTo>
                  <a:lnTo>
                    <a:pt x="451683" y="301972"/>
                  </a:lnTo>
                  <a:cubicBezTo>
                    <a:pt x="451683" y="283241"/>
                    <a:pt x="466971" y="267866"/>
                    <a:pt x="485836" y="267866"/>
                  </a:cubicBezTo>
                  <a:close/>
                  <a:moveTo>
                    <a:pt x="485877" y="235079"/>
                  </a:moveTo>
                  <a:cubicBezTo>
                    <a:pt x="448893" y="235079"/>
                    <a:pt x="418850" y="265182"/>
                    <a:pt x="418850" y="301998"/>
                  </a:cubicBezTo>
                  <a:lnTo>
                    <a:pt x="418850" y="324845"/>
                  </a:lnTo>
                  <a:cubicBezTo>
                    <a:pt x="407679" y="326470"/>
                    <a:pt x="399111" y="335998"/>
                    <a:pt x="399111" y="347585"/>
                  </a:cubicBezTo>
                  <a:lnTo>
                    <a:pt x="399111" y="464096"/>
                  </a:lnTo>
                  <a:cubicBezTo>
                    <a:pt x="399111" y="476873"/>
                    <a:pt x="409414" y="487160"/>
                    <a:pt x="422104" y="487160"/>
                  </a:cubicBezTo>
                  <a:lnTo>
                    <a:pt x="549650" y="487160"/>
                  </a:lnTo>
                  <a:cubicBezTo>
                    <a:pt x="562339" y="487160"/>
                    <a:pt x="572643" y="476873"/>
                    <a:pt x="572643" y="464096"/>
                  </a:cubicBezTo>
                  <a:lnTo>
                    <a:pt x="572643" y="455325"/>
                  </a:lnTo>
                  <a:lnTo>
                    <a:pt x="533598" y="455325"/>
                  </a:lnTo>
                  <a:cubicBezTo>
                    <a:pt x="524270" y="455325"/>
                    <a:pt x="516787" y="447745"/>
                    <a:pt x="516787" y="438541"/>
                  </a:cubicBezTo>
                  <a:cubicBezTo>
                    <a:pt x="516787" y="429337"/>
                    <a:pt x="524270" y="421866"/>
                    <a:pt x="533598" y="421866"/>
                  </a:cubicBezTo>
                  <a:lnTo>
                    <a:pt x="572643" y="421866"/>
                  </a:lnTo>
                  <a:lnTo>
                    <a:pt x="572643" y="397936"/>
                  </a:lnTo>
                  <a:lnTo>
                    <a:pt x="533598" y="397936"/>
                  </a:lnTo>
                  <a:cubicBezTo>
                    <a:pt x="524270" y="397936"/>
                    <a:pt x="516787" y="390464"/>
                    <a:pt x="516787" y="381152"/>
                  </a:cubicBezTo>
                  <a:cubicBezTo>
                    <a:pt x="516787" y="371948"/>
                    <a:pt x="524270" y="364477"/>
                    <a:pt x="533598" y="364477"/>
                  </a:cubicBezTo>
                  <a:lnTo>
                    <a:pt x="572643" y="364477"/>
                  </a:lnTo>
                  <a:lnTo>
                    <a:pt x="572643" y="347585"/>
                  </a:lnTo>
                  <a:cubicBezTo>
                    <a:pt x="572643" y="335998"/>
                    <a:pt x="564074" y="326470"/>
                    <a:pt x="552903" y="324845"/>
                  </a:cubicBezTo>
                  <a:lnTo>
                    <a:pt x="552903" y="301998"/>
                  </a:lnTo>
                  <a:cubicBezTo>
                    <a:pt x="552903" y="265182"/>
                    <a:pt x="522861" y="235079"/>
                    <a:pt x="485877" y="235079"/>
                  </a:cubicBezTo>
                  <a:close/>
                  <a:moveTo>
                    <a:pt x="353667" y="43746"/>
                  </a:moveTo>
                  <a:cubicBezTo>
                    <a:pt x="332735" y="43746"/>
                    <a:pt x="323841" y="50892"/>
                    <a:pt x="311477" y="60638"/>
                  </a:cubicBezTo>
                  <a:cubicBezTo>
                    <a:pt x="298028" y="71357"/>
                    <a:pt x="281326" y="84568"/>
                    <a:pt x="251391" y="84568"/>
                  </a:cubicBezTo>
                  <a:lnTo>
                    <a:pt x="94128" y="84568"/>
                  </a:lnTo>
                  <a:cubicBezTo>
                    <a:pt x="86319" y="84568"/>
                    <a:pt x="78185" y="89982"/>
                    <a:pt x="78185" y="98969"/>
                  </a:cubicBezTo>
                  <a:lnTo>
                    <a:pt x="78185" y="142607"/>
                  </a:lnTo>
                  <a:lnTo>
                    <a:pt x="485768" y="142607"/>
                  </a:lnTo>
                  <a:lnTo>
                    <a:pt x="485768" y="66918"/>
                  </a:lnTo>
                  <a:cubicBezTo>
                    <a:pt x="485768" y="54141"/>
                    <a:pt x="475356" y="43746"/>
                    <a:pt x="462558" y="43746"/>
                  </a:cubicBezTo>
                  <a:close/>
                  <a:moveTo>
                    <a:pt x="353667" y="0"/>
                  </a:moveTo>
                  <a:lnTo>
                    <a:pt x="462558" y="0"/>
                  </a:lnTo>
                  <a:cubicBezTo>
                    <a:pt x="499542" y="0"/>
                    <a:pt x="529585" y="29994"/>
                    <a:pt x="529585" y="66918"/>
                  </a:cubicBezTo>
                  <a:lnTo>
                    <a:pt x="529585" y="142715"/>
                  </a:lnTo>
                  <a:cubicBezTo>
                    <a:pt x="539455" y="143256"/>
                    <a:pt x="548673" y="147804"/>
                    <a:pt x="555181" y="155276"/>
                  </a:cubicBezTo>
                  <a:cubicBezTo>
                    <a:pt x="562014" y="163289"/>
                    <a:pt x="565159" y="173900"/>
                    <a:pt x="563532" y="184295"/>
                  </a:cubicBezTo>
                  <a:lnTo>
                    <a:pt x="557242" y="226958"/>
                  </a:lnTo>
                  <a:cubicBezTo>
                    <a:pt x="575137" y="245474"/>
                    <a:pt x="586200" y="270705"/>
                    <a:pt x="586200" y="298425"/>
                  </a:cubicBezTo>
                  <a:lnTo>
                    <a:pt x="586200" y="300049"/>
                  </a:lnTo>
                  <a:cubicBezTo>
                    <a:pt x="598347" y="310985"/>
                    <a:pt x="605939" y="326794"/>
                    <a:pt x="605939" y="344011"/>
                  </a:cubicBezTo>
                  <a:lnTo>
                    <a:pt x="605939" y="460522"/>
                  </a:lnTo>
                  <a:cubicBezTo>
                    <a:pt x="605939" y="493115"/>
                    <a:pt x="579367" y="519644"/>
                    <a:pt x="546721" y="519644"/>
                  </a:cubicBezTo>
                  <a:lnTo>
                    <a:pt x="419284" y="519644"/>
                  </a:lnTo>
                  <a:cubicBezTo>
                    <a:pt x="407028" y="519644"/>
                    <a:pt x="395640" y="515854"/>
                    <a:pt x="386313" y="509574"/>
                  </a:cubicBezTo>
                  <a:lnTo>
                    <a:pt x="80029" y="509574"/>
                  </a:lnTo>
                  <a:cubicBezTo>
                    <a:pt x="62025" y="509574"/>
                    <a:pt x="46732" y="496364"/>
                    <a:pt x="44021" y="478497"/>
                  </a:cubicBezTo>
                  <a:lnTo>
                    <a:pt x="421" y="184295"/>
                  </a:lnTo>
                  <a:cubicBezTo>
                    <a:pt x="-1206" y="173900"/>
                    <a:pt x="1939" y="163289"/>
                    <a:pt x="8772" y="155276"/>
                  </a:cubicBezTo>
                  <a:cubicBezTo>
                    <a:pt x="15280" y="147804"/>
                    <a:pt x="24498" y="143256"/>
                    <a:pt x="34368" y="142715"/>
                  </a:cubicBezTo>
                  <a:lnTo>
                    <a:pt x="34368" y="98969"/>
                  </a:lnTo>
                  <a:cubicBezTo>
                    <a:pt x="34368" y="66918"/>
                    <a:pt x="61157" y="40822"/>
                    <a:pt x="94128" y="40822"/>
                  </a:cubicBezTo>
                  <a:lnTo>
                    <a:pt x="251391" y="40822"/>
                  </a:lnTo>
                  <a:cubicBezTo>
                    <a:pt x="266033" y="40822"/>
                    <a:pt x="272866" y="35408"/>
                    <a:pt x="284146" y="26420"/>
                  </a:cubicBezTo>
                  <a:cubicBezTo>
                    <a:pt x="298245" y="15267"/>
                    <a:pt x="317442" y="0"/>
                    <a:pt x="353667" y="0"/>
                  </a:cubicBezTo>
                  <a:close/>
                </a:path>
              </a:pathLst>
            </a:custGeom>
            <a:solidFill>
              <a:schemeClr val="bg1"/>
            </a:solidFill>
            <a:ln>
              <a:noFill/>
            </a:ln>
            <a:effectLst/>
          </p:spPr>
        </p:sp>
        <p:sp>
          <p:nvSpPr>
            <p:cNvPr id="22" name="brightness-setting_68801"/>
            <p:cNvSpPr>
              <a:spLocks noChangeAspect="1"/>
            </p:cNvSpPr>
            <p:nvPr/>
          </p:nvSpPr>
          <p:spPr bwMode="auto">
            <a:xfrm>
              <a:off x="4390227" y="2360119"/>
              <a:ext cx="461196" cy="460442"/>
            </a:xfrm>
            <a:custGeom>
              <a:avLst/>
              <a:gdLst>
                <a:gd name="connsiteX0" fmla="*/ 302479 w 605734"/>
                <a:gd name="connsiteY0" fmla="*/ 518585 h 604745"/>
                <a:gd name="connsiteX1" fmla="*/ 345630 w 605734"/>
                <a:gd name="connsiteY1" fmla="*/ 561665 h 604745"/>
                <a:gd name="connsiteX2" fmla="*/ 302479 w 605734"/>
                <a:gd name="connsiteY2" fmla="*/ 604745 h 604745"/>
                <a:gd name="connsiteX3" fmla="*/ 259328 w 605734"/>
                <a:gd name="connsiteY3" fmla="*/ 561665 h 604745"/>
                <a:gd name="connsiteX4" fmla="*/ 302479 w 605734"/>
                <a:gd name="connsiteY4" fmla="*/ 518585 h 604745"/>
                <a:gd name="connsiteX5" fmla="*/ 490324 w 605734"/>
                <a:gd name="connsiteY5" fmla="*/ 446396 h 604745"/>
                <a:gd name="connsiteX6" fmla="*/ 533546 w 605734"/>
                <a:gd name="connsiteY6" fmla="*/ 489547 h 604745"/>
                <a:gd name="connsiteX7" fmla="*/ 490324 w 605734"/>
                <a:gd name="connsiteY7" fmla="*/ 532698 h 604745"/>
                <a:gd name="connsiteX8" fmla="*/ 447102 w 605734"/>
                <a:gd name="connsiteY8" fmla="*/ 489547 h 604745"/>
                <a:gd name="connsiteX9" fmla="*/ 490324 w 605734"/>
                <a:gd name="connsiteY9" fmla="*/ 446396 h 604745"/>
                <a:gd name="connsiteX10" fmla="*/ 114880 w 605734"/>
                <a:gd name="connsiteY10" fmla="*/ 446396 h 604745"/>
                <a:gd name="connsiteX11" fmla="*/ 158066 w 605734"/>
                <a:gd name="connsiteY11" fmla="*/ 489547 h 604745"/>
                <a:gd name="connsiteX12" fmla="*/ 114880 w 605734"/>
                <a:gd name="connsiteY12" fmla="*/ 532698 h 604745"/>
                <a:gd name="connsiteX13" fmla="*/ 71694 w 605734"/>
                <a:gd name="connsiteY13" fmla="*/ 489547 h 604745"/>
                <a:gd name="connsiteX14" fmla="*/ 114880 w 605734"/>
                <a:gd name="connsiteY14" fmla="*/ 446396 h 604745"/>
                <a:gd name="connsiteX15" fmla="*/ 562583 w 605734"/>
                <a:gd name="connsiteY15" fmla="*/ 259680 h 604745"/>
                <a:gd name="connsiteX16" fmla="*/ 605734 w 605734"/>
                <a:gd name="connsiteY16" fmla="*/ 302760 h 604745"/>
                <a:gd name="connsiteX17" fmla="*/ 562583 w 605734"/>
                <a:gd name="connsiteY17" fmla="*/ 345840 h 604745"/>
                <a:gd name="connsiteX18" fmla="*/ 519432 w 605734"/>
                <a:gd name="connsiteY18" fmla="*/ 302760 h 604745"/>
                <a:gd name="connsiteX19" fmla="*/ 562583 w 605734"/>
                <a:gd name="connsiteY19" fmla="*/ 259680 h 604745"/>
                <a:gd name="connsiteX20" fmla="*/ 43151 w 605734"/>
                <a:gd name="connsiteY20" fmla="*/ 259680 h 604745"/>
                <a:gd name="connsiteX21" fmla="*/ 86302 w 605734"/>
                <a:gd name="connsiteY21" fmla="*/ 302760 h 604745"/>
                <a:gd name="connsiteX22" fmla="*/ 43151 w 605734"/>
                <a:gd name="connsiteY22" fmla="*/ 345840 h 604745"/>
                <a:gd name="connsiteX23" fmla="*/ 0 w 605734"/>
                <a:gd name="connsiteY23" fmla="*/ 302760 h 604745"/>
                <a:gd name="connsiteX24" fmla="*/ 43151 w 605734"/>
                <a:gd name="connsiteY24" fmla="*/ 259680 h 604745"/>
                <a:gd name="connsiteX25" fmla="*/ 302479 w 605734"/>
                <a:gd name="connsiteY25" fmla="*/ 144024 h 604745"/>
                <a:gd name="connsiteX26" fmla="*/ 461428 w 605734"/>
                <a:gd name="connsiteY26" fmla="*/ 302726 h 604745"/>
                <a:gd name="connsiteX27" fmla="*/ 302479 w 605734"/>
                <a:gd name="connsiteY27" fmla="*/ 461428 h 604745"/>
                <a:gd name="connsiteX28" fmla="*/ 143530 w 605734"/>
                <a:gd name="connsiteY28" fmla="*/ 302726 h 604745"/>
                <a:gd name="connsiteX29" fmla="*/ 302479 w 605734"/>
                <a:gd name="connsiteY29" fmla="*/ 144024 h 604745"/>
                <a:gd name="connsiteX30" fmla="*/ 490324 w 605734"/>
                <a:gd name="connsiteY30" fmla="*/ 72118 h 604745"/>
                <a:gd name="connsiteX31" fmla="*/ 533546 w 605734"/>
                <a:gd name="connsiteY31" fmla="*/ 115198 h 604745"/>
                <a:gd name="connsiteX32" fmla="*/ 490324 w 605734"/>
                <a:gd name="connsiteY32" fmla="*/ 158278 h 604745"/>
                <a:gd name="connsiteX33" fmla="*/ 447102 w 605734"/>
                <a:gd name="connsiteY33" fmla="*/ 115198 h 604745"/>
                <a:gd name="connsiteX34" fmla="*/ 490324 w 605734"/>
                <a:gd name="connsiteY34" fmla="*/ 72118 h 604745"/>
                <a:gd name="connsiteX35" fmla="*/ 114880 w 605734"/>
                <a:gd name="connsiteY35" fmla="*/ 72118 h 604745"/>
                <a:gd name="connsiteX36" fmla="*/ 158066 w 605734"/>
                <a:gd name="connsiteY36" fmla="*/ 115198 h 604745"/>
                <a:gd name="connsiteX37" fmla="*/ 114880 w 605734"/>
                <a:gd name="connsiteY37" fmla="*/ 158278 h 604745"/>
                <a:gd name="connsiteX38" fmla="*/ 71694 w 605734"/>
                <a:gd name="connsiteY38" fmla="*/ 115198 h 604745"/>
                <a:gd name="connsiteX39" fmla="*/ 114880 w 605734"/>
                <a:gd name="connsiteY39" fmla="*/ 72118 h 604745"/>
                <a:gd name="connsiteX40" fmla="*/ 302620 w 605734"/>
                <a:gd name="connsiteY40" fmla="*/ 0 h 604745"/>
                <a:gd name="connsiteX41" fmla="*/ 345771 w 605734"/>
                <a:gd name="connsiteY41" fmla="*/ 43080 h 604745"/>
                <a:gd name="connsiteX42" fmla="*/ 302620 w 605734"/>
                <a:gd name="connsiteY42" fmla="*/ 86160 h 604745"/>
                <a:gd name="connsiteX43" fmla="*/ 259469 w 605734"/>
                <a:gd name="connsiteY43" fmla="*/ 43080 h 604745"/>
                <a:gd name="connsiteX44" fmla="*/ 302620 w 605734"/>
                <a:gd name="connsiteY44" fmla="*/ 0 h 6047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605734" h="604745">
                  <a:moveTo>
                    <a:pt x="302479" y="518585"/>
                  </a:moveTo>
                  <a:cubicBezTo>
                    <a:pt x="326311" y="518585"/>
                    <a:pt x="345630" y="537873"/>
                    <a:pt x="345630" y="561665"/>
                  </a:cubicBezTo>
                  <a:cubicBezTo>
                    <a:pt x="345630" y="585457"/>
                    <a:pt x="326311" y="604745"/>
                    <a:pt x="302479" y="604745"/>
                  </a:cubicBezTo>
                  <a:cubicBezTo>
                    <a:pt x="278647" y="604745"/>
                    <a:pt x="259328" y="585457"/>
                    <a:pt x="259328" y="561665"/>
                  </a:cubicBezTo>
                  <a:cubicBezTo>
                    <a:pt x="259328" y="537873"/>
                    <a:pt x="278647" y="518585"/>
                    <a:pt x="302479" y="518585"/>
                  </a:cubicBezTo>
                  <a:close/>
                  <a:moveTo>
                    <a:pt x="490324" y="446396"/>
                  </a:moveTo>
                  <a:cubicBezTo>
                    <a:pt x="514195" y="446396"/>
                    <a:pt x="533546" y="465715"/>
                    <a:pt x="533546" y="489547"/>
                  </a:cubicBezTo>
                  <a:cubicBezTo>
                    <a:pt x="533546" y="513379"/>
                    <a:pt x="514195" y="532698"/>
                    <a:pt x="490324" y="532698"/>
                  </a:cubicBezTo>
                  <a:cubicBezTo>
                    <a:pt x="466453" y="532698"/>
                    <a:pt x="447102" y="513379"/>
                    <a:pt x="447102" y="489547"/>
                  </a:cubicBezTo>
                  <a:cubicBezTo>
                    <a:pt x="447102" y="465715"/>
                    <a:pt x="466453" y="446396"/>
                    <a:pt x="490324" y="446396"/>
                  </a:cubicBezTo>
                  <a:close/>
                  <a:moveTo>
                    <a:pt x="114880" y="446396"/>
                  </a:moveTo>
                  <a:cubicBezTo>
                    <a:pt x="138731" y="446396"/>
                    <a:pt x="158066" y="465715"/>
                    <a:pt x="158066" y="489547"/>
                  </a:cubicBezTo>
                  <a:cubicBezTo>
                    <a:pt x="158066" y="513379"/>
                    <a:pt x="138731" y="532698"/>
                    <a:pt x="114880" y="532698"/>
                  </a:cubicBezTo>
                  <a:cubicBezTo>
                    <a:pt x="91029" y="532698"/>
                    <a:pt x="71694" y="513379"/>
                    <a:pt x="71694" y="489547"/>
                  </a:cubicBezTo>
                  <a:cubicBezTo>
                    <a:pt x="71694" y="465715"/>
                    <a:pt x="91029" y="446396"/>
                    <a:pt x="114880" y="446396"/>
                  </a:cubicBezTo>
                  <a:close/>
                  <a:moveTo>
                    <a:pt x="562583" y="259680"/>
                  </a:moveTo>
                  <a:cubicBezTo>
                    <a:pt x="586415" y="259680"/>
                    <a:pt x="605734" y="278968"/>
                    <a:pt x="605734" y="302760"/>
                  </a:cubicBezTo>
                  <a:cubicBezTo>
                    <a:pt x="605734" y="326552"/>
                    <a:pt x="586415" y="345840"/>
                    <a:pt x="562583" y="345840"/>
                  </a:cubicBezTo>
                  <a:cubicBezTo>
                    <a:pt x="538751" y="345840"/>
                    <a:pt x="519432" y="326552"/>
                    <a:pt x="519432" y="302760"/>
                  </a:cubicBezTo>
                  <a:cubicBezTo>
                    <a:pt x="519432" y="278968"/>
                    <a:pt x="538751" y="259680"/>
                    <a:pt x="562583" y="259680"/>
                  </a:cubicBezTo>
                  <a:close/>
                  <a:moveTo>
                    <a:pt x="43151" y="259680"/>
                  </a:moveTo>
                  <a:cubicBezTo>
                    <a:pt x="66983" y="259680"/>
                    <a:pt x="86302" y="278968"/>
                    <a:pt x="86302" y="302760"/>
                  </a:cubicBezTo>
                  <a:cubicBezTo>
                    <a:pt x="86302" y="326552"/>
                    <a:pt x="66983" y="345840"/>
                    <a:pt x="43151" y="345840"/>
                  </a:cubicBezTo>
                  <a:cubicBezTo>
                    <a:pt x="19319" y="345840"/>
                    <a:pt x="0" y="326552"/>
                    <a:pt x="0" y="302760"/>
                  </a:cubicBezTo>
                  <a:cubicBezTo>
                    <a:pt x="0" y="278968"/>
                    <a:pt x="19319" y="259680"/>
                    <a:pt x="43151" y="259680"/>
                  </a:cubicBezTo>
                  <a:close/>
                  <a:moveTo>
                    <a:pt x="302479" y="144024"/>
                  </a:moveTo>
                  <a:cubicBezTo>
                    <a:pt x="390264" y="144024"/>
                    <a:pt x="461428" y="215077"/>
                    <a:pt x="461428" y="302726"/>
                  </a:cubicBezTo>
                  <a:cubicBezTo>
                    <a:pt x="461428" y="390375"/>
                    <a:pt x="390264" y="461428"/>
                    <a:pt x="302479" y="461428"/>
                  </a:cubicBezTo>
                  <a:cubicBezTo>
                    <a:pt x="214694" y="461428"/>
                    <a:pt x="143530" y="390375"/>
                    <a:pt x="143530" y="302726"/>
                  </a:cubicBezTo>
                  <a:cubicBezTo>
                    <a:pt x="143530" y="215077"/>
                    <a:pt x="214694" y="144024"/>
                    <a:pt x="302479" y="144024"/>
                  </a:cubicBezTo>
                  <a:close/>
                  <a:moveTo>
                    <a:pt x="490324" y="72118"/>
                  </a:moveTo>
                  <a:cubicBezTo>
                    <a:pt x="514195" y="72118"/>
                    <a:pt x="533546" y="91406"/>
                    <a:pt x="533546" y="115198"/>
                  </a:cubicBezTo>
                  <a:cubicBezTo>
                    <a:pt x="533546" y="138990"/>
                    <a:pt x="514195" y="158278"/>
                    <a:pt x="490324" y="158278"/>
                  </a:cubicBezTo>
                  <a:cubicBezTo>
                    <a:pt x="466453" y="158278"/>
                    <a:pt x="447102" y="138990"/>
                    <a:pt x="447102" y="115198"/>
                  </a:cubicBezTo>
                  <a:cubicBezTo>
                    <a:pt x="447102" y="91406"/>
                    <a:pt x="466453" y="72118"/>
                    <a:pt x="490324" y="72118"/>
                  </a:cubicBezTo>
                  <a:close/>
                  <a:moveTo>
                    <a:pt x="114880" y="72118"/>
                  </a:moveTo>
                  <a:cubicBezTo>
                    <a:pt x="138731" y="72118"/>
                    <a:pt x="158066" y="91406"/>
                    <a:pt x="158066" y="115198"/>
                  </a:cubicBezTo>
                  <a:cubicBezTo>
                    <a:pt x="158066" y="138990"/>
                    <a:pt x="138731" y="158278"/>
                    <a:pt x="114880" y="158278"/>
                  </a:cubicBezTo>
                  <a:cubicBezTo>
                    <a:pt x="91029" y="158278"/>
                    <a:pt x="71694" y="138990"/>
                    <a:pt x="71694" y="115198"/>
                  </a:cubicBezTo>
                  <a:cubicBezTo>
                    <a:pt x="71694" y="91406"/>
                    <a:pt x="91029" y="72118"/>
                    <a:pt x="114880" y="72118"/>
                  </a:cubicBezTo>
                  <a:close/>
                  <a:moveTo>
                    <a:pt x="302620" y="0"/>
                  </a:moveTo>
                  <a:cubicBezTo>
                    <a:pt x="326452" y="0"/>
                    <a:pt x="345771" y="19288"/>
                    <a:pt x="345771" y="43080"/>
                  </a:cubicBezTo>
                  <a:cubicBezTo>
                    <a:pt x="345771" y="66872"/>
                    <a:pt x="326452" y="86160"/>
                    <a:pt x="302620" y="86160"/>
                  </a:cubicBezTo>
                  <a:cubicBezTo>
                    <a:pt x="278788" y="86160"/>
                    <a:pt x="259469" y="66872"/>
                    <a:pt x="259469" y="43080"/>
                  </a:cubicBezTo>
                  <a:cubicBezTo>
                    <a:pt x="259469" y="19288"/>
                    <a:pt x="278788" y="0"/>
                    <a:pt x="302620" y="0"/>
                  </a:cubicBezTo>
                  <a:close/>
                </a:path>
              </a:pathLst>
            </a:custGeom>
            <a:solidFill>
              <a:schemeClr val="bg1"/>
            </a:solidFill>
            <a:ln>
              <a:noFill/>
            </a:ln>
            <a:effectLst/>
          </p:spPr>
        </p:sp>
        <p:grpSp>
          <p:nvGrpSpPr>
            <p:cNvPr id="12" name="组合 11"/>
            <p:cNvGrpSpPr/>
            <p:nvPr/>
          </p:nvGrpSpPr>
          <p:grpSpPr>
            <a:xfrm>
              <a:off x="2794000" y="2540000"/>
              <a:ext cx="6604000" cy="0"/>
              <a:chOff x="2612571" y="2540000"/>
              <a:chExt cx="6604000" cy="0"/>
            </a:xfrm>
          </p:grpSpPr>
          <p:cxnSp>
            <p:nvCxnSpPr>
              <p:cNvPr id="11" name="直接连接符 10"/>
              <p:cNvCxnSpPr/>
              <p:nvPr/>
            </p:nvCxnSpPr>
            <p:spPr>
              <a:xfrm>
                <a:off x="2612571" y="2540000"/>
                <a:ext cx="812800" cy="0"/>
              </a:xfrm>
              <a:prstGeom prst="line">
                <a:avLst/>
              </a:prstGeom>
              <a:ln>
                <a:solidFill>
                  <a:schemeClr val="bg1">
                    <a:lumMod val="65000"/>
                  </a:schemeClr>
                </a:solidFill>
              </a:ln>
            </p:spPr>
            <p:style>
              <a:lnRef idx="1">
                <a:schemeClr val="accent3"/>
              </a:lnRef>
              <a:fillRef idx="0">
                <a:schemeClr val="accent3"/>
              </a:fillRef>
              <a:effectRef idx="0">
                <a:schemeClr val="accent3"/>
              </a:effectRef>
              <a:fontRef idx="minor">
                <a:schemeClr val="tx1"/>
              </a:fontRef>
            </p:style>
          </p:cxnSp>
          <p:cxnSp>
            <p:nvCxnSpPr>
              <p:cNvPr id="34" name="直接连接符 33"/>
              <p:cNvCxnSpPr/>
              <p:nvPr/>
            </p:nvCxnSpPr>
            <p:spPr>
              <a:xfrm>
                <a:off x="5508171" y="2540000"/>
                <a:ext cx="812800" cy="0"/>
              </a:xfrm>
              <a:prstGeom prst="line">
                <a:avLst/>
              </a:prstGeom>
              <a:ln>
                <a:solidFill>
                  <a:schemeClr val="bg1">
                    <a:lumMod val="65000"/>
                  </a:schemeClr>
                </a:solidFill>
              </a:ln>
            </p:spPr>
            <p:style>
              <a:lnRef idx="1">
                <a:schemeClr val="accent3"/>
              </a:lnRef>
              <a:fillRef idx="0">
                <a:schemeClr val="accent3"/>
              </a:fillRef>
              <a:effectRef idx="0">
                <a:schemeClr val="accent3"/>
              </a:effectRef>
              <a:fontRef idx="minor">
                <a:schemeClr val="tx1"/>
              </a:fontRef>
            </p:style>
          </p:cxnSp>
          <p:cxnSp>
            <p:nvCxnSpPr>
              <p:cNvPr id="35" name="直接连接符 34"/>
              <p:cNvCxnSpPr/>
              <p:nvPr/>
            </p:nvCxnSpPr>
            <p:spPr>
              <a:xfrm>
                <a:off x="8403771" y="2540000"/>
                <a:ext cx="812800" cy="0"/>
              </a:xfrm>
              <a:prstGeom prst="line">
                <a:avLst/>
              </a:prstGeom>
              <a:ln>
                <a:solidFill>
                  <a:schemeClr val="bg1">
                    <a:lumMod val="65000"/>
                  </a:schemeClr>
                </a:solidFill>
              </a:ln>
            </p:spPr>
            <p:style>
              <a:lnRef idx="1">
                <a:schemeClr val="accent3"/>
              </a:lnRef>
              <a:fillRef idx="0">
                <a:schemeClr val="accent3"/>
              </a:fillRef>
              <a:effectRef idx="0">
                <a:schemeClr val="accent3"/>
              </a:effectRef>
              <a:fontRef idx="minor">
                <a:schemeClr val="tx1"/>
              </a:fontRef>
            </p:style>
          </p:cxnSp>
        </p:grpSp>
      </p:grpSp>
    </p:spTree>
  </p:cSld>
  <p:clrMapOvr>
    <a:masterClrMapping/>
  </p:clrMapOvr>
  <mc:AlternateContent xmlns:mc="http://schemas.openxmlformats.org/markup-compatibility/2006">
    <mc:Choice xmlns:p14="http://schemas.microsoft.com/office/powerpoint/2010/main" Requires="p14">
      <p:transition spd="slow" p14:dur="900" advTm="0">
        <p14:warp dir="in"/>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childTnLst>
                                </p:cTn>
                              </p:par>
                              <p:par>
                                <p:cTn id="10" presetID="42" presetClass="entr" presetSubtype="0" fill="hold" grpId="0" nodeType="with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fade">
                                      <p:cBhvr>
                                        <p:cTn id="12" dur="1000"/>
                                        <p:tgtEl>
                                          <p:spTgt spid="17"/>
                                        </p:tgtEl>
                                      </p:cBhvr>
                                    </p:animEffect>
                                    <p:anim calcmode="lin" valueType="num">
                                      <p:cBhvr>
                                        <p:cTn id="13" dur="1000" fill="hold"/>
                                        <p:tgtEl>
                                          <p:spTgt spid="17"/>
                                        </p:tgtEl>
                                        <p:attrNameLst>
                                          <p:attrName>ppt_x</p:attrName>
                                        </p:attrNameLst>
                                      </p:cBhvr>
                                      <p:tavLst>
                                        <p:tav tm="0">
                                          <p:val>
                                            <p:strVal val="#ppt_x"/>
                                          </p:val>
                                        </p:tav>
                                        <p:tav tm="100000">
                                          <p:val>
                                            <p:strVal val="#ppt_x"/>
                                          </p:val>
                                        </p:tav>
                                      </p:tavLst>
                                    </p:anim>
                                    <p:anim calcmode="lin" valueType="num">
                                      <p:cBhvr>
                                        <p:cTn id="14" dur="1000" fill="hold"/>
                                        <p:tgtEl>
                                          <p:spTgt spid="17"/>
                                        </p:tgtEl>
                                        <p:attrNameLst>
                                          <p:attrName>ppt_y</p:attrName>
                                        </p:attrNameLst>
                                      </p:cBhvr>
                                      <p:tavLst>
                                        <p:tav tm="0">
                                          <p:val>
                                            <p:strVal val="#ppt_y+.1"/>
                                          </p:val>
                                        </p:tav>
                                        <p:tav tm="100000">
                                          <p:val>
                                            <p:strVal val="#ppt_y"/>
                                          </p:val>
                                        </p:tav>
                                      </p:tavLst>
                                    </p:anim>
                                  </p:childTnLst>
                                </p:cTn>
                              </p:par>
                              <p:par>
                                <p:cTn id="15" presetID="53" presetClass="entr" presetSubtype="16" fill="hold" grpId="0" nodeType="withEffect">
                                  <p:stCondLst>
                                    <p:cond delay="0"/>
                                  </p:stCondLst>
                                  <p:childTnLst>
                                    <p:set>
                                      <p:cBhvr>
                                        <p:cTn id="16" dur="1" fill="hold">
                                          <p:stCondLst>
                                            <p:cond delay="0"/>
                                          </p:stCondLst>
                                        </p:cTn>
                                        <p:tgtEl>
                                          <p:spTgt spid="33"/>
                                        </p:tgtEl>
                                        <p:attrNameLst>
                                          <p:attrName>style.visibility</p:attrName>
                                        </p:attrNameLst>
                                      </p:cBhvr>
                                      <p:to>
                                        <p:strVal val="visible"/>
                                      </p:to>
                                    </p:set>
                                    <p:anim calcmode="lin" valueType="num">
                                      <p:cBhvr>
                                        <p:cTn id="17" dur="500" fill="hold"/>
                                        <p:tgtEl>
                                          <p:spTgt spid="33"/>
                                        </p:tgtEl>
                                        <p:attrNameLst>
                                          <p:attrName>ppt_w</p:attrName>
                                        </p:attrNameLst>
                                      </p:cBhvr>
                                      <p:tavLst>
                                        <p:tav tm="0">
                                          <p:val>
                                            <p:fltVal val="0"/>
                                          </p:val>
                                        </p:tav>
                                        <p:tav tm="100000">
                                          <p:val>
                                            <p:strVal val="#ppt_w"/>
                                          </p:val>
                                        </p:tav>
                                      </p:tavLst>
                                    </p:anim>
                                    <p:anim calcmode="lin" valueType="num">
                                      <p:cBhvr>
                                        <p:cTn id="18" dur="500" fill="hold"/>
                                        <p:tgtEl>
                                          <p:spTgt spid="33"/>
                                        </p:tgtEl>
                                        <p:attrNameLst>
                                          <p:attrName>ppt_h</p:attrName>
                                        </p:attrNameLst>
                                      </p:cBhvr>
                                      <p:tavLst>
                                        <p:tav tm="0">
                                          <p:val>
                                            <p:fltVal val="0"/>
                                          </p:val>
                                        </p:tav>
                                        <p:tav tm="100000">
                                          <p:val>
                                            <p:strVal val="#ppt_h"/>
                                          </p:val>
                                        </p:tav>
                                      </p:tavLst>
                                    </p:anim>
                                    <p:animEffect transition="in" filter="fade">
                                      <p:cBhvr>
                                        <p:cTn id="19" dur="500"/>
                                        <p:tgtEl>
                                          <p:spTgt spid="33"/>
                                        </p:tgtEl>
                                      </p:cBhvr>
                                    </p:animEffect>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nodeType="clickEffect">
                                  <p:stCondLst>
                                    <p:cond delay="0"/>
                                  </p:stCondLst>
                                  <p:childTnLst>
                                    <p:set>
                                      <p:cBhvr>
                                        <p:cTn id="23" dur="1" fill="hold">
                                          <p:stCondLst>
                                            <p:cond delay="0"/>
                                          </p:stCondLst>
                                        </p:cTn>
                                        <p:tgtEl>
                                          <p:spTgt spid="13"/>
                                        </p:tgtEl>
                                        <p:attrNameLst>
                                          <p:attrName>style.visibility</p:attrName>
                                        </p:attrNameLst>
                                      </p:cBhvr>
                                      <p:to>
                                        <p:strVal val="visible"/>
                                      </p:to>
                                    </p:set>
                                    <p:animEffect transition="in" filter="fade">
                                      <p:cBhvr>
                                        <p:cTn id="24" dur="1000"/>
                                        <p:tgtEl>
                                          <p:spTgt spid="13"/>
                                        </p:tgtEl>
                                      </p:cBhvr>
                                    </p:animEffect>
                                    <p:anim calcmode="lin" valueType="num">
                                      <p:cBhvr>
                                        <p:cTn id="25" dur="1000" fill="hold"/>
                                        <p:tgtEl>
                                          <p:spTgt spid="13"/>
                                        </p:tgtEl>
                                        <p:attrNameLst>
                                          <p:attrName>ppt_x</p:attrName>
                                        </p:attrNameLst>
                                      </p:cBhvr>
                                      <p:tavLst>
                                        <p:tav tm="0">
                                          <p:val>
                                            <p:strVal val="#ppt_x"/>
                                          </p:val>
                                        </p:tav>
                                        <p:tav tm="100000">
                                          <p:val>
                                            <p:strVal val="#ppt_x"/>
                                          </p:val>
                                        </p:tav>
                                      </p:tavLst>
                                    </p:anim>
                                    <p:anim calcmode="lin" valueType="num">
                                      <p:cBhvr>
                                        <p:cTn id="26"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53" presetClass="entr" presetSubtype="16" fill="hold" grpId="0" nodeType="clickEffect">
                                  <p:stCondLst>
                                    <p:cond delay="0"/>
                                  </p:stCondLst>
                                  <p:childTnLst>
                                    <p:set>
                                      <p:cBhvr>
                                        <p:cTn id="30" dur="1" fill="hold">
                                          <p:stCondLst>
                                            <p:cond delay="0"/>
                                          </p:stCondLst>
                                        </p:cTn>
                                        <p:tgtEl>
                                          <p:spTgt spid="23"/>
                                        </p:tgtEl>
                                        <p:attrNameLst>
                                          <p:attrName>style.visibility</p:attrName>
                                        </p:attrNameLst>
                                      </p:cBhvr>
                                      <p:to>
                                        <p:strVal val="visible"/>
                                      </p:to>
                                    </p:set>
                                    <p:anim calcmode="lin" valueType="num">
                                      <p:cBhvr>
                                        <p:cTn id="31" dur="500" fill="hold"/>
                                        <p:tgtEl>
                                          <p:spTgt spid="23"/>
                                        </p:tgtEl>
                                        <p:attrNameLst>
                                          <p:attrName>ppt_w</p:attrName>
                                        </p:attrNameLst>
                                      </p:cBhvr>
                                      <p:tavLst>
                                        <p:tav tm="0">
                                          <p:val>
                                            <p:fltVal val="0"/>
                                          </p:val>
                                        </p:tav>
                                        <p:tav tm="100000">
                                          <p:val>
                                            <p:strVal val="#ppt_w"/>
                                          </p:val>
                                        </p:tav>
                                      </p:tavLst>
                                    </p:anim>
                                    <p:anim calcmode="lin" valueType="num">
                                      <p:cBhvr>
                                        <p:cTn id="32" dur="500" fill="hold"/>
                                        <p:tgtEl>
                                          <p:spTgt spid="23"/>
                                        </p:tgtEl>
                                        <p:attrNameLst>
                                          <p:attrName>ppt_h</p:attrName>
                                        </p:attrNameLst>
                                      </p:cBhvr>
                                      <p:tavLst>
                                        <p:tav tm="0">
                                          <p:val>
                                            <p:fltVal val="0"/>
                                          </p:val>
                                        </p:tav>
                                        <p:tav tm="100000">
                                          <p:val>
                                            <p:strVal val="#ppt_h"/>
                                          </p:val>
                                        </p:tav>
                                      </p:tavLst>
                                    </p:anim>
                                    <p:animEffect transition="in" filter="fade">
                                      <p:cBhvr>
                                        <p:cTn id="33" dur="500"/>
                                        <p:tgtEl>
                                          <p:spTgt spid="23"/>
                                        </p:tgtEl>
                                      </p:cBhvr>
                                    </p:animEffect>
                                  </p:childTnLst>
                                </p:cTn>
                              </p:par>
                              <p:par>
                                <p:cTn id="34" presetID="53" presetClass="entr" presetSubtype="16" fill="hold" nodeType="withEffect">
                                  <p:stCondLst>
                                    <p:cond delay="0"/>
                                  </p:stCondLst>
                                  <p:childTnLst>
                                    <p:set>
                                      <p:cBhvr>
                                        <p:cTn id="35" dur="1" fill="hold">
                                          <p:stCondLst>
                                            <p:cond delay="0"/>
                                          </p:stCondLst>
                                        </p:cTn>
                                        <p:tgtEl>
                                          <p:spTgt spid="24"/>
                                        </p:tgtEl>
                                        <p:attrNameLst>
                                          <p:attrName>style.visibility</p:attrName>
                                        </p:attrNameLst>
                                      </p:cBhvr>
                                      <p:to>
                                        <p:strVal val="visible"/>
                                      </p:to>
                                    </p:set>
                                    <p:anim calcmode="lin" valueType="num">
                                      <p:cBhvr>
                                        <p:cTn id="36" dur="500" fill="hold"/>
                                        <p:tgtEl>
                                          <p:spTgt spid="24"/>
                                        </p:tgtEl>
                                        <p:attrNameLst>
                                          <p:attrName>ppt_w</p:attrName>
                                        </p:attrNameLst>
                                      </p:cBhvr>
                                      <p:tavLst>
                                        <p:tav tm="0">
                                          <p:val>
                                            <p:fltVal val="0"/>
                                          </p:val>
                                        </p:tav>
                                        <p:tav tm="100000">
                                          <p:val>
                                            <p:strVal val="#ppt_w"/>
                                          </p:val>
                                        </p:tav>
                                      </p:tavLst>
                                    </p:anim>
                                    <p:anim calcmode="lin" valueType="num">
                                      <p:cBhvr>
                                        <p:cTn id="37" dur="500" fill="hold"/>
                                        <p:tgtEl>
                                          <p:spTgt spid="24"/>
                                        </p:tgtEl>
                                        <p:attrNameLst>
                                          <p:attrName>ppt_h</p:attrName>
                                        </p:attrNameLst>
                                      </p:cBhvr>
                                      <p:tavLst>
                                        <p:tav tm="0">
                                          <p:val>
                                            <p:fltVal val="0"/>
                                          </p:val>
                                        </p:tav>
                                        <p:tav tm="100000">
                                          <p:val>
                                            <p:strVal val="#ppt_h"/>
                                          </p:val>
                                        </p:tav>
                                      </p:tavLst>
                                    </p:anim>
                                    <p:animEffect transition="in" filter="fade">
                                      <p:cBhvr>
                                        <p:cTn id="38" dur="500"/>
                                        <p:tgtEl>
                                          <p:spTgt spid="24"/>
                                        </p:tgtEl>
                                      </p:cBhvr>
                                    </p:animEffect>
                                  </p:childTnLst>
                                </p:cTn>
                              </p:par>
                              <p:par>
                                <p:cTn id="39" presetID="53" presetClass="entr" presetSubtype="16" fill="hold" nodeType="withEffect">
                                  <p:stCondLst>
                                    <p:cond delay="0"/>
                                  </p:stCondLst>
                                  <p:childTnLst>
                                    <p:set>
                                      <p:cBhvr>
                                        <p:cTn id="40" dur="1" fill="hold">
                                          <p:stCondLst>
                                            <p:cond delay="0"/>
                                          </p:stCondLst>
                                        </p:cTn>
                                        <p:tgtEl>
                                          <p:spTgt spid="25"/>
                                        </p:tgtEl>
                                        <p:attrNameLst>
                                          <p:attrName>style.visibility</p:attrName>
                                        </p:attrNameLst>
                                      </p:cBhvr>
                                      <p:to>
                                        <p:strVal val="visible"/>
                                      </p:to>
                                    </p:set>
                                    <p:anim calcmode="lin" valueType="num">
                                      <p:cBhvr>
                                        <p:cTn id="41" dur="500" fill="hold"/>
                                        <p:tgtEl>
                                          <p:spTgt spid="25"/>
                                        </p:tgtEl>
                                        <p:attrNameLst>
                                          <p:attrName>ppt_w</p:attrName>
                                        </p:attrNameLst>
                                      </p:cBhvr>
                                      <p:tavLst>
                                        <p:tav tm="0">
                                          <p:val>
                                            <p:fltVal val="0"/>
                                          </p:val>
                                        </p:tav>
                                        <p:tav tm="100000">
                                          <p:val>
                                            <p:strVal val="#ppt_w"/>
                                          </p:val>
                                        </p:tav>
                                      </p:tavLst>
                                    </p:anim>
                                    <p:anim calcmode="lin" valueType="num">
                                      <p:cBhvr>
                                        <p:cTn id="42" dur="500" fill="hold"/>
                                        <p:tgtEl>
                                          <p:spTgt spid="25"/>
                                        </p:tgtEl>
                                        <p:attrNameLst>
                                          <p:attrName>ppt_h</p:attrName>
                                        </p:attrNameLst>
                                      </p:cBhvr>
                                      <p:tavLst>
                                        <p:tav tm="0">
                                          <p:val>
                                            <p:fltVal val="0"/>
                                          </p:val>
                                        </p:tav>
                                        <p:tav tm="100000">
                                          <p:val>
                                            <p:strVal val="#ppt_h"/>
                                          </p:val>
                                        </p:tav>
                                      </p:tavLst>
                                    </p:anim>
                                    <p:animEffect transition="in" filter="fade">
                                      <p:cBhvr>
                                        <p:cTn id="43" dur="500"/>
                                        <p:tgtEl>
                                          <p:spTgt spid="25"/>
                                        </p:tgtEl>
                                      </p:cBhvr>
                                    </p:animEffect>
                                  </p:childTnLst>
                                </p:cTn>
                              </p:par>
                              <p:par>
                                <p:cTn id="44" presetID="53" presetClass="entr" presetSubtype="16" fill="hold" nodeType="withEffect">
                                  <p:stCondLst>
                                    <p:cond delay="0"/>
                                  </p:stCondLst>
                                  <p:childTnLst>
                                    <p:set>
                                      <p:cBhvr>
                                        <p:cTn id="45" dur="1" fill="hold">
                                          <p:stCondLst>
                                            <p:cond delay="0"/>
                                          </p:stCondLst>
                                        </p:cTn>
                                        <p:tgtEl>
                                          <p:spTgt spid="26"/>
                                        </p:tgtEl>
                                        <p:attrNameLst>
                                          <p:attrName>style.visibility</p:attrName>
                                        </p:attrNameLst>
                                      </p:cBhvr>
                                      <p:to>
                                        <p:strVal val="visible"/>
                                      </p:to>
                                    </p:set>
                                    <p:anim calcmode="lin" valueType="num">
                                      <p:cBhvr>
                                        <p:cTn id="46" dur="500" fill="hold"/>
                                        <p:tgtEl>
                                          <p:spTgt spid="26"/>
                                        </p:tgtEl>
                                        <p:attrNameLst>
                                          <p:attrName>ppt_w</p:attrName>
                                        </p:attrNameLst>
                                      </p:cBhvr>
                                      <p:tavLst>
                                        <p:tav tm="0">
                                          <p:val>
                                            <p:fltVal val="0"/>
                                          </p:val>
                                        </p:tav>
                                        <p:tav tm="100000">
                                          <p:val>
                                            <p:strVal val="#ppt_w"/>
                                          </p:val>
                                        </p:tav>
                                      </p:tavLst>
                                    </p:anim>
                                    <p:anim calcmode="lin" valueType="num">
                                      <p:cBhvr>
                                        <p:cTn id="47" dur="500" fill="hold"/>
                                        <p:tgtEl>
                                          <p:spTgt spid="26"/>
                                        </p:tgtEl>
                                        <p:attrNameLst>
                                          <p:attrName>ppt_h</p:attrName>
                                        </p:attrNameLst>
                                      </p:cBhvr>
                                      <p:tavLst>
                                        <p:tav tm="0">
                                          <p:val>
                                            <p:fltVal val="0"/>
                                          </p:val>
                                        </p:tav>
                                        <p:tav tm="100000">
                                          <p:val>
                                            <p:strVal val="#ppt_h"/>
                                          </p:val>
                                        </p:tav>
                                      </p:tavLst>
                                    </p:anim>
                                    <p:animEffect transition="in" filter="fade">
                                      <p:cBhvr>
                                        <p:cTn id="48" dur="500"/>
                                        <p:tgtEl>
                                          <p:spTgt spid="26"/>
                                        </p:tgtEl>
                                      </p:cBhvr>
                                    </p:animEffect>
                                  </p:childTnLst>
                                </p:cTn>
                              </p:par>
                              <p:par>
                                <p:cTn id="49" presetID="53" presetClass="entr" presetSubtype="16" fill="hold" grpId="0" nodeType="withEffect">
                                  <p:stCondLst>
                                    <p:cond delay="0"/>
                                  </p:stCondLst>
                                  <p:childTnLst>
                                    <p:set>
                                      <p:cBhvr>
                                        <p:cTn id="50" dur="1" fill="hold">
                                          <p:stCondLst>
                                            <p:cond delay="0"/>
                                          </p:stCondLst>
                                        </p:cTn>
                                        <p:tgtEl>
                                          <p:spTgt spid="31"/>
                                        </p:tgtEl>
                                        <p:attrNameLst>
                                          <p:attrName>style.visibility</p:attrName>
                                        </p:attrNameLst>
                                      </p:cBhvr>
                                      <p:to>
                                        <p:strVal val="visible"/>
                                      </p:to>
                                    </p:set>
                                    <p:anim calcmode="lin" valueType="num">
                                      <p:cBhvr>
                                        <p:cTn id="51" dur="500" fill="hold"/>
                                        <p:tgtEl>
                                          <p:spTgt spid="31"/>
                                        </p:tgtEl>
                                        <p:attrNameLst>
                                          <p:attrName>ppt_w</p:attrName>
                                        </p:attrNameLst>
                                      </p:cBhvr>
                                      <p:tavLst>
                                        <p:tav tm="0">
                                          <p:val>
                                            <p:fltVal val="0"/>
                                          </p:val>
                                        </p:tav>
                                        <p:tav tm="100000">
                                          <p:val>
                                            <p:strVal val="#ppt_w"/>
                                          </p:val>
                                        </p:tav>
                                      </p:tavLst>
                                    </p:anim>
                                    <p:anim calcmode="lin" valueType="num">
                                      <p:cBhvr>
                                        <p:cTn id="52" dur="500" fill="hold"/>
                                        <p:tgtEl>
                                          <p:spTgt spid="31"/>
                                        </p:tgtEl>
                                        <p:attrNameLst>
                                          <p:attrName>ppt_h</p:attrName>
                                        </p:attrNameLst>
                                      </p:cBhvr>
                                      <p:tavLst>
                                        <p:tav tm="0">
                                          <p:val>
                                            <p:fltVal val="0"/>
                                          </p:val>
                                        </p:tav>
                                        <p:tav tm="100000">
                                          <p:val>
                                            <p:strVal val="#ppt_h"/>
                                          </p:val>
                                        </p:tav>
                                      </p:tavLst>
                                    </p:anim>
                                    <p:animEffect transition="in" filter="fade">
                                      <p:cBhvr>
                                        <p:cTn id="53" dur="500"/>
                                        <p:tgtEl>
                                          <p:spTgt spid="31"/>
                                        </p:tgtEl>
                                      </p:cBhvr>
                                    </p:animEffect>
                                  </p:childTnLst>
                                </p:cTn>
                              </p:par>
                            </p:childTnLst>
                          </p:cTn>
                        </p:par>
                        <p:par>
                          <p:cTn id="54" fill="hold">
                            <p:stCondLst>
                              <p:cond delay="500"/>
                            </p:stCondLst>
                            <p:childTnLst>
                              <p:par>
                                <p:cTn id="55" presetID="42" presetClass="entr" presetSubtype="0" fill="hold" grpId="0" nodeType="afterEffect">
                                  <p:stCondLst>
                                    <p:cond delay="0"/>
                                  </p:stCondLst>
                                  <p:childTnLst>
                                    <p:set>
                                      <p:cBhvr>
                                        <p:cTn id="56" dur="1" fill="hold">
                                          <p:stCondLst>
                                            <p:cond delay="0"/>
                                          </p:stCondLst>
                                        </p:cTn>
                                        <p:tgtEl>
                                          <p:spTgt spid="27"/>
                                        </p:tgtEl>
                                        <p:attrNameLst>
                                          <p:attrName>style.visibility</p:attrName>
                                        </p:attrNameLst>
                                      </p:cBhvr>
                                      <p:to>
                                        <p:strVal val="visible"/>
                                      </p:to>
                                    </p:set>
                                    <p:animEffect transition="in" filter="fade">
                                      <p:cBhvr>
                                        <p:cTn id="57" dur="1000"/>
                                        <p:tgtEl>
                                          <p:spTgt spid="27"/>
                                        </p:tgtEl>
                                      </p:cBhvr>
                                    </p:animEffect>
                                    <p:anim calcmode="lin" valueType="num">
                                      <p:cBhvr>
                                        <p:cTn id="58" dur="1000" fill="hold"/>
                                        <p:tgtEl>
                                          <p:spTgt spid="27"/>
                                        </p:tgtEl>
                                        <p:attrNameLst>
                                          <p:attrName>ppt_x</p:attrName>
                                        </p:attrNameLst>
                                      </p:cBhvr>
                                      <p:tavLst>
                                        <p:tav tm="0">
                                          <p:val>
                                            <p:strVal val="#ppt_x"/>
                                          </p:val>
                                        </p:tav>
                                        <p:tav tm="100000">
                                          <p:val>
                                            <p:strVal val="#ppt_x"/>
                                          </p:val>
                                        </p:tav>
                                      </p:tavLst>
                                    </p:anim>
                                    <p:anim calcmode="lin" valueType="num">
                                      <p:cBhvr>
                                        <p:cTn id="59" dur="1000" fill="hold"/>
                                        <p:tgtEl>
                                          <p:spTgt spid="27"/>
                                        </p:tgtEl>
                                        <p:attrNameLst>
                                          <p:attrName>ppt_y</p:attrName>
                                        </p:attrNameLst>
                                      </p:cBhvr>
                                      <p:tavLst>
                                        <p:tav tm="0">
                                          <p:val>
                                            <p:strVal val="#ppt_y+.1"/>
                                          </p:val>
                                        </p:tav>
                                        <p:tav tm="100000">
                                          <p:val>
                                            <p:strVal val="#ppt_y"/>
                                          </p:val>
                                        </p:tav>
                                      </p:tavLst>
                                    </p:anim>
                                  </p:childTnLst>
                                </p:cTn>
                              </p:par>
                            </p:childTnLst>
                          </p:cTn>
                        </p:par>
                        <p:par>
                          <p:cTn id="60" fill="hold">
                            <p:stCondLst>
                              <p:cond delay="1500"/>
                            </p:stCondLst>
                            <p:childTnLst>
                              <p:par>
                                <p:cTn id="61" presetID="42" presetClass="entr" presetSubtype="0" fill="hold" grpId="0" nodeType="afterEffect">
                                  <p:stCondLst>
                                    <p:cond delay="0"/>
                                  </p:stCondLst>
                                  <p:childTnLst>
                                    <p:set>
                                      <p:cBhvr>
                                        <p:cTn id="62" dur="1" fill="hold">
                                          <p:stCondLst>
                                            <p:cond delay="0"/>
                                          </p:stCondLst>
                                        </p:cTn>
                                        <p:tgtEl>
                                          <p:spTgt spid="28"/>
                                        </p:tgtEl>
                                        <p:attrNameLst>
                                          <p:attrName>style.visibility</p:attrName>
                                        </p:attrNameLst>
                                      </p:cBhvr>
                                      <p:to>
                                        <p:strVal val="visible"/>
                                      </p:to>
                                    </p:set>
                                    <p:animEffect transition="in" filter="fade">
                                      <p:cBhvr>
                                        <p:cTn id="63" dur="1000"/>
                                        <p:tgtEl>
                                          <p:spTgt spid="28"/>
                                        </p:tgtEl>
                                      </p:cBhvr>
                                    </p:animEffect>
                                    <p:anim calcmode="lin" valueType="num">
                                      <p:cBhvr>
                                        <p:cTn id="64" dur="1000" fill="hold"/>
                                        <p:tgtEl>
                                          <p:spTgt spid="28"/>
                                        </p:tgtEl>
                                        <p:attrNameLst>
                                          <p:attrName>ppt_x</p:attrName>
                                        </p:attrNameLst>
                                      </p:cBhvr>
                                      <p:tavLst>
                                        <p:tav tm="0">
                                          <p:val>
                                            <p:strVal val="#ppt_x"/>
                                          </p:val>
                                        </p:tav>
                                        <p:tav tm="100000">
                                          <p:val>
                                            <p:strVal val="#ppt_x"/>
                                          </p:val>
                                        </p:tav>
                                      </p:tavLst>
                                    </p:anim>
                                    <p:anim calcmode="lin" valueType="num">
                                      <p:cBhvr>
                                        <p:cTn id="65" dur="1000" fill="hold"/>
                                        <p:tgtEl>
                                          <p:spTgt spid="28"/>
                                        </p:tgtEl>
                                        <p:attrNameLst>
                                          <p:attrName>ppt_y</p:attrName>
                                        </p:attrNameLst>
                                      </p:cBhvr>
                                      <p:tavLst>
                                        <p:tav tm="0">
                                          <p:val>
                                            <p:strVal val="#ppt_y+.1"/>
                                          </p:val>
                                        </p:tav>
                                        <p:tav tm="100000">
                                          <p:val>
                                            <p:strVal val="#ppt_y"/>
                                          </p:val>
                                        </p:tav>
                                      </p:tavLst>
                                    </p:anim>
                                  </p:childTnLst>
                                </p:cTn>
                              </p:par>
                            </p:childTnLst>
                          </p:cTn>
                        </p:par>
                        <p:par>
                          <p:cTn id="66" fill="hold">
                            <p:stCondLst>
                              <p:cond delay="2500"/>
                            </p:stCondLst>
                            <p:childTnLst>
                              <p:par>
                                <p:cTn id="67" presetID="42" presetClass="entr" presetSubtype="0" fill="hold" grpId="0" nodeType="afterEffect">
                                  <p:stCondLst>
                                    <p:cond delay="0"/>
                                  </p:stCondLst>
                                  <p:childTnLst>
                                    <p:set>
                                      <p:cBhvr>
                                        <p:cTn id="68" dur="1" fill="hold">
                                          <p:stCondLst>
                                            <p:cond delay="0"/>
                                          </p:stCondLst>
                                        </p:cTn>
                                        <p:tgtEl>
                                          <p:spTgt spid="29"/>
                                        </p:tgtEl>
                                        <p:attrNameLst>
                                          <p:attrName>style.visibility</p:attrName>
                                        </p:attrNameLst>
                                      </p:cBhvr>
                                      <p:to>
                                        <p:strVal val="visible"/>
                                      </p:to>
                                    </p:set>
                                    <p:animEffect transition="in" filter="fade">
                                      <p:cBhvr>
                                        <p:cTn id="69" dur="1000"/>
                                        <p:tgtEl>
                                          <p:spTgt spid="29"/>
                                        </p:tgtEl>
                                      </p:cBhvr>
                                    </p:animEffect>
                                    <p:anim calcmode="lin" valueType="num">
                                      <p:cBhvr>
                                        <p:cTn id="70" dur="1000" fill="hold"/>
                                        <p:tgtEl>
                                          <p:spTgt spid="29"/>
                                        </p:tgtEl>
                                        <p:attrNameLst>
                                          <p:attrName>ppt_x</p:attrName>
                                        </p:attrNameLst>
                                      </p:cBhvr>
                                      <p:tavLst>
                                        <p:tav tm="0">
                                          <p:val>
                                            <p:strVal val="#ppt_x"/>
                                          </p:val>
                                        </p:tav>
                                        <p:tav tm="100000">
                                          <p:val>
                                            <p:strVal val="#ppt_x"/>
                                          </p:val>
                                        </p:tav>
                                      </p:tavLst>
                                    </p:anim>
                                    <p:anim calcmode="lin" valueType="num">
                                      <p:cBhvr>
                                        <p:cTn id="71" dur="1000" fill="hold"/>
                                        <p:tgtEl>
                                          <p:spTgt spid="29"/>
                                        </p:tgtEl>
                                        <p:attrNameLst>
                                          <p:attrName>ppt_y</p:attrName>
                                        </p:attrNameLst>
                                      </p:cBhvr>
                                      <p:tavLst>
                                        <p:tav tm="0">
                                          <p:val>
                                            <p:strVal val="#ppt_y+.1"/>
                                          </p:val>
                                        </p:tav>
                                        <p:tav tm="100000">
                                          <p:val>
                                            <p:strVal val="#ppt_y"/>
                                          </p:val>
                                        </p:tav>
                                      </p:tavLst>
                                    </p:anim>
                                  </p:childTnLst>
                                </p:cTn>
                              </p:par>
                            </p:childTnLst>
                          </p:cTn>
                        </p:par>
                        <p:par>
                          <p:cTn id="72" fill="hold">
                            <p:stCondLst>
                              <p:cond delay="3500"/>
                            </p:stCondLst>
                            <p:childTnLst>
                              <p:par>
                                <p:cTn id="73" presetID="42" presetClass="entr" presetSubtype="0" fill="hold" grpId="0" nodeType="afterEffect">
                                  <p:stCondLst>
                                    <p:cond delay="0"/>
                                  </p:stCondLst>
                                  <p:childTnLst>
                                    <p:set>
                                      <p:cBhvr>
                                        <p:cTn id="74" dur="1" fill="hold">
                                          <p:stCondLst>
                                            <p:cond delay="0"/>
                                          </p:stCondLst>
                                        </p:cTn>
                                        <p:tgtEl>
                                          <p:spTgt spid="30"/>
                                        </p:tgtEl>
                                        <p:attrNameLst>
                                          <p:attrName>style.visibility</p:attrName>
                                        </p:attrNameLst>
                                      </p:cBhvr>
                                      <p:to>
                                        <p:strVal val="visible"/>
                                      </p:to>
                                    </p:set>
                                    <p:animEffect transition="in" filter="fade">
                                      <p:cBhvr>
                                        <p:cTn id="75" dur="1000"/>
                                        <p:tgtEl>
                                          <p:spTgt spid="30"/>
                                        </p:tgtEl>
                                      </p:cBhvr>
                                    </p:animEffect>
                                    <p:anim calcmode="lin" valueType="num">
                                      <p:cBhvr>
                                        <p:cTn id="76" dur="1000" fill="hold"/>
                                        <p:tgtEl>
                                          <p:spTgt spid="30"/>
                                        </p:tgtEl>
                                        <p:attrNameLst>
                                          <p:attrName>ppt_x</p:attrName>
                                        </p:attrNameLst>
                                      </p:cBhvr>
                                      <p:tavLst>
                                        <p:tav tm="0">
                                          <p:val>
                                            <p:strVal val="#ppt_x"/>
                                          </p:val>
                                        </p:tav>
                                        <p:tav tm="100000">
                                          <p:val>
                                            <p:strVal val="#ppt_x"/>
                                          </p:val>
                                        </p:tav>
                                      </p:tavLst>
                                    </p:anim>
                                    <p:anim calcmode="lin" valueType="num">
                                      <p:cBhvr>
                                        <p:cTn id="77"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33" grpId="0"/>
      <p:bldP spid="23" grpId="0" animBg="1"/>
      <p:bldP spid="27" grpId="0"/>
      <p:bldP spid="28" grpId="0"/>
      <p:bldP spid="29" grpId="0"/>
      <p:bldP spid="30" grpId="0"/>
      <p:bldP spid="31"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698500" y="-582990"/>
            <a:ext cx="13589000" cy="8023980"/>
            <a:chOff x="-863600" y="-584200"/>
            <a:chExt cx="13335000" cy="7874000"/>
          </a:xfrm>
          <a:solidFill>
            <a:srgbClr val="E6E6E6"/>
          </a:solidFill>
        </p:grpSpPr>
        <p:grpSp>
          <p:nvGrpSpPr>
            <p:cNvPr id="4" name="组合 3"/>
            <p:cNvGrpSpPr/>
            <p:nvPr/>
          </p:nvGrpSpPr>
          <p:grpSpPr>
            <a:xfrm>
              <a:off x="-863600" y="-584200"/>
              <a:ext cx="165100" cy="7874000"/>
              <a:chOff x="-863600" y="-584200"/>
              <a:chExt cx="165100" cy="7874000"/>
            </a:xfrm>
            <a:grpFill/>
          </p:grpSpPr>
          <p:sp>
            <p:nvSpPr>
              <p:cNvPr id="2" name="椭圆 1"/>
              <p:cNvSpPr/>
              <p:nvPr/>
            </p:nvSpPr>
            <p:spPr>
              <a:xfrm>
                <a:off x="-863600" y="-584200"/>
                <a:ext cx="165100" cy="165100"/>
              </a:xfrm>
              <a:prstGeom prst="ellipse">
                <a:avLst/>
              </a:prstGeom>
              <a:grp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椭圆 2"/>
              <p:cNvSpPr/>
              <p:nvPr/>
            </p:nvSpPr>
            <p:spPr>
              <a:xfrm>
                <a:off x="-863600" y="7124700"/>
                <a:ext cx="165100" cy="165100"/>
              </a:xfrm>
              <a:prstGeom prst="ellipse">
                <a:avLst/>
              </a:prstGeom>
              <a:grp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 name="组合 4"/>
            <p:cNvGrpSpPr/>
            <p:nvPr/>
          </p:nvGrpSpPr>
          <p:grpSpPr>
            <a:xfrm>
              <a:off x="12306300" y="-584200"/>
              <a:ext cx="165100" cy="7874000"/>
              <a:chOff x="-863600" y="-584200"/>
              <a:chExt cx="165100" cy="7874000"/>
            </a:xfrm>
            <a:grpFill/>
          </p:grpSpPr>
          <p:sp>
            <p:nvSpPr>
              <p:cNvPr id="6" name="椭圆 5"/>
              <p:cNvSpPr/>
              <p:nvPr/>
            </p:nvSpPr>
            <p:spPr>
              <a:xfrm>
                <a:off x="-863600" y="-584200"/>
                <a:ext cx="165100" cy="165100"/>
              </a:xfrm>
              <a:prstGeom prst="ellipse">
                <a:avLst/>
              </a:prstGeom>
              <a:grp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p:nvSpPr>
            <p:spPr>
              <a:xfrm>
                <a:off x="-863600" y="7124700"/>
                <a:ext cx="165100" cy="165100"/>
              </a:xfrm>
              <a:prstGeom prst="ellipse">
                <a:avLst/>
              </a:prstGeom>
              <a:grp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7" name="文本框 16"/>
          <p:cNvSpPr txBox="1"/>
          <p:nvPr/>
        </p:nvSpPr>
        <p:spPr>
          <a:xfrm>
            <a:off x="4387850" y="1147207"/>
            <a:ext cx="3416300" cy="230832"/>
          </a:xfrm>
          <a:prstGeom prst="rect">
            <a:avLst/>
          </a:prstGeom>
          <a:noFill/>
        </p:spPr>
        <p:txBody>
          <a:bodyPr wrap="square" rtlCol="0">
            <a:spAutoFit/>
          </a:bodyPr>
          <a:lstStyle/>
          <a:p>
            <a:pPr algn="dist"/>
            <a:r>
              <a:rPr lang="en-US" altLang="zh-CN" sz="900" spc="300" dirty="0">
                <a:solidFill>
                  <a:schemeClr val="tx1">
                    <a:lumMod val="50000"/>
                    <a:lumOff val="50000"/>
                  </a:schemeClr>
                </a:solidFill>
                <a:latin typeface="+mn-ea"/>
              </a:rPr>
              <a:t>SCIENCE AND TECHNOLOGY</a:t>
            </a:r>
            <a:endParaRPr lang="zh-CN" altLang="en-US" sz="900" spc="300" dirty="0">
              <a:solidFill>
                <a:schemeClr val="tx1">
                  <a:lumMod val="50000"/>
                  <a:lumOff val="50000"/>
                </a:schemeClr>
              </a:solidFill>
              <a:latin typeface="+mn-ea"/>
            </a:endParaRPr>
          </a:p>
        </p:txBody>
      </p:sp>
      <p:sp>
        <p:nvSpPr>
          <p:cNvPr id="33" name="文本框 32"/>
          <p:cNvSpPr txBox="1"/>
          <p:nvPr/>
        </p:nvSpPr>
        <p:spPr>
          <a:xfrm>
            <a:off x="4718957" y="541929"/>
            <a:ext cx="2754086" cy="707886"/>
          </a:xfrm>
          <a:prstGeom prst="rect">
            <a:avLst/>
          </a:prstGeom>
          <a:noFill/>
        </p:spPr>
        <p:txBody>
          <a:bodyPr wrap="square" rtlCol="0">
            <a:spAutoFit/>
          </a:bodyPr>
          <a:lstStyle/>
          <a:p>
            <a:pPr algn="ctr"/>
            <a:r>
              <a:rPr lang="zh-CN" altLang="en-US" sz="4000" spc="600" dirty="0">
                <a:solidFill>
                  <a:srgbClr val="4C678E"/>
                </a:solidFill>
                <a:latin typeface="思源宋体 Heavy" panose="02020900000000000000" pitchFamily="18" charset="-122"/>
                <a:ea typeface="思源宋体 Heavy" panose="02020900000000000000" pitchFamily="18" charset="-122"/>
              </a:rPr>
              <a:t>前言</a:t>
            </a:r>
            <a:endParaRPr lang="zh-CN" altLang="en-US" sz="4000" spc="600" dirty="0">
              <a:solidFill>
                <a:srgbClr val="4C678E"/>
              </a:solidFill>
              <a:latin typeface="思源宋体 Heavy" panose="02020900000000000000" pitchFamily="18" charset="-122"/>
              <a:ea typeface="思源宋体 Heavy" panose="02020900000000000000" pitchFamily="18" charset="-122"/>
            </a:endParaRPr>
          </a:p>
        </p:txBody>
      </p:sp>
      <p:grpSp>
        <p:nvGrpSpPr>
          <p:cNvPr id="9" name="组合 8"/>
          <p:cNvGrpSpPr/>
          <p:nvPr/>
        </p:nvGrpSpPr>
        <p:grpSpPr>
          <a:xfrm>
            <a:off x="3850602" y="939639"/>
            <a:ext cx="4490797" cy="0"/>
            <a:chOff x="3893464" y="1130139"/>
            <a:chExt cx="4490797" cy="0"/>
          </a:xfrm>
        </p:grpSpPr>
        <p:cxnSp>
          <p:nvCxnSpPr>
            <p:cNvPr id="36" name="直接箭头连接符 25"/>
            <p:cNvCxnSpPr/>
            <p:nvPr/>
          </p:nvCxnSpPr>
          <p:spPr>
            <a:xfrm>
              <a:off x="3893464" y="1130139"/>
              <a:ext cx="820497" cy="0"/>
            </a:xfrm>
            <a:prstGeom prst="straightConnector1">
              <a:avLst/>
            </a:prstGeom>
            <a:ln>
              <a:gradFill>
                <a:gsLst>
                  <a:gs pos="100000">
                    <a:srgbClr val="4C678E">
                      <a:alpha val="0"/>
                    </a:srgbClr>
                  </a:gs>
                  <a:gs pos="0">
                    <a:srgbClr val="4C678E"/>
                  </a:gs>
                </a:gsLst>
                <a:lin ang="10800000" scaled="0"/>
              </a:gradFill>
              <a:tailEnd type="oval"/>
            </a:ln>
          </p:spPr>
          <p:style>
            <a:lnRef idx="1">
              <a:schemeClr val="accent1"/>
            </a:lnRef>
            <a:fillRef idx="0">
              <a:schemeClr val="accent1"/>
            </a:fillRef>
            <a:effectRef idx="0">
              <a:schemeClr val="accent1"/>
            </a:effectRef>
            <a:fontRef idx="minor">
              <a:schemeClr val="tx1"/>
            </a:fontRef>
          </p:style>
        </p:cxnSp>
        <p:cxnSp>
          <p:nvCxnSpPr>
            <p:cNvPr id="50" name="直接箭头连接符 25"/>
            <p:cNvCxnSpPr/>
            <p:nvPr/>
          </p:nvCxnSpPr>
          <p:spPr>
            <a:xfrm flipH="1">
              <a:off x="7563764" y="1130139"/>
              <a:ext cx="820497" cy="0"/>
            </a:xfrm>
            <a:prstGeom prst="straightConnector1">
              <a:avLst/>
            </a:prstGeom>
            <a:ln>
              <a:gradFill>
                <a:gsLst>
                  <a:gs pos="100000">
                    <a:srgbClr val="4C678E">
                      <a:alpha val="0"/>
                    </a:srgbClr>
                  </a:gs>
                  <a:gs pos="0">
                    <a:srgbClr val="4C678E"/>
                  </a:gs>
                </a:gsLst>
                <a:lin ang="10800000" scaled="0"/>
              </a:gradFill>
              <a:tailEnd type="oval"/>
            </a:ln>
          </p:spPr>
          <p:style>
            <a:lnRef idx="1">
              <a:schemeClr val="accent1"/>
            </a:lnRef>
            <a:fillRef idx="0">
              <a:schemeClr val="accent1"/>
            </a:fillRef>
            <a:effectRef idx="0">
              <a:schemeClr val="accent1"/>
            </a:effectRef>
            <a:fontRef idx="minor">
              <a:schemeClr val="tx1"/>
            </a:fontRef>
          </p:style>
        </p:cxnSp>
      </p:grpSp>
      <p:sp>
        <p:nvSpPr>
          <p:cNvPr id="11" name="矩形 10"/>
          <p:cNvSpPr/>
          <p:nvPr/>
        </p:nvSpPr>
        <p:spPr>
          <a:xfrm>
            <a:off x="1190171" y="1857828"/>
            <a:ext cx="9811658" cy="3628571"/>
          </a:xfrm>
          <a:prstGeom prst="rect">
            <a:avLst/>
          </a:prstGeom>
          <a:solidFill>
            <a:schemeClr val="bg1">
              <a:lumMod val="95000"/>
              <a:alpha val="3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5863772" y="5399314"/>
            <a:ext cx="464457" cy="145142"/>
          </a:xfrm>
          <a:prstGeom prst="rect">
            <a:avLst/>
          </a:prstGeom>
          <a:solidFill>
            <a:srgbClr val="4C678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文本框 15"/>
          <p:cNvSpPr txBox="1"/>
          <p:nvPr/>
        </p:nvSpPr>
        <p:spPr>
          <a:xfrm>
            <a:off x="1736070" y="2001284"/>
            <a:ext cx="8719861" cy="792653"/>
          </a:xfrm>
          <a:prstGeom prst="rect">
            <a:avLst/>
          </a:prstGeom>
          <a:noFill/>
        </p:spPr>
        <p:txBody>
          <a:bodyPr wrap="square" rtlCol="0">
            <a:spAutoFit/>
          </a:bodyPr>
          <a:lstStyle/>
          <a:p>
            <a:pPr algn="just" hangingPunct="0">
              <a:lnSpc>
                <a:spcPct val="150000"/>
              </a:lnSpc>
            </a:pPr>
            <a:r>
              <a:rPr lang="zh-CN" altLang="en-US" sz="1600" dirty="0">
                <a:solidFill>
                  <a:schemeClr val="tx1">
                    <a:lumMod val="75000"/>
                    <a:lumOff val="25000"/>
                  </a:schemeClr>
                </a:solidFill>
                <a:latin typeface="思源黑体 CN Light" panose="020B0300000000000000" pitchFamily="34" charset="-122"/>
                <a:ea typeface="思源黑体 CN Light" panose="020B0300000000000000" pitchFamily="34" charset="-122"/>
                <a:cs typeface="+mn-ea"/>
                <a:sym typeface="+mn-lt"/>
              </a:rPr>
              <a:t>鼠标点击这里，输入您的文本文字，更改文字的颜色或者大小属性。还可以设置合适的文字格式，调整文字文本的行间距。</a:t>
            </a:r>
            <a:endParaRPr lang="zh-CN" altLang="en-US" sz="1600" dirty="0">
              <a:solidFill>
                <a:schemeClr val="tx1">
                  <a:lumMod val="75000"/>
                  <a:lumOff val="25000"/>
                </a:schemeClr>
              </a:solidFill>
              <a:latin typeface="思源黑体 CN Light" panose="020B0300000000000000" pitchFamily="34" charset="-122"/>
              <a:ea typeface="思源黑体 CN Light" panose="020B0300000000000000" pitchFamily="34" charset="-122"/>
              <a:cs typeface="+mn-ea"/>
              <a:sym typeface="+mn-lt"/>
            </a:endParaRPr>
          </a:p>
        </p:txBody>
      </p:sp>
      <p:sp>
        <p:nvSpPr>
          <p:cNvPr id="18" name="文本框 17"/>
          <p:cNvSpPr txBox="1"/>
          <p:nvPr/>
        </p:nvSpPr>
        <p:spPr>
          <a:xfrm>
            <a:off x="4508501" y="2903858"/>
            <a:ext cx="5996618" cy="2269980"/>
          </a:xfrm>
          <a:prstGeom prst="rect">
            <a:avLst/>
          </a:prstGeom>
          <a:noFill/>
        </p:spPr>
        <p:txBody>
          <a:bodyPr wrap="square" rtlCol="0">
            <a:spAutoFit/>
          </a:bodyPr>
          <a:lstStyle/>
          <a:p>
            <a:pPr marL="342900" indent="-342900" algn="just" hangingPunct="0">
              <a:lnSpc>
                <a:spcPct val="150000"/>
              </a:lnSpc>
              <a:buFont typeface="+mj-lt"/>
              <a:buAutoNum type="arabicPeriod"/>
            </a:pPr>
            <a:r>
              <a:rPr lang="zh-CN" altLang="en-US" sz="1600" dirty="0">
                <a:solidFill>
                  <a:schemeClr val="tx1">
                    <a:lumMod val="75000"/>
                    <a:lumOff val="25000"/>
                  </a:schemeClr>
                </a:solidFill>
                <a:latin typeface="思源黑体 CN Light" panose="020B0300000000000000" pitchFamily="34" charset="-122"/>
                <a:ea typeface="思源黑体 CN Light" panose="020B0300000000000000" pitchFamily="34" charset="-122"/>
                <a:cs typeface="+mn-ea"/>
                <a:sym typeface="+mn-lt"/>
              </a:rPr>
              <a:t>建议您使用文档源文件中的原字体，效果会更好。图标以及图片均可根据您的个人需要来进行一键替换。</a:t>
            </a:r>
            <a:endParaRPr lang="en-US" altLang="zh-CN" sz="1600" dirty="0">
              <a:solidFill>
                <a:schemeClr val="tx1">
                  <a:lumMod val="75000"/>
                  <a:lumOff val="25000"/>
                </a:schemeClr>
              </a:solidFill>
              <a:latin typeface="思源黑体 CN Light" panose="020B0300000000000000" pitchFamily="34" charset="-122"/>
              <a:ea typeface="思源黑体 CN Light" panose="020B0300000000000000" pitchFamily="34" charset="-122"/>
              <a:cs typeface="+mn-ea"/>
              <a:sym typeface="+mn-lt"/>
            </a:endParaRPr>
          </a:p>
          <a:p>
            <a:pPr marL="342900" indent="-342900" algn="just" hangingPunct="0">
              <a:lnSpc>
                <a:spcPct val="150000"/>
              </a:lnSpc>
              <a:buFont typeface="+mj-lt"/>
              <a:buAutoNum type="arabicPeriod"/>
            </a:pPr>
            <a:r>
              <a:rPr lang="zh-CN" altLang="en-US" sz="1600" dirty="0">
                <a:solidFill>
                  <a:schemeClr val="tx1">
                    <a:lumMod val="75000"/>
                    <a:lumOff val="25000"/>
                  </a:schemeClr>
                </a:solidFill>
                <a:latin typeface="思源黑体 CN Light" panose="020B0300000000000000" pitchFamily="34" charset="-122"/>
                <a:ea typeface="思源黑体 CN Light" panose="020B0300000000000000" pitchFamily="34" charset="-122"/>
                <a:cs typeface="+mn-ea"/>
                <a:sym typeface="+mn-lt"/>
              </a:rPr>
              <a:t>数据图表均可进行替换和编辑，根据需要进行设置；祝你使用开心。</a:t>
            </a:r>
            <a:endParaRPr lang="en-US" altLang="zh-CN" sz="1600" dirty="0">
              <a:solidFill>
                <a:schemeClr val="tx1">
                  <a:lumMod val="75000"/>
                  <a:lumOff val="25000"/>
                </a:schemeClr>
              </a:solidFill>
              <a:latin typeface="思源黑体 CN Light" panose="020B0300000000000000" pitchFamily="34" charset="-122"/>
              <a:ea typeface="思源黑体 CN Light" panose="020B0300000000000000" pitchFamily="34" charset="-122"/>
              <a:cs typeface="+mn-ea"/>
              <a:sym typeface="+mn-lt"/>
            </a:endParaRPr>
          </a:p>
          <a:p>
            <a:pPr marL="342900" indent="-342900" algn="just" hangingPunct="0">
              <a:lnSpc>
                <a:spcPct val="150000"/>
              </a:lnSpc>
              <a:buFont typeface="+mj-lt"/>
              <a:buAutoNum type="arabicPeriod"/>
            </a:pPr>
            <a:r>
              <a:rPr lang="zh-CN" altLang="en-US" sz="1600" dirty="0">
                <a:solidFill>
                  <a:schemeClr val="tx1">
                    <a:lumMod val="75000"/>
                    <a:lumOff val="25000"/>
                  </a:schemeClr>
                </a:solidFill>
                <a:latin typeface="思源黑体 CN Light" panose="020B0300000000000000" pitchFamily="34" charset="-122"/>
                <a:ea typeface="思源黑体 CN Light" panose="020B0300000000000000" pitchFamily="34" charset="-122"/>
                <a:cs typeface="+mn-ea"/>
                <a:sym typeface="+mn-lt"/>
              </a:rPr>
              <a:t>建议您使用文档源文件中的原字体，效果会更好。图标以及图片均可根据您的个人需要来进行一键替换。</a:t>
            </a:r>
            <a:endParaRPr lang="zh-CN" altLang="en-US" sz="1600" dirty="0">
              <a:solidFill>
                <a:schemeClr val="tx1">
                  <a:lumMod val="75000"/>
                  <a:lumOff val="25000"/>
                </a:schemeClr>
              </a:solidFill>
              <a:latin typeface="思源黑体 CN Light" panose="020B0300000000000000" pitchFamily="34" charset="-122"/>
              <a:ea typeface="思源黑体 CN Light" panose="020B0300000000000000" pitchFamily="34" charset="-122"/>
              <a:cs typeface="+mn-ea"/>
              <a:sym typeface="+mn-lt"/>
            </a:endParaRPr>
          </a:p>
        </p:txBody>
      </p:sp>
      <p:grpSp>
        <p:nvGrpSpPr>
          <p:cNvPr id="15" name="组合 14"/>
          <p:cNvGrpSpPr/>
          <p:nvPr/>
        </p:nvGrpSpPr>
        <p:grpSpPr>
          <a:xfrm>
            <a:off x="1747922" y="2977061"/>
            <a:ext cx="2171700" cy="2171700"/>
            <a:chOff x="1663700" y="2952998"/>
            <a:chExt cx="2171700" cy="2171700"/>
          </a:xfrm>
        </p:grpSpPr>
        <p:grpSp>
          <p:nvGrpSpPr>
            <p:cNvPr id="13" name="组合 12"/>
            <p:cNvGrpSpPr/>
            <p:nvPr/>
          </p:nvGrpSpPr>
          <p:grpSpPr>
            <a:xfrm>
              <a:off x="1663700" y="2952998"/>
              <a:ext cx="2171700" cy="2171700"/>
              <a:chOff x="1663700" y="2717800"/>
              <a:chExt cx="2171700" cy="2171700"/>
            </a:xfrm>
          </p:grpSpPr>
          <p:sp>
            <p:nvSpPr>
              <p:cNvPr id="12" name="椭圆 11"/>
              <p:cNvSpPr/>
              <p:nvPr/>
            </p:nvSpPr>
            <p:spPr>
              <a:xfrm>
                <a:off x="1663700" y="2717800"/>
                <a:ext cx="2171700" cy="2171700"/>
              </a:xfrm>
              <a:prstGeom prst="ellipse">
                <a:avLst/>
              </a:prstGeom>
              <a:ln>
                <a:gradFill>
                  <a:gsLst>
                    <a:gs pos="100000">
                      <a:srgbClr val="4C678E">
                        <a:alpha val="0"/>
                      </a:srgbClr>
                    </a:gs>
                    <a:gs pos="0">
                      <a:srgbClr val="4C678E"/>
                    </a:gs>
                  </a:gsLst>
                  <a:lin ang="10800000" scaled="0"/>
                </a:gradFill>
                <a:tailEnd type="ova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9" name="椭圆 18"/>
              <p:cNvSpPr/>
              <p:nvPr/>
            </p:nvSpPr>
            <p:spPr>
              <a:xfrm>
                <a:off x="1860550" y="2914650"/>
                <a:ext cx="1778000" cy="1778000"/>
              </a:xfrm>
              <a:prstGeom prst="ellipse">
                <a:avLst/>
              </a:prstGeom>
              <a:solidFill>
                <a:srgbClr val="4C678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sp>
          <p:nvSpPr>
            <p:cNvPr id="14" name="椭圆 13"/>
            <p:cNvSpPr/>
            <p:nvPr/>
          </p:nvSpPr>
          <p:spPr>
            <a:xfrm>
              <a:off x="1778000" y="4572000"/>
              <a:ext cx="88900" cy="88900"/>
            </a:xfrm>
            <a:prstGeom prst="ellipse">
              <a:avLst/>
            </a:prstGeom>
            <a:solidFill>
              <a:srgbClr val="4C678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3" name="Freeform 88"/>
          <p:cNvSpPr>
            <a:spLocks noChangeArrowheads="1"/>
          </p:cNvSpPr>
          <p:nvPr/>
        </p:nvSpPr>
        <p:spPr bwMode="auto">
          <a:xfrm>
            <a:off x="2230078" y="3450338"/>
            <a:ext cx="1207388" cy="1225146"/>
          </a:xfrm>
          <a:custGeom>
            <a:avLst/>
            <a:gdLst>
              <a:gd name="T0" fmla="*/ 2147483646 w 601"/>
              <a:gd name="T1" fmla="*/ 2147483646 h 609"/>
              <a:gd name="T2" fmla="*/ 2147483646 w 601"/>
              <a:gd name="T3" fmla="*/ 2147483646 h 609"/>
              <a:gd name="T4" fmla="*/ 0 w 601"/>
              <a:gd name="T5" fmla="*/ 2147483646 h 609"/>
              <a:gd name="T6" fmla="*/ 2147483646 w 601"/>
              <a:gd name="T7" fmla="*/ 0 h 609"/>
              <a:gd name="T8" fmla="*/ 2147483646 w 601"/>
              <a:gd name="T9" fmla="*/ 2147483646 h 609"/>
              <a:gd name="T10" fmla="*/ 2147483646 w 601"/>
              <a:gd name="T11" fmla="*/ 2147483646 h 609"/>
              <a:gd name="T12" fmla="*/ 2147483646 w 601"/>
              <a:gd name="T13" fmla="*/ 2147483646 h 609"/>
              <a:gd name="T14" fmla="*/ 2147483646 w 601"/>
              <a:gd name="T15" fmla="*/ 2147483646 h 609"/>
              <a:gd name="T16" fmla="*/ 2147483646 w 601"/>
              <a:gd name="T17" fmla="*/ 2147483646 h 609"/>
              <a:gd name="T18" fmla="*/ 2147483646 w 601"/>
              <a:gd name="T19" fmla="*/ 2147483646 h 609"/>
              <a:gd name="T20" fmla="*/ 2147483646 w 601"/>
              <a:gd name="T21" fmla="*/ 2147483646 h 609"/>
              <a:gd name="T22" fmla="*/ 2147483646 w 601"/>
              <a:gd name="T23" fmla="*/ 2147483646 h 609"/>
              <a:gd name="T24" fmla="*/ 2147483646 w 601"/>
              <a:gd name="T25" fmla="*/ 2147483646 h 609"/>
              <a:gd name="T26" fmla="*/ 2147483646 w 601"/>
              <a:gd name="T27" fmla="*/ 2147483646 h 609"/>
              <a:gd name="T28" fmla="*/ 2147483646 w 601"/>
              <a:gd name="T29" fmla="*/ 2147483646 h 609"/>
              <a:gd name="T30" fmla="*/ 2147483646 w 601"/>
              <a:gd name="T31" fmla="*/ 2147483646 h 609"/>
              <a:gd name="T32" fmla="*/ 2147483646 w 601"/>
              <a:gd name="T33" fmla="*/ 2147483646 h 609"/>
              <a:gd name="T34" fmla="*/ 2147483646 w 601"/>
              <a:gd name="T35" fmla="*/ 2147483646 h 609"/>
              <a:gd name="T36" fmla="*/ 2147483646 w 601"/>
              <a:gd name="T37" fmla="*/ 2147483646 h 609"/>
              <a:gd name="T38" fmla="*/ 2147483646 w 601"/>
              <a:gd name="T39" fmla="*/ 2147483646 h 609"/>
              <a:gd name="T40" fmla="*/ 2147483646 w 601"/>
              <a:gd name="T41" fmla="*/ 2147483646 h 609"/>
              <a:gd name="T42" fmla="*/ 2147483646 w 601"/>
              <a:gd name="T43" fmla="*/ 2147483646 h 609"/>
              <a:gd name="T44" fmla="*/ 2147483646 w 601"/>
              <a:gd name="T45" fmla="*/ 2147483646 h 609"/>
              <a:gd name="T46" fmla="*/ 2147483646 w 601"/>
              <a:gd name="T47" fmla="*/ 2147483646 h 609"/>
              <a:gd name="T48" fmla="*/ 2147483646 w 601"/>
              <a:gd name="T49" fmla="*/ 2147483646 h 609"/>
              <a:gd name="T50" fmla="*/ 2147483646 w 601"/>
              <a:gd name="T51" fmla="*/ 2147483646 h 609"/>
              <a:gd name="T52" fmla="*/ 2147483646 w 601"/>
              <a:gd name="T53" fmla="*/ 2147483646 h 609"/>
              <a:gd name="T54" fmla="*/ 2147483646 w 601"/>
              <a:gd name="T55" fmla="*/ 2147483646 h 609"/>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601" h="609">
                <a:moveTo>
                  <a:pt x="297" y="608"/>
                </a:moveTo>
                <a:lnTo>
                  <a:pt x="297" y="608"/>
                </a:lnTo>
                <a:cubicBezTo>
                  <a:pt x="134" y="608"/>
                  <a:pt x="0" y="474"/>
                  <a:pt x="0" y="304"/>
                </a:cubicBezTo>
                <a:cubicBezTo>
                  <a:pt x="0" y="135"/>
                  <a:pt x="134" y="0"/>
                  <a:pt x="297" y="0"/>
                </a:cubicBezTo>
                <a:cubicBezTo>
                  <a:pt x="466" y="0"/>
                  <a:pt x="600" y="135"/>
                  <a:pt x="600" y="304"/>
                </a:cubicBezTo>
                <a:cubicBezTo>
                  <a:pt x="600" y="474"/>
                  <a:pt x="466" y="608"/>
                  <a:pt x="297" y="608"/>
                </a:cubicBezTo>
                <a:close/>
                <a:moveTo>
                  <a:pt x="297" y="57"/>
                </a:moveTo>
                <a:lnTo>
                  <a:pt x="297" y="57"/>
                </a:lnTo>
                <a:cubicBezTo>
                  <a:pt x="162" y="57"/>
                  <a:pt x="56" y="170"/>
                  <a:pt x="56" y="304"/>
                </a:cubicBezTo>
                <a:cubicBezTo>
                  <a:pt x="56" y="368"/>
                  <a:pt x="78" y="425"/>
                  <a:pt x="120" y="467"/>
                </a:cubicBezTo>
                <a:cubicBezTo>
                  <a:pt x="155" y="453"/>
                  <a:pt x="141" y="467"/>
                  <a:pt x="183" y="446"/>
                </a:cubicBezTo>
                <a:cubicBezTo>
                  <a:pt x="233" y="425"/>
                  <a:pt x="247" y="418"/>
                  <a:pt x="247" y="418"/>
                </a:cubicBezTo>
                <a:cubicBezTo>
                  <a:pt x="247" y="375"/>
                  <a:pt x="247" y="375"/>
                  <a:pt x="247" y="375"/>
                </a:cubicBezTo>
                <a:cubicBezTo>
                  <a:pt x="247" y="375"/>
                  <a:pt x="226" y="361"/>
                  <a:pt x="219" y="319"/>
                </a:cubicBezTo>
                <a:cubicBezTo>
                  <a:pt x="212" y="326"/>
                  <a:pt x="205" y="304"/>
                  <a:pt x="205" y="297"/>
                </a:cubicBezTo>
                <a:cubicBezTo>
                  <a:pt x="205" y="283"/>
                  <a:pt x="198" y="255"/>
                  <a:pt x="212" y="255"/>
                </a:cubicBezTo>
                <a:cubicBezTo>
                  <a:pt x="212" y="234"/>
                  <a:pt x="212" y="220"/>
                  <a:pt x="212" y="205"/>
                </a:cubicBezTo>
                <a:cubicBezTo>
                  <a:pt x="212" y="177"/>
                  <a:pt x="247" y="135"/>
                  <a:pt x="297" y="135"/>
                </a:cubicBezTo>
                <a:cubicBezTo>
                  <a:pt x="360" y="135"/>
                  <a:pt x="381" y="177"/>
                  <a:pt x="389" y="205"/>
                </a:cubicBezTo>
                <a:cubicBezTo>
                  <a:pt x="389" y="220"/>
                  <a:pt x="389" y="234"/>
                  <a:pt x="381" y="255"/>
                </a:cubicBezTo>
                <a:cubicBezTo>
                  <a:pt x="396" y="255"/>
                  <a:pt x="389" y="283"/>
                  <a:pt x="389" y="297"/>
                </a:cubicBezTo>
                <a:cubicBezTo>
                  <a:pt x="389" y="304"/>
                  <a:pt x="389" y="326"/>
                  <a:pt x="374" y="319"/>
                </a:cubicBezTo>
                <a:cubicBezTo>
                  <a:pt x="367" y="361"/>
                  <a:pt x="353" y="375"/>
                  <a:pt x="353" y="375"/>
                </a:cubicBezTo>
                <a:cubicBezTo>
                  <a:pt x="353" y="418"/>
                  <a:pt x="353" y="418"/>
                  <a:pt x="353" y="418"/>
                </a:cubicBezTo>
                <a:cubicBezTo>
                  <a:pt x="353" y="418"/>
                  <a:pt x="367" y="425"/>
                  <a:pt x="410" y="446"/>
                </a:cubicBezTo>
                <a:cubicBezTo>
                  <a:pt x="459" y="467"/>
                  <a:pt x="445" y="453"/>
                  <a:pt x="480" y="467"/>
                </a:cubicBezTo>
                <a:cubicBezTo>
                  <a:pt x="523" y="425"/>
                  <a:pt x="544" y="368"/>
                  <a:pt x="544" y="304"/>
                </a:cubicBezTo>
                <a:cubicBezTo>
                  <a:pt x="544" y="170"/>
                  <a:pt x="431" y="57"/>
                  <a:pt x="297" y="57"/>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endParaRPr lang="zh-CN" altLang="en-US" sz="2400">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200" advTm="0">
        <p14:prism/>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childTnLst>
                                </p:cTn>
                              </p:par>
                              <p:par>
                                <p:cTn id="10" presetID="42" presetClass="entr" presetSubtype="0" fill="hold" grpId="0" nodeType="with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fade">
                                      <p:cBhvr>
                                        <p:cTn id="12" dur="1000"/>
                                        <p:tgtEl>
                                          <p:spTgt spid="17"/>
                                        </p:tgtEl>
                                      </p:cBhvr>
                                    </p:animEffect>
                                    <p:anim calcmode="lin" valueType="num">
                                      <p:cBhvr>
                                        <p:cTn id="13" dur="1000" fill="hold"/>
                                        <p:tgtEl>
                                          <p:spTgt spid="17"/>
                                        </p:tgtEl>
                                        <p:attrNameLst>
                                          <p:attrName>ppt_x</p:attrName>
                                        </p:attrNameLst>
                                      </p:cBhvr>
                                      <p:tavLst>
                                        <p:tav tm="0">
                                          <p:val>
                                            <p:strVal val="#ppt_x"/>
                                          </p:val>
                                        </p:tav>
                                        <p:tav tm="100000">
                                          <p:val>
                                            <p:strVal val="#ppt_x"/>
                                          </p:val>
                                        </p:tav>
                                      </p:tavLst>
                                    </p:anim>
                                    <p:anim calcmode="lin" valueType="num">
                                      <p:cBhvr>
                                        <p:cTn id="14" dur="1000" fill="hold"/>
                                        <p:tgtEl>
                                          <p:spTgt spid="17"/>
                                        </p:tgtEl>
                                        <p:attrNameLst>
                                          <p:attrName>ppt_y</p:attrName>
                                        </p:attrNameLst>
                                      </p:cBhvr>
                                      <p:tavLst>
                                        <p:tav tm="0">
                                          <p:val>
                                            <p:strVal val="#ppt_y+.1"/>
                                          </p:val>
                                        </p:tav>
                                        <p:tav tm="100000">
                                          <p:val>
                                            <p:strVal val="#ppt_y"/>
                                          </p:val>
                                        </p:tav>
                                      </p:tavLst>
                                    </p:anim>
                                  </p:childTnLst>
                                </p:cTn>
                              </p:par>
                              <p:par>
                                <p:cTn id="15" presetID="53" presetClass="entr" presetSubtype="16" fill="hold" grpId="0" nodeType="withEffect">
                                  <p:stCondLst>
                                    <p:cond delay="0"/>
                                  </p:stCondLst>
                                  <p:childTnLst>
                                    <p:set>
                                      <p:cBhvr>
                                        <p:cTn id="16" dur="1" fill="hold">
                                          <p:stCondLst>
                                            <p:cond delay="0"/>
                                          </p:stCondLst>
                                        </p:cTn>
                                        <p:tgtEl>
                                          <p:spTgt spid="33"/>
                                        </p:tgtEl>
                                        <p:attrNameLst>
                                          <p:attrName>style.visibility</p:attrName>
                                        </p:attrNameLst>
                                      </p:cBhvr>
                                      <p:to>
                                        <p:strVal val="visible"/>
                                      </p:to>
                                    </p:set>
                                    <p:anim calcmode="lin" valueType="num">
                                      <p:cBhvr>
                                        <p:cTn id="17" dur="500" fill="hold"/>
                                        <p:tgtEl>
                                          <p:spTgt spid="33"/>
                                        </p:tgtEl>
                                        <p:attrNameLst>
                                          <p:attrName>ppt_w</p:attrName>
                                        </p:attrNameLst>
                                      </p:cBhvr>
                                      <p:tavLst>
                                        <p:tav tm="0">
                                          <p:val>
                                            <p:fltVal val="0"/>
                                          </p:val>
                                        </p:tav>
                                        <p:tav tm="100000">
                                          <p:val>
                                            <p:strVal val="#ppt_w"/>
                                          </p:val>
                                        </p:tav>
                                      </p:tavLst>
                                    </p:anim>
                                    <p:anim calcmode="lin" valueType="num">
                                      <p:cBhvr>
                                        <p:cTn id="18" dur="500" fill="hold"/>
                                        <p:tgtEl>
                                          <p:spTgt spid="33"/>
                                        </p:tgtEl>
                                        <p:attrNameLst>
                                          <p:attrName>ppt_h</p:attrName>
                                        </p:attrNameLst>
                                      </p:cBhvr>
                                      <p:tavLst>
                                        <p:tav tm="0">
                                          <p:val>
                                            <p:fltVal val="0"/>
                                          </p:val>
                                        </p:tav>
                                        <p:tav tm="100000">
                                          <p:val>
                                            <p:strVal val="#ppt_h"/>
                                          </p:val>
                                        </p:tav>
                                      </p:tavLst>
                                    </p:anim>
                                    <p:animEffect transition="in" filter="fade">
                                      <p:cBhvr>
                                        <p:cTn id="19" dur="500"/>
                                        <p:tgtEl>
                                          <p:spTgt spid="33"/>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4" fill="hold" grpId="0" nodeType="clickEffect">
                                  <p:stCondLst>
                                    <p:cond delay="0"/>
                                  </p:stCondLst>
                                  <p:childTnLst>
                                    <p:set>
                                      <p:cBhvr>
                                        <p:cTn id="23" dur="1" fill="hold">
                                          <p:stCondLst>
                                            <p:cond delay="0"/>
                                          </p:stCondLst>
                                        </p:cTn>
                                        <p:tgtEl>
                                          <p:spTgt spid="11"/>
                                        </p:tgtEl>
                                        <p:attrNameLst>
                                          <p:attrName>style.visibility</p:attrName>
                                        </p:attrNameLst>
                                      </p:cBhvr>
                                      <p:to>
                                        <p:strVal val="visible"/>
                                      </p:to>
                                    </p:set>
                                    <p:animEffect transition="in" filter="wipe(down)">
                                      <p:cBhvr>
                                        <p:cTn id="24" dur="500"/>
                                        <p:tgtEl>
                                          <p:spTgt spid="11"/>
                                        </p:tgtEl>
                                      </p:cBhvr>
                                    </p:animEffect>
                                  </p:childTnLst>
                                </p:cTn>
                              </p:par>
                            </p:childTnLst>
                          </p:cTn>
                        </p:par>
                      </p:childTnLst>
                    </p:cTn>
                  </p:par>
                  <p:par>
                    <p:cTn id="25" fill="hold">
                      <p:stCondLst>
                        <p:cond delay="indefinite"/>
                      </p:stCondLst>
                      <p:childTnLst>
                        <p:par>
                          <p:cTn id="26" fill="hold">
                            <p:stCondLst>
                              <p:cond delay="0"/>
                            </p:stCondLst>
                            <p:childTnLst>
                              <p:par>
                                <p:cTn id="27" presetID="31" presetClass="entr" presetSubtype="0" fill="hold" nodeType="clickEffect">
                                  <p:stCondLst>
                                    <p:cond delay="0"/>
                                  </p:stCondLst>
                                  <p:childTnLst>
                                    <p:set>
                                      <p:cBhvr>
                                        <p:cTn id="28" dur="1" fill="hold">
                                          <p:stCondLst>
                                            <p:cond delay="0"/>
                                          </p:stCondLst>
                                        </p:cTn>
                                        <p:tgtEl>
                                          <p:spTgt spid="15"/>
                                        </p:tgtEl>
                                        <p:attrNameLst>
                                          <p:attrName>style.visibility</p:attrName>
                                        </p:attrNameLst>
                                      </p:cBhvr>
                                      <p:to>
                                        <p:strVal val="visible"/>
                                      </p:to>
                                    </p:set>
                                    <p:anim calcmode="lin" valueType="num">
                                      <p:cBhvr>
                                        <p:cTn id="29" dur="1000" fill="hold"/>
                                        <p:tgtEl>
                                          <p:spTgt spid="15"/>
                                        </p:tgtEl>
                                        <p:attrNameLst>
                                          <p:attrName>ppt_w</p:attrName>
                                        </p:attrNameLst>
                                      </p:cBhvr>
                                      <p:tavLst>
                                        <p:tav tm="0">
                                          <p:val>
                                            <p:fltVal val="0"/>
                                          </p:val>
                                        </p:tav>
                                        <p:tav tm="100000">
                                          <p:val>
                                            <p:strVal val="#ppt_w"/>
                                          </p:val>
                                        </p:tav>
                                      </p:tavLst>
                                    </p:anim>
                                    <p:anim calcmode="lin" valueType="num">
                                      <p:cBhvr>
                                        <p:cTn id="30" dur="1000" fill="hold"/>
                                        <p:tgtEl>
                                          <p:spTgt spid="15"/>
                                        </p:tgtEl>
                                        <p:attrNameLst>
                                          <p:attrName>ppt_h</p:attrName>
                                        </p:attrNameLst>
                                      </p:cBhvr>
                                      <p:tavLst>
                                        <p:tav tm="0">
                                          <p:val>
                                            <p:fltVal val="0"/>
                                          </p:val>
                                        </p:tav>
                                        <p:tav tm="100000">
                                          <p:val>
                                            <p:strVal val="#ppt_h"/>
                                          </p:val>
                                        </p:tav>
                                      </p:tavLst>
                                    </p:anim>
                                    <p:anim calcmode="lin" valueType="num">
                                      <p:cBhvr>
                                        <p:cTn id="31" dur="1000" fill="hold"/>
                                        <p:tgtEl>
                                          <p:spTgt spid="15"/>
                                        </p:tgtEl>
                                        <p:attrNameLst>
                                          <p:attrName>style.rotation</p:attrName>
                                        </p:attrNameLst>
                                      </p:cBhvr>
                                      <p:tavLst>
                                        <p:tav tm="0">
                                          <p:val>
                                            <p:fltVal val="90"/>
                                          </p:val>
                                        </p:tav>
                                        <p:tav tm="100000">
                                          <p:val>
                                            <p:fltVal val="0"/>
                                          </p:val>
                                        </p:tav>
                                      </p:tavLst>
                                    </p:anim>
                                    <p:animEffect transition="in" filter="fade">
                                      <p:cBhvr>
                                        <p:cTn id="32" dur="1000"/>
                                        <p:tgtEl>
                                          <p:spTgt spid="15"/>
                                        </p:tgtEl>
                                      </p:cBhvr>
                                    </p:animEffect>
                                  </p:childTnLst>
                                </p:cTn>
                              </p:par>
                              <p:par>
                                <p:cTn id="33" presetID="31" presetClass="entr" presetSubtype="0" fill="hold" grpId="0" nodeType="withEffect">
                                  <p:stCondLst>
                                    <p:cond delay="0"/>
                                  </p:stCondLst>
                                  <p:childTnLst>
                                    <p:set>
                                      <p:cBhvr>
                                        <p:cTn id="34" dur="1" fill="hold">
                                          <p:stCondLst>
                                            <p:cond delay="0"/>
                                          </p:stCondLst>
                                        </p:cTn>
                                        <p:tgtEl>
                                          <p:spTgt spid="23"/>
                                        </p:tgtEl>
                                        <p:attrNameLst>
                                          <p:attrName>style.visibility</p:attrName>
                                        </p:attrNameLst>
                                      </p:cBhvr>
                                      <p:to>
                                        <p:strVal val="visible"/>
                                      </p:to>
                                    </p:set>
                                    <p:anim calcmode="lin" valueType="num">
                                      <p:cBhvr>
                                        <p:cTn id="35" dur="1000" fill="hold"/>
                                        <p:tgtEl>
                                          <p:spTgt spid="23"/>
                                        </p:tgtEl>
                                        <p:attrNameLst>
                                          <p:attrName>ppt_w</p:attrName>
                                        </p:attrNameLst>
                                      </p:cBhvr>
                                      <p:tavLst>
                                        <p:tav tm="0">
                                          <p:val>
                                            <p:fltVal val="0"/>
                                          </p:val>
                                        </p:tav>
                                        <p:tav tm="100000">
                                          <p:val>
                                            <p:strVal val="#ppt_w"/>
                                          </p:val>
                                        </p:tav>
                                      </p:tavLst>
                                    </p:anim>
                                    <p:anim calcmode="lin" valueType="num">
                                      <p:cBhvr>
                                        <p:cTn id="36" dur="1000" fill="hold"/>
                                        <p:tgtEl>
                                          <p:spTgt spid="23"/>
                                        </p:tgtEl>
                                        <p:attrNameLst>
                                          <p:attrName>ppt_h</p:attrName>
                                        </p:attrNameLst>
                                      </p:cBhvr>
                                      <p:tavLst>
                                        <p:tav tm="0">
                                          <p:val>
                                            <p:fltVal val="0"/>
                                          </p:val>
                                        </p:tav>
                                        <p:tav tm="100000">
                                          <p:val>
                                            <p:strVal val="#ppt_h"/>
                                          </p:val>
                                        </p:tav>
                                      </p:tavLst>
                                    </p:anim>
                                    <p:anim calcmode="lin" valueType="num">
                                      <p:cBhvr>
                                        <p:cTn id="37" dur="1000" fill="hold"/>
                                        <p:tgtEl>
                                          <p:spTgt spid="23"/>
                                        </p:tgtEl>
                                        <p:attrNameLst>
                                          <p:attrName>style.rotation</p:attrName>
                                        </p:attrNameLst>
                                      </p:cBhvr>
                                      <p:tavLst>
                                        <p:tav tm="0">
                                          <p:val>
                                            <p:fltVal val="90"/>
                                          </p:val>
                                        </p:tav>
                                        <p:tav tm="100000">
                                          <p:val>
                                            <p:fltVal val="0"/>
                                          </p:val>
                                        </p:tav>
                                      </p:tavLst>
                                    </p:anim>
                                    <p:animEffect transition="in" filter="fade">
                                      <p:cBhvr>
                                        <p:cTn id="38" dur="1000"/>
                                        <p:tgtEl>
                                          <p:spTgt spid="23"/>
                                        </p:tgtEl>
                                      </p:cBhvr>
                                    </p:animEffect>
                                  </p:childTnLst>
                                </p:cTn>
                              </p:par>
                            </p:childTnLst>
                          </p:cTn>
                        </p:par>
                        <p:par>
                          <p:cTn id="39" fill="hold">
                            <p:stCondLst>
                              <p:cond delay="1000"/>
                            </p:stCondLst>
                            <p:childTnLst>
                              <p:par>
                                <p:cTn id="40" presetID="42" presetClass="entr" presetSubtype="0" fill="hold" grpId="0" nodeType="afterEffect">
                                  <p:stCondLst>
                                    <p:cond delay="0"/>
                                  </p:stCondLst>
                                  <p:childTnLst>
                                    <p:set>
                                      <p:cBhvr>
                                        <p:cTn id="41" dur="1" fill="hold">
                                          <p:stCondLst>
                                            <p:cond delay="0"/>
                                          </p:stCondLst>
                                        </p:cTn>
                                        <p:tgtEl>
                                          <p:spTgt spid="16"/>
                                        </p:tgtEl>
                                        <p:attrNameLst>
                                          <p:attrName>style.visibility</p:attrName>
                                        </p:attrNameLst>
                                      </p:cBhvr>
                                      <p:to>
                                        <p:strVal val="visible"/>
                                      </p:to>
                                    </p:set>
                                    <p:animEffect transition="in" filter="fade">
                                      <p:cBhvr>
                                        <p:cTn id="42" dur="1000"/>
                                        <p:tgtEl>
                                          <p:spTgt spid="16"/>
                                        </p:tgtEl>
                                      </p:cBhvr>
                                    </p:animEffect>
                                    <p:anim calcmode="lin" valueType="num">
                                      <p:cBhvr>
                                        <p:cTn id="43" dur="1000" fill="hold"/>
                                        <p:tgtEl>
                                          <p:spTgt spid="16"/>
                                        </p:tgtEl>
                                        <p:attrNameLst>
                                          <p:attrName>ppt_x</p:attrName>
                                        </p:attrNameLst>
                                      </p:cBhvr>
                                      <p:tavLst>
                                        <p:tav tm="0">
                                          <p:val>
                                            <p:strVal val="#ppt_x"/>
                                          </p:val>
                                        </p:tav>
                                        <p:tav tm="100000">
                                          <p:val>
                                            <p:strVal val="#ppt_x"/>
                                          </p:val>
                                        </p:tav>
                                      </p:tavLst>
                                    </p:anim>
                                    <p:anim calcmode="lin" valueType="num">
                                      <p:cBhvr>
                                        <p:cTn id="44" dur="1000" fill="hold"/>
                                        <p:tgtEl>
                                          <p:spTgt spid="16"/>
                                        </p:tgtEl>
                                        <p:attrNameLst>
                                          <p:attrName>ppt_y</p:attrName>
                                        </p:attrNameLst>
                                      </p:cBhvr>
                                      <p:tavLst>
                                        <p:tav tm="0">
                                          <p:val>
                                            <p:strVal val="#ppt_y+.1"/>
                                          </p:val>
                                        </p:tav>
                                        <p:tav tm="100000">
                                          <p:val>
                                            <p:strVal val="#ppt_y"/>
                                          </p:val>
                                        </p:tav>
                                      </p:tavLst>
                                    </p:anim>
                                  </p:childTnLst>
                                </p:cTn>
                              </p:par>
                            </p:childTnLst>
                          </p:cTn>
                        </p:par>
                        <p:par>
                          <p:cTn id="45" fill="hold">
                            <p:stCondLst>
                              <p:cond delay="2000"/>
                            </p:stCondLst>
                            <p:childTnLst>
                              <p:par>
                                <p:cTn id="46" presetID="42" presetClass="entr" presetSubtype="0" fill="hold" grpId="0" nodeType="afterEffect">
                                  <p:stCondLst>
                                    <p:cond delay="0"/>
                                  </p:stCondLst>
                                  <p:childTnLst>
                                    <p:set>
                                      <p:cBhvr>
                                        <p:cTn id="47" dur="1" fill="hold">
                                          <p:stCondLst>
                                            <p:cond delay="0"/>
                                          </p:stCondLst>
                                        </p:cTn>
                                        <p:tgtEl>
                                          <p:spTgt spid="18"/>
                                        </p:tgtEl>
                                        <p:attrNameLst>
                                          <p:attrName>style.visibility</p:attrName>
                                        </p:attrNameLst>
                                      </p:cBhvr>
                                      <p:to>
                                        <p:strVal val="visible"/>
                                      </p:to>
                                    </p:set>
                                    <p:animEffect transition="in" filter="fade">
                                      <p:cBhvr>
                                        <p:cTn id="48" dur="1000"/>
                                        <p:tgtEl>
                                          <p:spTgt spid="18"/>
                                        </p:tgtEl>
                                      </p:cBhvr>
                                    </p:animEffect>
                                    <p:anim calcmode="lin" valueType="num">
                                      <p:cBhvr>
                                        <p:cTn id="49" dur="1000" fill="hold"/>
                                        <p:tgtEl>
                                          <p:spTgt spid="18"/>
                                        </p:tgtEl>
                                        <p:attrNameLst>
                                          <p:attrName>ppt_x</p:attrName>
                                        </p:attrNameLst>
                                      </p:cBhvr>
                                      <p:tavLst>
                                        <p:tav tm="0">
                                          <p:val>
                                            <p:strVal val="#ppt_x"/>
                                          </p:val>
                                        </p:tav>
                                        <p:tav tm="100000">
                                          <p:val>
                                            <p:strVal val="#ppt_x"/>
                                          </p:val>
                                        </p:tav>
                                      </p:tavLst>
                                    </p:anim>
                                    <p:anim calcmode="lin" valueType="num">
                                      <p:cBhvr>
                                        <p:cTn id="50" dur="1000" fill="hold"/>
                                        <p:tgtEl>
                                          <p:spTgt spid="18"/>
                                        </p:tgtEl>
                                        <p:attrNameLst>
                                          <p:attrName>ppt_y</p:attrName>
                                        </p:attrNameLst>
                                      </p:cBhvr>
                                      <p:tavLst>
                                        <p:tav tm="0">
                                          <p:val>
                                            <p:strVal val="#ppt_y+.1"/>
                                          </p:val>
                                        </p:tav>
                                        <p:tav tm="100000">
                                          <p:val>
                                            <p:strVal val="#ppt_y"/>
                                          </p:val>
                                        </p:tav>
                                      </p:tavLst>
                                    </p:anim>
                                  </p:childTnLst>
                                </p:cTn>
                              </p:par>
                            </p:childTnLst>
                          </p:cTn>
                        </p:par>
                        <p:par>
                          <p:cTn id="51" fill="hold">
                            <p:stCondLst>
                              <p:cond delay="3000"/>
                            </p:stCondLst>
                            <p:childTnLst>
                              <p:par>
                                <p:cTn id="52" presetID="42" presetClass="entr" presetSubtype="0" fill="hold" grpId="0" nodeType="afterEffect">
                                  <p:stCondLst>
                                    <p:cond delay="0"/>
                                  </p:stCondLst>
                                  <p:childTnLst>
                                    <p:set>
                                      <p:cBhvr>
                                        <p:cTn id="53" dur="1" fill="hold">
                                          <p:stCondLst>
                                            <p:cond delay="0"/>
                                          </p:stCondLst>
                                        </p:cTn>
                                        <p:tgtEl>
                                          <p:spTgt spid="10"/>
                                        </p:tgtEl>
                                        <p:attrNameLst>
                                          <p:attrName>style.visibility</p:attrName>
                                        </p:attrNameLst>
                                      </p:cBhvr>
                                      <p:to>
                                        <p:strVal val="visible"/>
                                      </p:to>
                                    </p:set>
                                    <p:animEffect transition="in" filter="fade">
                                      <p:cBhvr>
                                        <p:cTn id="54" dur="1000"/>
                                        <p:tgtEl>
                                          <p:spTgt spid="10"/>
                                        </p:tgtEl>
                                      </p:cBhvr>
                                    </p:animEffect>
                                    <p:anim calcmode="lin" valueType="num">
                                      <p:cBhvr>
                                        <p:cTn id="55" dur="1000" fill="hold"/>
                                        <p:tgtEl>
                                          <p:spTgt spid="10"/>
                                        </p:tgtEl>
                                        <p:attrNameLst>
                                          <p:attrName>ppt_x</p:attrName>
                                        </p:attrNameLst>
                                      </p:cBhvr>
                                      <p:tavLst>
                                        <p:tav tm="0">
                                          <p:val>
                                            <p:strVal val="#ppt_x"/>
                                          </p:val>
                                        </p:tav>
                                        <p:tav tm="100000">
                                          <p:val>
                                            <p:strVal val="#ppt_x"/>
                                          </p:val>
                                        </p:tav>
                                      </p:tavLst>
                                    </p:anim>
                                    <p:anim calcmode="lin" valueType="num">
                                      <p:cBhvr>
                                        <p:cTn id="56"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33" grpId="0"/>
      <p:bldP spid="11" grpId="0" animBg="1"/>
      <p:bldP spid="10" grpId="0" animBg="1"/>
      <p:bldP spid="16" grpId="0"/>
      <p:bldP spid="18" grpId="0"/>
      <p:bldP spid="23"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4" name="图片 53"/>
          <p:cNvPicPr>
            <a:picLocks noChangeAspect="1"/>
          </p:cNvPicPr>
          <p:nvPr/>
        </p:nvPicPr>
        <p:blipFill rotWithShape="1">
          <a:blip r:embed="rId1">
            <a:extLst>
              <a:ext uri="{28A0092B-C50C-407E-A947-70E740481C1C}">
                <a14:useLocalDpi xmlns:a14="http://schemas.microsoft.com/office/drawing/2010/main" val="0"/>
              </a:ext>
            </a:extLst>
          </a:blip>
          <a:srcRect l="53340" t="39493" r="26084" b="24455"/>
          <a:stretch>
            <a:fillRect/>
          </a:stretch>
        </p:blipFill>
        <p:spPr>
          <a:xfrm>
            <a:off x="0" y="0"/>
            <a:ext cx="12192000" cy="6857999"/>
          </a:xfrm>
          <a:custGeom>
            <a:avLst/>
            <a:gdLst>
              <a:gd name="connsiteX0" fmla="*/ 0 w 12192000"/>
              <a:gd name="connsiteY0" fmla="*/ 0 h 6857999"/>
              <a:gd name="connsiteX1" fmla="*/ 12192000 w 12192000"/>
              <a:gd name="connsiteY1" fmla="*/ 0 h 6857999"/>
              <a:gd name="connsiteX2" fmla="*/ 12192000 w 12192000"/>
              <a:gd name="connsiteY2" fmla="*/ 6857999 h 6857999"/>
              <a:gd name="connsiteX3" fmla="*/ 0 w 12192000"/>
              <a:gd name="connsiteY3" fmla="*/ 6857999 h 6857999"/>
            </a:gdLst>
            <a:ahLst/>
            <a:cxnLst>
              <a:cxn ang="0">
                <a:pos x="connsiteX0" y="connsiteY0"/>
              </a:cxn>
              <a:cxn ang="0">
                <a:pos x="connsiteX1" y="connsiteY1"/>
              </a:cxn>
              <a:cxn ang="0">
                <a:pos x="connsiteX2" y="connsiteY2"/>
              </a:cxn>
              <a:cxn ang="0">
                <a:pos x="connsiteX3" y="connsiteY3"/>
              </a:cxn>
            </a:cxnLst>
            <a:rect l="l" t="t" r="r" b="b"/>
            <a:pathLst>
              <a:path w="12192000" h="6857999">
                <a:moveTo>
                  <a:pt x="0" y="0"/>
                </a:moveTo>
                <a:lnTo>
                  <a:pt x="12192000" y="0"/>
                </a:lnTo>
                <a:lnTo>
                  <a:pt x="12192000" y="6857999"/>
                </a:lnTo>
                <a:lnTo>
                  <a:pt x="0" y="6857999"/>
                </a:lnTo>
                <a:close/>
              </a:path>
            </a:pathLst>
          </a:custGeom>
        </p:spPr>
      </p:pic>
      <p:grpSp>
        <p:nvGrpSpPr>
          <p:cNvPr id="8" name="组合 7"/>
          <p:cNvGrpSpPr/>
          <p:nvPr/>
        </p:nvGrpSpPr>
        <p:grpSpPr>
          <a:xfrm>
            <a:off x="-698500" y="-582990"/>
            <a:ext cx="13589000" cy="8023980"/>
            <a:chOff x="-863600" y="-584200"/>
            <a:chExt cx="13335000" cy="7874000"/>
          </a:xfrm>
          <a:solidFill>
            <a:srgbClr val="E6E6E6"/>
          </a:solidFill>
        </p:grpSpPr>
        <p:grpSp>
          <p:nvGrpSpPr>
            <p:cNvPr id="4" name="组合 3"/>
            <p:cNvGrpSpPr/>
            <p:nvPr/>
          </p:nvGrpSpPr>
          <p:grpSpPr>
            <a:xfrm>
              <a:off x="-863600" y="-584200"/>
              <a:ext cx="165100" cy="7874000"/>
              <a:chOff x="-863600" y="-584200"/>
              <a:chExt cx="165100" cy="7874000"/>
            </a:xfrm>
            <a:grpFill/>
          </p:grpSpPr>
          <p:sp>
            <p:nvSpPr>
              <p:cNvPr id="2" name="椭圆 1"/>
              <p:cNvSpPr/>
              <p:nvPr/>
            </p:nvSpPr>
            <p:spPr>
              <a:xfrm>
                <a:off x="-863600" y="-584200"/>
                <a:ext cx="165100" cy="165100"/>
              </a:xfrm>
              <a:prstGeom prst="ellipse">
                <a:avLst/>
              </a:prstGeom>
              <a:grp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椭圆 2"/>
              <p:cNvSpPr/>
              <p:nvPr/>
            </p:nvSpPr>
            <p:spPr>
              <a:xfrm>
                <a:off x="-863600" y="7124700"/>
                <a:ext cx="165100" cy="165100"/>
              </a:xfrm>
              <a:prstGeom prst="ellipse">
                <a:avLst/>
              </a:prstGeom>
              <a:grp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 name="组合 4"/>
            <p:cNvGrpSpPr/>
            <p:nvPr/>
          </p:nvGrpSpPr>
          <p:grpSpPr>
            <a:xfrm>
              <a:off x="12306300" y="-584200"/>
              <a:ext cx="165100" cy="7874000"/>
              <a:chOff x="-863600" y="-584200"/>
              <a:chExt cx="165100" cy="7874000"/>
            </a:xfrm>
            <a:grpFill/>
          </p:grpSpPr>
          <p:sp>
            <p:nvSpPr>
              <p:cNvPr id="6" name="椭圆 5"/>
              <p:cNvSpPr/>
              <p:nvPr/>
            </p:nvSpPr>
            <p:spPr>
              <a:xfrm>
                <a:off x="-863600" y="-584200"/>
                <a:ext cx="165100" cy="165100"/>
              </a:xfrm>
              <a:prstGeom prst="ellipse">
                <a:avLst/>
              </a:prstGeom>
              <a:grp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p:nvSpPr>
            <p:spPr>
              <a:xfrm>
                <a:off x="-863600" y="7124700"/>
                <a:ext cx="165100" cy="165100"/>
              </a:xfrm>
              <a:prstGeom prst="ellipse">
                <a:avLst/>
              </a:prstGeom>
              <a:grp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3" name="矩形 12"/>
          <p:cNvSpPr/>
          <p:nvPr/>
        </p:nvSpPr>
        <p:spPr>
          <a:xfrm>
            <a:off x="0" y="0"/>
            <a:ext cx="12192000" cy="3733800"/>
          </a:xfrm>
          <a:prstGeom prst="rect">
            <a:avLst/>
          </a:prstGeom>
          <a:gradFill flip="none" rotWithShape="1">
            <a:gsLst>
              <a:gs pos="27000">
                <a:srgbClr val="FFFFFF"/>
              </a:gs>
              <a:gs pos="100000">
                <a:srgbClr val="FFFFFF">
                  <a:alpha val="0"/>
                </a:srgbClr>
              </a:gs>
            </a:gsLst>
            <a:lin ang="5400000" scaled="1"/>
            <a:tileRect/>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文本框 34"/>
          <p:cNvSpPr txBox="1"/>
          <p:nvPr/>
        </p:nvSpPr>
        <p:spPr>
          <a:xfrm>
            <a:off x="11379385" y="2045825"/>
            <a:ext cx="292388" cy="3212666"/>
          </a:xfrm>
          <a:prstGeom prst="rect">
            <a:avLst/>
          </a:prstGeom>
          <a:noFill/>
        </p:spPr>
        <p:txBody>
          <a:bodyPr vert="eaVert" wrap="square" rtlCol="0">
            <a:spAutoFit/>
          </a:bodyPr>
          <a:lstStyle/>
          <a:p>
            <a:pPr algn="ctr"/>
            <a:r>
              <a:rPr lang="en-US" altLang="zh-CN" sz="700" spc="600" dirty="0">
                <a:solidFill>
                  <a:srgbClr val="4C678E"/>
                </a:solidFill>
                <a:latin typeface="汉仪铁线黑-65简" panose="00020600040101010101" pitchFamily="18" charset="-122"/>
                <a:ea typeface="汉仪铁线黑-65简" panose="00020600040101010101" pitchFamily="18" charset="-122"/>
              </a:rPr>
              <a:t>GRADUATION DEFENSE</a:t>
            </a:r>
            <a:endParaRPr lang="zh-CN" altLang="en-US" sz="700" spc="600" dirty="0">
              <a:solidFill>
                <a:srgbClr val="4C678E"/>
              </a:solidFill>
              <a:latin typeface="汉仪铁线黑-65简" panose="00020600040101010101" pitchFamily="18" charset="-122"/>
              <a:ea typeface="汉仪铁线黑-65简" panose="00020600040101010101" pitchFamily="18" charset="-122"/>
            </a:endParaRPr>
          </a:p>
        </p:txBody>
      </p:sp>
      <p:sp>
        <p:nvSpPr>
          <p:cNvPr id="56" name="文本框 55"/>
          <p:cNvSpPr txBox="1"/>
          <p:nvPr/>
        </p:nvSpPr>
        <p:spPr>
          <a:xfrm>
            <a:off x="7082971" y="2715444"/>
            <a:ext cx="3191329" cy="923330"/>
          </a:xfrm>
          <a:prstGeom prst="rect">
            <a:avLst/>
          </a:prstGeom>
          <a:noFill/>
        </p:spPr>
        <p:txBody>
          <a:bodyPr wrap="square" rtlCol="0">
            <a:spAutoFit/>
          </a:bodyPr>
          <a:lstStyle/>
          <a:p>
            <a:pPr algn="dist"/>
            <a:r>
              <a:rPr lang="zh-CN" altLang="en-US" sz="5400" dirty="0">
                <a:solidFill>
                  <a:srgbClr val="4C678E"/>
                </a:solidFill>
                <a:latin typeface="思源宋体 Heavy" panose="02020900000000000000" pitchFamily="18" charset="-122"/>
                <a:ea typeface="思源宋体 Heavy" panose="02020900000000000000" pitchFamily="18" charset="-122"/>
              </a:rPr>
              <a:t>结果分析</a:t>
            </a:r>
            <a:endParaRPr lang="zh-CN" altLang="en-US" sz="5400" dirty="0">
              <a:solidFill>
                <a:srgbClr val="4C678E"/>
              </a:solidFill>
              <a:latin typeface="思源宋体 Heavy" panose="02020900000000000000" pitchFamily="18" charset="-122"/>
              <a:ea typeface="思源宋体 Heavy" panose="02020900000000000000" pitchFamily="18" charset="-122"/>
            </a:endParaRPr>
          </a:p>
        </p:txBody>
      </p:sp>
      <p:sp>
        <p:nvSpPr>
          <p:cNvPr id="57" name="文本框 56"/>
          <p:cNvSpPr txBox="1"/>
          <p:nvPr/>
        </p:nvSpPr>
        <p:spPr>
          <a:xfrm>
            <a:off x="4332514" y="2423344"/>
            <a:ext cx="2995386" cy="2646878"/>
          </a:xfrm>
          <a:prstGeom prst="rect">
            <a:avLst/>
          </a:prstGeom>
          <a:noFill/>
        </p:spPr>
        <p:txBody>
          <a:bodyPr wrap="square" rtlCol="0">
            <a:spAutoFit/>
          </a:bodyPr>
          <a:lstStyle/>
          <a:p>
            <a:pPr algn="ctr"/>
            <a:r>
              <a:rPr lang="en-US" altLang="zh-CN" sz="16600" dirty="0">
                <a:ln>
                  <a:solidFill>
                    <a:schemeClr val="accent1">
                      <a:shade val="50000"/>
                    </a:schemeClr>
                  </a:solidFill>
                </a:ln>
                <a:noFill/>
                <a:latin typeface="汉仪铁线黑-65简" panose="00020600040101010101" pitchFamily="18" charset="-122"/>
                <a:ea typeface="汉仪铁线黑-65简" panose="00020600040101010101" pitchFamily="18" charset="-122"/>
              </a:rPr>
              <a:t>04</a:t>
            </a:r>
            <a:endParaRPr lang="zh-CN" altLang="en-US" sz="16600" dirty="0">
              <a:ln>
                <a:solidFill>
                  <a:schemeClr val="accent1">
                    <a:shade val="50000"/>
                  </a:schemeClr>
                </a:solidFill>
              </a:ln>
              <a:noFill/>
              <a:latin typeface="汉仪铁线黑-65简" panose="00020600040101010101" pitchFamily="18" charset="-122"/>
              <a:ea typeface="汉仪铁线黑-65简" panose="00020600040101010101" pitchFamily="18" charset="-122"/>
            </a:endParaRPr>
          </a:p>
        </p:txBody>
      </p:sp>
      <p:sp>
        <p:nvSpPr>
          <p:cNvPr id="58" name="文本框 57"/>
          <p:cNvSpPr txBox="1"/>
          <p:nvPr/>
        </p:nvSpPr>
        <p:spPr>
          <a:xfrm>
            <a:off x="7238027" y="3590718"/>
            <a:ext cx="3264874" cy="989310"/>
          </a:xfrm>
          <a:prstGeom prst="rect">
            <a:avLst/>
          </a:prstGeom>
          <a:noFill/>
        </p:spPr>
        <p:txBody>
          <a:bodyPr wrap="square" lIns="0" tIns="0" rIns="0" bIns="0" rtlCol="0">
            <a:spAutoFit/>
          </a:bodyPr>
          <a:lstStyle/>
          <a:p>
            <a:pPr hangingPunct="0">
              <a:lnSpc>
                <a:spcPct val="150000"/>
              </a:lnSpc>
            </a:pPr>
            <a:r>
              <a:rPr lang="en-US" altLang="zh-CN" sz="1100" dirty="0">
                <a:solidFill>
                  <a:schemeClr val="bg1">
                    <a:lumMod val="65000"/>
                  </a:schemeClr>
                </a:solidFill>
                <a:latin typeface="思源黑体 CN Normal" panose="020B0400000000000000" pitchFamily="34" charset="-122"/>
                <a:ea typeface="思源黑体 CN Normal" panose="020B0400000000000000" pitchFamily="34" charset="-122"/>
                <a:cs typeface="+mn-ea"/>
                <a:sym typeface="+mn-lt"/>
              </a:rPr>
              <a:t>Click here to enter your text, change the color or size of the text. You can also format the appropriate. Click here to enter your text, change the color or size of the text. </a:t>
            </a:r>
            <a:endParaRPr lang="en-US" altLang="zh-CN" sz="1100" dirty="0">
              <a:solidFill>
                <a:schemeClr val="bg1">
                  <a:lumMod val="65000"/>
                </a:schemeClr>
              </a:solidFill>
              <a:latin typeface="思源黑体 CN Normal" panose="020B0400000000000000" pitchFamily="34" charset="-122"/>
              <a:ea typeface="思源黑体 CN Normal" panose="020B0400000000000000" pitchFamily="34" charset="-122"/>
              <a:cs typeface="+mn-ea"/>
              <a:sym typeface="+mn-lt"/>
            </a:endParaRPr>
          </a:p>
        </p:txBody>
      </p:sp>
      <p:sp>
        <p:nvSpPr>
          <p:cNvPr id="59" name="矩形: 圆角 58"/>
          <p:cNvSpPr/>
          <p:nvPr/>
        </p:nvSpPr>
        <p:spPr>
          <a:xfrm>
            <a:off x="10576243" y="695685"/>
            <a:ext cx="1021404" cy="457816"/>
          </a:xfrm>
          <a:prstGeom prst="roundRect">
            <a:avLst/>
          </a:prstGeom>
          <a:solidFill>
            <a:schemeClr val="bg1"/>
          </a:solidFill>
          <a:ln>
            <a:solidFill>
              <a:srgbClr val="4C678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4C678E"/>
                </a:solidFill>
                <a:latin typeface="汉仪铁线黑-65简" panose="00020600040101010101" pitchFamily="18" charset="-122"/>
                <a:ea typeface="汉仪铁线黑-65简" panose="00020600040101010101" pitchFamily="18" charset="-122"/>
              </a:rPr>
              <a:t>PART</a:t>
            </a:r>
            <a:endParaRPr lang="zh-CN" altLang="en-US" dirty="0">
              <a:solidFill>
                <a:srgbClr val="4C678E"/>
              </a:solidFill>
              <a:latin typeface="汉仪铁线黑-65简" panose="00020600040101010101" pitchFamily="18" charset="-122"/>
              <a:ea typeface="汉仪铁线黑-65简" panose="00020600040101010101" pitchFamily="18" charset="-122"/>
            </a:endParaRPr>
          </a:p>
        </p:txBody>
      </p:sp>
      <p:grpSp>
        <p:nvGrpSpPr>
          <p:cNvPr id="64" name="组合 63"/>
          <p:cNvGrpSpPr/>
          <p:nvPr/>
        </p:nvGrpSpPr>
        <p:grpSpPr>
          <a:xfrm>
            <a:off x="1257813" y="694177"/>
            <a:ext cx="4520175" cy="570597"/>
            <a:chOff x="706580" y="632385"/>
            <a:chExt cx="4520175" cy="570597"/>
          </a:xfrm>
        </p:grpSpPr>
        <p:sp>
          <p:nvSpPr>
            <p:cNvPr id="65" name="文本框 64"/>
            <p:cNvSpPr txBox="1"/>
            <p:nvPr/>
          </p:nvSpPr>
          <p:spPr>
            <a:xfrm>
              <a:off x="706580" y="632385"/>
              <a:ext cx="2834579" cy="461665"/>
            </a:xfrm>
            <a:prstGeom prst="rect">
              <a:avLst/>
            </a:prstGeom>
            <a:noFill/>
          </p:spPr>
          <p:txBody>
            <a:bodyPr wrap="square" rtlCol="0">
              <a:spAutoFit/>
            </a:bodyPr>
            <a:lstStyle/>
            <a:p>
              <a:r>
                <a:rPr lang="en-US" altLang="zh-CN" sz="2400" spc="600" dirty="0">
                  <a:solidFill>
                    <a:srgbClr val="4C678E"/>
                  </a:solidFill>
                  <a:latin typeface="汉仪心海行楷W" panose="00020600040101010101" pitchFamily="18" charset="-122"/>
                  <a:ea typeface="汉仪心海行楷W" panose="00020600040101010101" pitchFamily="18" charset="-122"/>
                </a:rPr>
                <a:t>XXX</a:t>
              </a:r>
              <a:r>
                <a:rPr lang="zh-CN" altLang="en-US" sz="2400" spc="600" dirty="0">
                  <a:solidFill>
                    <a:srgbClr val="4C678E"/>
                  </a:solidFill>
                  <a:latin typeface="汉仪心海行楷W" panose="00020600040101010101" pitchFamily="18" charset="-122"/>
                  <a:ea typeface="汉仪心海行楷W" panose="00020600040101010101" pitchFamily="18" charset="-122"/>
                </a:rPr>
                <a:t>科技大学</a:t>
              </a:r>
              <a:endParaRPr lang="zh-CN" altLang="en-US" sz="2400" spc="600" dirty="0">
                <a:solidFill>
                  <a:srgbClr val="4C678E"/>
                </a:solidFill>
                <a:latin typeface="汉仪心海行楷W" panose="00020600040101010101" pitchFamily="18" charset="-122"/>
                <a:ea typeface="汉仪心海行楷W" panose="00020600040101010101" pitchFamily="18" charset="-122"/>
              </a:endParaRPr>
            </a:p>
          </p:txBody>
        </p:sp>
        <p:sp>
          <p:nvSpPr>
            <p:cNvPr id="66" name="文本框 65"/>
            <p:cNvSpPr txBox="1"/>
            <p:nvPr/>
          </p:nvSpPr>
          <p:spPr>
            <a:xfrm>
              <a:off x="744680" y="972150"/>
              <a:ext cx="4482075" cy="230832"/>
            </a:xfrm>
            <a:prstGeom prst="rect">
              <a:avLst/>
            </a:prstGeom>
            <a:noFill/>
          </p:spPr>
          <p:txBody>
            <a:bodyPr wrap="square" rtlCol="0">
              <a:spAutoFit/>
            </a:bodyPr>
            <a:lstStyle/>
            <a:p>
              <a:r>
                <a:rPr lang="en-US" altLang="zh-CN" sz="900" spc="300" dirty="0">
                  <a:solidFill>
                    <a:schemeClr val="tx1">
                      <a:lumMod val="50000"/>
                      <a:lumOff val="50000"/>
                    </a:schemeClr>
                  </a:solidFill>
                  <a:latin typeface="+mn-ea"/>
                </a:rPr>
                <a:t>XXX UNIVERSITY OF SCIENCE AND TECHNOLOGY</a:t>
              </a:r>
              <a:endParaRPr lang="zh-CN" altLang="en-US" sz="900" spc="300" dirty="0">
                <a:solidFill>
                  <a:schemeClr val="tx1">
                    <a:lumMod val="50000"/>
                    <a:lumOff val="50000"/>
                  </a:schemeClr>
                </a:solidFill>
                <a:latin typeface="+mn-ea"/>
              </a:endParaRPr>
            </a:p>
          </p:txBody>
        </p:sp>
      </p:grpSp>
      <p:sp>
        <p:nvSpPr>
          <p:cNvPr id="12" name="矩形: 圆角 11"/>
          <p:cNvSpPr/>
          <p:nvPr/>
        </p:nvSpPr>
        <p:spPr>
          <a:xfrm>
            <a:off x="722087" y="5998029"/>
            <a:ext cx="482600" cy="70481"/>
          </a:xfrm>
          <a:prstGeom prst="roundRect">
            <a:avLst/>
          </a:prstGeom>
          <a:solidFill>
            <a:srgbClr val="E6E6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7" name="ísļîḓé"/>
          <p:cNvGrpSpPr/>
          <p:nvPr/>
        </p:nvGrpSpPr>
        <p:grpSpPr>
          <a:xfrm>
            <a:off x="693300" y="729226"/>
            <a:ext cx="519548" cy="519548"/>
            <a:chOff x="5683121" y="1558109"/>
            <a:chExt cx="673626" cy="673626"/>
          </a:xfrm>
        </p:grpSpPr>
        <p:sp>
          <p:nvSpPr>
            <p:cNvPr id="68" name="ïşļíḋê"/>
            <p:cNvSpPr/>
            <p:nvPr/>
          </p:nvSpPr>
          <p:spPr>
            <a:xfrm>
              <a:off x="5683121" y="1558109"/>
              <a:ext cx="673626" cy="673626"/>
            </a:xfrm>
            <a:custGeom>
              <a:avLst/>
              <a:gdLst>
                <a:gd name="connsiteX0" fmla="*/ 274320 w 548640"/>
                <a:gd name="connsiteY0" fmla="*/ 0 h 548640"/>
                <a:gd name="connsiteX1" fmla="*/ 548640 w 548640"/>
                <a:gd name="connsiteY1" fmla="*/ 274320 h 548640"/>
                <a:gd name="connsiteX2" fmla="*/ 274320 w 548640"/>
                <a:gd name="connsiteY2" fmla="*/ 548640 h 548640"/>
                <a:gd name="connsiteX3" fmla="*/ 0 w 548640"/>
                <a:gd name="connsiteY3" fmla="*/ 274320 h 548640"/>
                <a:gd name="connsiteX4" fmla="*/ 274320 w 548640"/>
                <a:gd name="connsiteY4" fmla="*/ 0 h 5486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8640" h="548640">
                  <a:moveTo>
                    <a:pt x="274320" y="0"/>
                  </a:moveTo>
                  <a:cubicBezTo>
                    <a:pt x="425823" y="0"/>
                    <a:pt x="548640" y="122817"/>
                    <a:pt x="548640" y="274320"/>
                  </a:cubicBezTo>
                  <a:cubicBezTo>
                    <a:pt x="548640" y="425823"/>
                    <a:pt x="425823" y="548640"/>
                    <a:pt x="274320" y="548640"/>
                  </a:cubicBezTo>
                  <a:cubicBezTo>
                    <a:pt x="122817" y="548640"/>
                    <a:pt x="0" y="425823"/>
                    <a:pt x="0" y="274320"/>
                  </a:cubicBezTo>
                  <a:cubicBezTo>
                    <a:pt x="0" y="122817"/>
                    <a:pt x="122817" y="0"/>
                    <a:pt x="274320" y="0"/>
                  </a:cubicBezTo>
                  <a:close/>
                </a:path>
              </a:pathLst>
            </a:custGeom>
            <a:solidFill>
              <a:srgbClr val="4C678E"/>
            </a:solidFill>
            <a:ln w="38100">
              <a:noFill/>
            </a:ln>
            <a:effectLst/>
          </p:spPr>
          <p:style>
            <a:lnRef idx="0">
              <a:schemeClr val="accent1"/>
            </a:lnRef>
            <a:fillRef idx="3">
              <a:schemeClr val="accent1"/>
            </a:fillRef>
            <a:effectRef idx="3">
              <a:schemeClr val="accent1"/>
            </a:effectRef>
            <a:fontRef idx="minor">
              <a:schemeClr val="lt1"/>
            </a:fontRef>
          </p:style>
          <p:txBody>
            <a:bodyPr wrap="square" lIns="91440" tIns="45720" rIns="91440" bIns="45720" rtlCol="0" anchor="ctr">
              <a:normAutofit/>
            </a:bodyPr>
            <a:lstStyle/>
            <a:p>
              <a:pPr algn="ctr"/>
              <a:endParaRPr lang="en-US" sz="1600" b="1" dirty="0">
                <a:solidFill>
                  <a:schemeClr val="bg1"/>
                </a:solidFill>
                <a:cs typeface="+mn-ea"/>
                <a:sym typeface="+mn-lt"/>
              </a:endParaRPr>
            </a:p>
          </p:txBody>
        </p:sp>
        <p:sp>
          <p:nvSpPr>
            <p:cNvPr id="69" name="îśľîḍe"/>
            <p:cNvSpPr/>
            <p:nvPr/>
          </p:nvSpPr>
          <p:spPr bwMode="auto">
            <a:xfrm>
              <a:off x="5844363" y="1753151"/>
              <a:ext cx="351148" cy="283545"/>
            </a:xfrm>
            <a:custGeom>
              <a:avLst/>
              <a:gdLst>
                <a:gd name="connsiteX0" fmla="*/ 499361 w 608838"/>
                <a:gd name="connsiteY0" fmla="*/ 285654 h 491629"/>
                <a:gd name="connsiteX1" fmla="*/ 499361 w 608838"/>
                <a:gd name="connsiteY1" fmla="*/ 344437 h 491629"/>
                <a:gd name="connsiteX2" fmla="*/ 558245 w 608838"/>
                <a:gd name="connsiteY2" fmla="*/ 344437 h 491629"/>
                <a:gd name="connsiteX3" fmla="*/ 558245 w 608838"/>
                <a:gd name="connsiteY3" fmla="*/ 285654 h 491629"/>
                <a:gd name="connsiteX4" fmla="*/ 50593 w 608838"/>
                <a:gd name="connsiteY4" fmla="*/ 285654 h 491629"/>
                <a:gd name="connsiteX5" fmla="*/ 50593 w 608838"/>
                <a:gd name="connsiteY5" fmla="*/ 344437 h 491629"/>
                <a:gd name="connsiteX6" fmla="*/ 109477 w 608838"/>
                <a:gd name="connsiteY6" fmla="*/ 344437 h 491629"/>
                <a:gd name="connsiteX7" fmla="*/ 109477 w 608838"/>
                <a:gd name="connsiteY7" fmla="*/ 285654 h 491629"/>
                <a:gd name="connsiteX8" fmla="*/ 324062 w 608838"/>
                <a:gd name="connsiteY8" fmla="*/ 265425 h 491629"/>
                <a:gd name="connsiteX9" fmla="*/ 324062 w 608838"/>
                <a:gd name="connsiteY9" fmla="*/ 329947 h 491629"/>
                <a:gd name="connsiteX10" fmla="*/ 388693 w 608838"/>
                <a:gd name="connsiteY10" fmla="*/ 329947 h 491629"/>
                <a:gd name="connsiteX11" fmla="*/ 388693 w 608838"/>
                <a:gd name="connsiteY11" fmla="*/ 265425 h 491629"/>
                <a:gd name="connsiteX12" fmla="*/ 220144 w 608838"/>
                <a:gd name="connsiteY12" fmla="*/ 265425 h 491629"/>
                <a:gd name="connsiteX13" fmla="*/ 220144 w 608838"/>
                <a:gd name="connsiteY13" fmla="*/ 329947 h 491629"/>
                <a:gd name="connsiteX14" fmla="*/ 284775 w 608838"/>
                <a:gd name="connsiteY14" fmla="*/ 329947 h 491629"/>
                <a:gd name="connsiteX15" fmla="*/ 284775 w 608838"/>
                <a:gd name="connsiteY15" fmla="*/ 265425 h 491629"/>
                <a:gd name="connsiteX16" fmla="*/ 499361 w 608838"/>
                <a:gd name="connsiteY16" fmla="*/ 191225 h 491629"/>
                <a:gd name="connsiteX17" fmla="*/ 499361 w 608838"/>
                <a:gd name="connsiteY17" fmla="*/ 250008 h 491629"/>
                <a:gd name="connsiteX18" fmla="*/ 558245 w 608838"/>
                <a:gd name="connsiteY18" fmla="*/ 250008 h 491629"/>
                <a:gd name="connsiteX19" fmla="*/ 558245 w 608838"/>
                <a:gd name="connsiteY19" fmla="*/ 191225 h 491629"/>
                <a:gd name="connsiteX20" fmla="*/ 50593 w 608838"/>
                <a:gd name="connsiteY20" fmla="*/ 191225 h 491629"/>
                <a:gd name="connsiteX21" fmla="*/ 50593 w 608838"/>
                <a:gd name="connsiteY21" fmla="*/ 250008 h 491629"/>
                <a:gd name="connsiteX22" fmla="*/ 109477 w 608838"/>
                <a:gd name="connsiteY22" fmla="*/ 250008 h 491629"/>
                <a:gd name="connsiteX23" fmla="*/ 109477 w 608838"/>
                <a:gd name="connsiteY23" fmla="*/ 191225 h 491629"/>
                <a:gd name="connsiteX24" fmla="*/ 324062 w 608838"/>
                <a:gd name="connsiteY24" fmla="*/ 161682 h 491629"/>
                <a:gd name="connsiteX25" fmla="*/ 324062 w 608838"/>
                <a:gd name="connsiteY25" fmla="*/ 226204 h 491629"/>
                <a:gd name="connsiteX26" fmla="*/ 388693 w 608838"/>
                <a:gd name="connsiteY26" fmla="*/ 226204 h 491629"/>
                <a:gd name="connsiteX27" fmla="*/ 388693 w 608838"/>
                <a:gd name="connsiteY27" fmla="*/ 161682 h 491629"/>
                <a:gd name="connsiteX28" fmla="*/ 220144 w 608838"/>
                <a:gd name="connsiteY28" fmla="*/ 161682 h 491629"/>
                <a:gd name="connsiteX29" fmla="*/ 220144 w 608838"/>
                <a:gd name="connsiteY29" fmla="*/ 226204 h 491629"/>
                <a:gd name="connsiteX30" fmla="*/ 284775 w 608838"/>
                <a:gd name="connsiteY30" fmla="*/ 226204 h 491629"/>
                <a:gd name="connsiteX31" fmla="*/ 284775 w 608838"/>
                <a:gd name="connsiteY31" fmla="*/ 161682 h 491629"/>
                <a:gd name="connsiteX32" fmla="*/ 499361 w 608838"/>
                <a:gd name="connsiteY32" fmla="*/ 96797 h 491629"/>
                <a:gd name="connsiteX33" fmla="*/ 499361 w 608838"/>
                <a:gd name="connsiteY33" fmla="*/ 155579 h 491629"/>
                <a:gd name="connsiteX34" fmla="*/ 558245 w 608838"/>
                <a:gd name="connsiteY34" fmla="*/ 155579 h 491629"/>
                <a:gd name="connsiteX35" fmla="*/ 558245 w 608838"/>
                <a:gd name="connsiteY35" fmla="*/ 96797 h 491629"/>
                <a:gd name="connsiteX36" fmla="*/ 50593 w 608838"/>
                <a:gd name="connsiteY36" fmla="*/ 96797 h 491629"/>
                <a:gd name="connsiteX37" fmla="*/ 50593 w 608838"/>
                <a:gd name="connsiteY37" fmla="*/ 155579 h 491629"/>
                <a:gd name="connsiteX38" fmla="*/ 109477 w 608838"/>
                <a:gd name="connsiteY38" fmla="*/ 155579 h 491629"/>
                <a:gd name="connsiteX39" fmla="*/ 109477 w 608838"/>
                <a:gd name="connsiteY39" fmla="*/ 96797 h 491629"/>
                <a:gd name="connsiteX40" fmla="*/ 324062 w 608838"/>
                <a:gd name="connsiteY40" fmla="*/ 57938 h 491629"/>
                <a:gd name="connsiteX41" fmla="*/ 324062 w 608838"/>
                <a:gd name="connsiteY41" fmla="*/ 122461 h 491629"/>
                <a:gd name="connsiteX42" fmla="*/ 388693 w 608838"/>
                <a:gd name="connsiteY42" fmla="*/ 122461 h 491629"/>
                <a:gd name="connsiteX43" fmla="*/ 388693 w 608838"/>
                <a:gd name="connsiteY43" fmla="*/ 57938 h 491629"/>
                <a:gd name="connsiteX44" fmla="*/ 220144 w 608838"/>
                <a:gd name="connsiteY44" fmla="*/ 57938 h 491629"/>
                <a:gd name="connsiteX45" fmla="*/ 220144 w 608838"/>
                <a:gd name="connsiteY45" fmla="*/ 122461 h 491629"/>
                <a:gd name="connsiteX46" fmla="*/ 284775 w 608838"/>
                <a:gd name="connsiteY46" fmla="*/ 122461 h 491629"/>
                <a:gd name="connsiteX47" fmla="*/ 284775 w 608838"/>
                <a:gd name="connsiteY47" fmla="*/ 57938 h 491629"/>
                <a:gd name="connsiteX48" fmla="*/ 469401 w 608838"/>
                <a:gd name="connsiteY48" fmla="*/ 44033 h 491629"/>
                <a:gd name="connsiteX49" fmla="*/ 608838 w 608838"/>
                <a:gd name="connsiteY49" fmla="*/ 44033 h 491629"/>
                <a:gd name="connsiteX50" fmla="*/ 608838 w 608838"/>
                <a:gd name="connsiteY50" fmla="*/ 491629 h 491629"/>
                <a:gd name="connsiteX51" fmla="*/ 510950 w 608838"/>
                <a:gd name="connsiteY51" fmla="*/ 491629 h 491629"/>
                <a:gd name="connsiteX52" fmla="*/ 510950 w 608838"/>
                <a:gd name="connsiteY52" fmla="*/ 391651 h 491629"/>
                <a:gd name="connsiteX53" fmla="*/ 469401 w 608838"/>
                <a:gd name="connsiteY53" fmla="*/ 391651 h 491629"/>
                <a:gd name="connsiteX54" fmla="*/ 0 w 608838"/>
                <a:gd name="connsiteY54" fmla="*/ 44033 h 491629"/>
                <a:gd name="connsiteX55" fmla="*/ 139437 w 608838"/>
                <a:gd name="connsiteY55" fmla="*/ 44033 h 491629"/>
                <a:gd name="connsiteX56" fmla="*/ 139437 w 608838"/>
                <a:gd name="connsiteY56" fmla="*/ 391651 h 491629"/>
                <a:gd name="connsiteX57" fmla="*/ 97889 w 608838"/>
                <a:gd name="connsiteY57" fmla="*/ 391651 h 491629"/>
                <a:gd name="connsiteX58" fmla="*/ 97889 w 608838"/>
                <a:gd name="connsiteY58" fmla="*/ 491629 h 491629"/>
                <a:gd name="connsiteX59" fmla="*/ 0 w 608838"/>
                <a:gd name="connsiteY59" fmla="*/ 491629 h 491629"/>
                <a:gd name="connsiteX60" fmla="*/ 164558 w 608838"/>
                <a:gd name="connsiteY60" fmla="*/ 0 h 491629"/>
                <a:gd name="connsiteX61" fmla="*/ 444279 w 608838"/>
                <a:gd name="connsiteY61" fmla="*/ 0 h 491629"/>
                <a:gd name="connsiteX62" fmla="*/ 444279 w 608838"/>
                <a:gd name="connsiteY62" fmla="*/ 491629 h 491629"/>
                <a:gd name="connsiteX63" fmla="*/ 336781 w 608838"/>
                <a:gd name="connsiteY63" fmla="*/ 491629 h 491629"/>
                <a:gd name="connsiteX64" fmla="*/ 336781 w 608838"/>
                <a:gd name="connsiteY64" fmla="*/ 381866 h 491629"/>
                <a:gd name="connsiteX65" fmla="*/ 272056 w 608838"/>
                <a:gd name="connsiteY65" fmla="*/ 381866 h 491629"/>
                <a:gd name="connsiteX66" fmla="*/ 272056 w 608838"/>
                <a:gd name="connsiteY66" fmla="*/ 491629 h 491629"/>
                <a:gd name="connsiteX67" fmla="*/ 164558 w 608838"/>
                <a:gd name="connsiteY67" fmla="*/ 491629 h 491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608838" h="491629">
                  <a:moveTo>
                    <a:pt x="499361" y="285654"/>
                  </a:moveTo>
                  <a:lnTo>
                    <a:pt x="499361" y="344437"/>
                  </a:lnTo>
                  <a:lnTo>
                    <a:pt x="558245" y="344437"/>
                  </a:lnTo>
                  <a:lnTo>
                    <a:pt x="558245" y="285654"/>
                  </a:lnTo>
                  <a:close/>
                  <a:moveTo>
                    <a:pt x="50593" y="285654"/>
                  </a:moveTo>
                  <a:lnTo>
                    <a:pt x="50593" y="344437"/>
                  </a:lnTo>
                  <a:lnTo>
                    <a:pt x="109477" y="344437"/>
                  </a:lnTo>
                  <a:lnTo>
                    <a:pt x="109477" y="285654"/>
                  </a:lnTo>
                  <a:close/>
                  <a:moveTo>
                    <a:pt x="324062" y="265425"/>
                  </a:moveTo>
                  <a:lnTo>
                    <a:pt x="324062" y="329947"/>
                  </a:lnTo>
                  <a:lnTo>
                    <a:pt x="388693" y="329947"/>
                  </a:lnTo>
                  <a:lnTo>
                    <a:pt x="388693" y="265425"/>
                  </a:lnTo>
                  <a:close/>
                  <a:moveTo>
                    <a:pt x="220144" y="265425"/>
                  </a:moveTo>
                  <a:lnTo>
                    <a:pt x="220144" y="329947"/>
                  </a:lnTo>
                  <a:lnTo>
                    <a:pt x="284775" y="329947"/>
                  </a:lnTo>
                  <a:lnTo>
                    <a:pt x="284775" y="265425"/>
                  </a:lnTo>
                  <a:close/>
                  <a:moveTo>
                    <a:pt x="499361" y="191225"/>
                  </a:moveTo>
                  <a:lnTo>
                    <a:pt x="499361" y="250008"/>
                  </a:lnTo>
                  <a:lnTo>
                    <a:pt x="558245" y="250008"/>
                  </a:lnTo>
                  <a:lnTo>
                    <a:pt x="558245" y="191225"/>
                  </a:lnTo>
                  <a:close/>
                  <a:moveTo>
                    <a:pt x="50593" y="191225"/>
                  </a:moveTo>
                  <a:lnTo>
                    <a:pt x="50593" y="250008"/>
                  </a:lnTo>
                  <a:lnTo>
                    <a:pt x="109477" y="250008"/>
                  </a:lnTo>
                  <a:lnTo>
                    <a:pt x="109477" y="191225"/>
                  </a:lnTo>
                  <a:close/>
                  <a:moveTo>
                    <a:pt x="324062" y="161682"/>
                  </a:moveTo>
                  <a:lnTo>
                    <a:pt x="324062" y="226204"/>
                  </a:lnTo>
                  <a:lnTo>
                    <a:pt x="388693" y="226204"/>
                  </a:lnTo>
                  <a:lnTo>
                    <a:pt x="388693" y="161682"/>
                  </a:lnTo>
                  <a:close/>
                  <a:moveTo>
                    <a:pt x="220144" y="161682"/>
                  </a:moveTo>
                  <a:lnTo>
                    <a:pt x="220144" y="226204"/>
                  </a:lnTo>
                  <a:lnTo>
                    <a:pt x="284775" y="226204"/>
                  </a:lnTo>
                  <a:lnTo>
                    <a:pt x="284775" y="161682"/>
                  </a:lnTo>
                  <a:close/>
                  <a:moveTo>
                    <a:pt x="499361" y="96797"/>
                  </a:moveTo>
                  <a:lnTo>
                    <a:pt x="499361" y="155579"/>
                  </a:lnTo>
                  <a:lnTo>
                    <a:pt x="558245" y="155579"/>
                  </a:lnTo>
                  <a:lnTo>
                    <a:pt x="558245" y="96797"/>
                  </a:lnTo>
                  <a:close/>
                  <a:moveTo>
                    <a:pt x="50593" y="96797"/>
                  </a:moveTo>
                  <a:lnTo>
                    <a:pt x="50593" y="155579"/>
                  </a:lnTo>
                  <a:lnTo>
                    <a:pt x="109477" y="155579"/>
                  </a:lnTo>
                  <a:lnTo>
                    <a:pt x="109477" y="96797"/>
                  </a:lnTo>
                  <a:close/>
                  <a:moveTo>
                    <a:pt x="324062" y="57938"/>
                  </a:moveTo>
                  <a:lnTo>
                    <a:pt x="324062" y="122461"/>
                  </a:lnTo>
                  <a:lnTo>
                    <a:pt x="388693" y="122461"/>
                  </a:lnTo>
                  <a:lnTo>
                    <a:pt x="388693" y="57938"/>
                  </a:lnTo>
                  <a:close/>
                  <a:moveTo>
                    <a:pt x="220144" y="57938"/>
                  </a:moveTo>
                  <a:lnTo>
                    <a:pt x="220144" y="122461"/>
                  </a:lnTo>
                  <a:lnTo>
                    <a:pt x="284775" y="122461"/>
                  </a:lnTo>
                  <a:lnTo>
                    <a:pt x="284775" y="57938"/>
                  </a:lnTo>
                  <a:close/>
                  <a:moveTo>
                    <a:pt x="469401" y="44033"/>
                  </a:moveTo>
                  <a:lnTo>
                    <a:pt x="608838" y="44033"/>
                  </a:lnTo>
                  <a:lnTo>
                    <a:pt x="608838" y="491629"/>
                  </a:lnTo>
                  <a:lnTo>
                    <a:pt x="510950" y="491629"/>
                  </a:lnTo>
                  <a:lnTo>
                    <a:pt x="510950" y="391651"/>
                  </a:lnTo>
                  <a:lnTo>
                    <a:pt x="469401" y="391651"/>
                  </a:lnTo>
                  <a:close/>
                  <a:moveTo>
                    <a:pt x="0" y="44033"/>
                  </a:moveTo>
                  <a:lnTo>
                    <a:pt x="139437" y="44033"/>
                  </a:lnTo>
                  <a:lnTo>
                    <a:pt x="139437" y="391651"/>
                  </a:lnTo>
                  <a:lnTo>
                    <a:pt x="97889" y="391651"/>
                  </a:lnTo>
                  <a:lnTo>
                    <a:pt x="97889" y="491629"/>
                  </a:lnTo>
                  <a:lnTo>
                    <a:pt x="0" y="491629"/>
                  </a:lnTo>
                  <a:close/>
                  <a:moveTo>
                    <a:pt x="164558" y="0"/>
                  </a:moveTo>
                  <a:lnTo>
                    <a:pt x="444279" y="0"/>
                  </a:lnTo>
                  <a:lnTo>
                    <a:pt x="444279" y="491629"/>
                  </a:lnTo>
                  <a:lnTo>
                    <a:pt x="336781" y="491629"/>
                  </a:lnTo>
                  <a:lnTo>
                    <a:pt x="336781" y="381866"/>
                  </a:lnTo>
                  <a:lnTo>
                    <a:pt x="272056" y="381866"/>
                  </a:lnTo>
                  <a:lnTo>
                    <a:pt x="272056" y="491629"/>
                  </a:lnTo>
                  <a:lnTo>
                    <a:pt x="164558" y="491629"/>
                  </a:lnTo>
                  <a:close/>
                </a:path>
              </a:pathLst>
            </a:custGeom>
            <a:solidFill>
              <a:schemeClr val="bg1"/>
            </a:solidFill>
            <a:ln>
              <a:noFill/>
            </a:ln>
          </p:spPr>
          <p:txBody>
            <a:bodyPr/>
            <a:lstStyle/>
            <a:p>
              <a:endParaRPr lang="zh-CN" altLang="en-US">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1400" advTm="0">
        <p14:doors dir="vert"/>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59"/>
                                        </p:tgtEl>
                                        <p:attrNameLst>
                                          <p:attrName>style.visibility</p:attrName>
                                        </p:attrNameLst>
                                      </p:cBhvr>
                                      <p:to>
                                        <p:strVal val="visible"/>
                                      </p:to>
                                    </p:set>
                                    <p:anim calcmode="lin" valueType="num">
                                      <p:cBhvr>
                                        <p:cTn id="7" dur="500" fill="hold"/>
                                        <p:tgtEl>
                                          <p:spTgt spid="59"/>
                                        </p:tgtEl>
                                        <p:attrNameLst>
                                          <p:attrName>ppt_w</p:attrName>
                                        </p:attrNameLst>
                                      </p:cBhvr>
                                      <p:tavLst>
                                        <p:tav tm="0">
                                          <p:val>
                                            <p:fltVal val="0"/>
                                          </p:val>
                                        </p:tav>
                                        <p:tav tm="100000">
                                          <p:val>
                                            <p:strVal val="#ppt_w"/>
                                          </p:val>
                                        </p:tav>
                                      </p:tavLst>
                                    </p:anim>
                                    <p:anim calcmode="lin" valueType="num">
                                      <p:cBhvr>
                                        <p:cTn id="8" dur="500" fill="hold"/>
                                        <p:tgtEl>
                                          <p:spTgt spid="59"/>
                                        </p:tgtEl>
                                        <p:attrNameLst>
                                          <p:attrName>ppt_h</p:attrName>
                                        </p:attrNameLst>
                                      </p:cBhvr>
                                      <p:tavLst>
                                        <p:tav tm="0">
                                          <p:val>
                                            <p:fltVal val="0"/>
                                          </p:val>
                                        </p:tav>
                                        <p:tav tm="100000">
                                          <p:val>
                                            <p:strVal val="#ppt_h"/>
                                          </p:val>
                                        </p:tav>
                                      </p:tavLst>
                                    </p:anim>
                                    <p:animEffect transition="in" filter="fade">
                                      <p:cBhvr>
                                        <p:cTn id="9" dur="500"/>
                                        <p:tgtEl>
                                          <p:spTgt spid="59"/>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nodeType="clickEffect">
                                  <p:stCondLst>
                                    <p:cond delay="0"/>
                                  </p:stCondLst>
                                  <p:childTnLst>
                                    <p:set>
                                      <p:cBhvr>
                                        <p:cTn id="13" dur="1" fill="hold">
                                          <p:stCondLst>
                                            <p:cond delay="0"/>
                                          </p:stCondLst>
                                        </p:cTn>
                                        <p:tgtEl>
                                          <p:spTgt spid="64"/>
                                        </p:tgtEl>
                                        <p:attrNameLst>
                                          <p:attrName>style.visibility</p:attrName>
                                        </p:attrNameLst>
                                      </p:cBhvr>
                                      <p:to>
                                        <p:strVal val="visible"/>
                                      </p:to>
                                    </p:set>
                                    <p:anim calcmode="lin" valueType="num">
                                      <p:cBhvr>
                                        <p:cTn id="14" dur="500" fill="hold"/>
                                        <p:tgtEl>
                                          <p:spTgt spid="64"/>
                                        </p:tgtEl>
                                        <p:attrNameLst>
                                          <p:attrName>ppt_w</p:attrName>
                                        </p:attrNameLst>
                                      </p:cBhvr>
                                      <p:tavLst>
                                        <p:tav tm="0">
                                          <p:val>
                                            <p:fltVal val="0"/>
                                          </p:val>
                                        </p:tav>
                                        <p:tav tm="100000">
                                          <p:val>
                                            <p:strVal val="#ppt_w"/>
                                          </p:val>
                                        </p:tav>
                                      </p:tavLst>
                                    </p:anim>
                                    <p:anim calcmode="lin" valueType="num">
                                      <p:cBhvr>
                                        <p:cTn id="15" dur="500" fill="hold"/>
                                        <p:tgtEl>
                                          <p:spTgt spid="64"/>
                                        </p:tgtEl>
                                        <p:attrNameLst>
                                          <p:attrName>ppt_h</p:attrName>
                                        </p:attrNameLst>
                                      </p:cBhvr>
                                      <p:tavLst>
                                        <p:tav tm="0">
                                          <p:val>
                                            <p:fltVal val="0"/>
                                          </p:val>
                                        </p:tav>
                                        <p:tav tm="100000">
                                          <p:val>
                                            <p:strVal val="#ppt_h"/>
                                          </p:val>
                                        </p:tav>
                                      </p:tavLst>
                                    </p:anim>
                                    <p:animEffect transition="in" filter="fade">
                                      <p:cBhvr>
                                        <p:cTn id="16" dur="500"/>
                                        <p:tgtEl>
                                          <p:spTgt spid="64"/>
                                        </p:tgtEl>
                                      </p:cBhvr>
                                    </p:animEffect>
                                  </p:childTnLst>
                                </p:cTn>
                              </p:par>
                              <p:par>
                                <p:cTn id="17" presetID="53" presetClass="entr" presetSubtype="16" fill="hold" nodeType="withEffect">
                                  <p:stCondLst>
                                    <p:cond delay="0"/>
                                  </p:stCondLst>
                                  <p:childTnLst>
                                    <p:set>
                                      <p:cBhvr>
                                        <p:cTn id="18" dur="1" fill="hold">
                                          <p:stCondLst>
                                            <p:cond delay="0"/>
                                          </p:stCondLst>
                                        </p:cTn>
                                        <p:tgtEl>
                                          <p:spTgt spid="67"/>
                                        </p:tgtEl>
                                        <p:attrNameLst>
                                          <p:attrName>style.visibility</p:attrName>
                                        </p:attrNameLst>
                                      </p:cBhvr>
                                      <p:to>
                                        <p:strVal val="visible"/>
                                      </p:to>
                                    </p:set>
                                    <p:anim calcmode="lin" valueType="num">
                                      <p:cBhvr>
                                        <p:cTn id="19" dur="500" fill="hold"/>
                                        <p:tgtEl>
                                          <p:spTgt spid="67"/>
                                        </p:tgtEl>
                                        <p:attrNameLst>
                                          <p:attrName>ppt_w</p:attrName>
                                        </p:attrNameLst>
                                      </p:cBhvr>
                                      <p:tavLst>
                                        <p:tav tm="0">
                                          <p:val>
                                            <p:fltVal val="0"/>
                                          </p:val>
                                        </p:tav>
                                        <p:tav tm="100000">
                                          <p:val>
                                            <p:strVal val="#ppt_w"/>
                                          </p:val>
                                        </p:tav>
                                      </p:tavLst>
                                    </p:anim>
                                    <p:anim calcmode="lin" valueType="num">
                                      <p:cBhvr>
                                        <p:cTn id="20" dur="500" fill="hold"/>
                                        <p:tgtEl>
                                          <p:spTgt spid="67"/>
                                        </p:tgtEl>
                                        <p:attrNameLst>
                                          <p:attrName>ppt_h</p:attrName>
                                        </p:attrNameLst>
                                      </p:cBhvr>
                                      <p:tavLst>
                                        <p:tav tm="0">
                                          <p:val>
                                            <p:fltVal val="0"/>
                                          </p:val>
                                        </p:tav>
                                        <p:tav tm="100000">
                                          <p:val>
                                            <p:strVal val="#ppt_h"/>
                                          </p:val>
                                        </p:tav>
                                      </p:tavLst>
                                    </p:anim>
                                    <p:animEffect transition="in" filter="fade">
                                      <p:cBhvr>
                                        <p:cTn id="21" dur="500"/>
                                        <p:tgtEl>
                                          <p:spTgt spid="67"/>
                                        </p:tgtEl>
                                      </p:cBhvr>
                                    </p:animEffect>
                                  </p:childTnLst>
                                </p:cTn>
                              </p:par>
                            </p:childTnLst>
                          </p:cTn>
                        </p:par>
                      </p:childTnLst>
                    </p:cTn>
                  </p:par>
                  <p:par>
                    <p:cTn id="22" fill="hold">
                      <p:stCondLst>
                        <p:cond delay="indefinite"/>
                      </p:stCondLst>
                      <p:childTnLst>
                        <p:par>
                          <p:cTn id="23" fill="hold">
                            <p:stCondLst>
                              <p:cond delay="0"/>
                            </p:stCondLst>
                            <p:childTnLst>
                              <p:par>
                                <p:cTn id="24" presetID="53" presetClass="entr" presetSubtype="16" fill="hold" grpId="0" nodeType="clickEffect">
                                  <p:stCondLst>
                                    <p:cond delay="0"/>
                                  </p:stCondLst>
                                  <p:childTnLst>
                                    <p:set>
                                      <p:cBhvr>
                                        <p:cTn id="25" dur="1" fill="hold">
                                          <p:stCondLst>
                                            <p:cond delay="0"/>
                                          </p:stCondLst>
                                        </p:cTn>
                                        <p:tgtEl>
                                          <p:spTgt spid="35"/>
                                        </p:tgtEl>
                                        <p:attrNameLst>
                                          <p:attrName>style.visibility</p:attrName>
                                        </p:attrNameLst>
                                      </p:cBhvr>
                                      <p:to>
                                        <p:strVal val="visible"/>
                                      </p:to>
                                    </p:set>
                                    <p:anim calcmode="lin" valueType="num">
                                      <p:cBhvr>
                                        <p:cTn id="26" dur="500" fill="hold"/>
                                        <p:tgtEl>
                                          <p:spTgt spid="35"/>
                                        </p:tgtEl>
                                        <p:attrNameLst>
                                          <p:attrName>ppt_w</p:attrName>
                                        </p:attrNameLst>
                                      </p:cBhvr>
                                      <p:tavLst>
                                        <p:tav tm="0">
                                          <p:val>
                                            <p:fltVal val="0"/>
                                          </p:val>
                                        </p:tav>
                                        <p:tav tm="100000">
                                          <p:val>
                                            <p:strVal val="#ppt_w"/>
                                          </p:val>
                                        </p:tav>
                                      </p:tavLst>
                                    </p:anim>
                                    <p:anim calcmode="lin" valueType="num">
                                      <p:cBhvr>
                                        <p:cTn id="27" dur="500" fill="hold"/>
                                        <p:tgtEl>
                                          <p:spTgt spid="35"/>
                                        </p:tgtEl>
                                        <p:attrNameLst>
                                          <p:attrName>ppt_h</p:attrName>
                                        </p:attrNameLst>
                                      </p:cBhvr>
                                      <p:tavLst>
                                        <p:tav tm="0">
                                          <p:val>
                                            <p:fltVal val="0"/>
                                          </p:val>
                                        </p:tav>
                                        <p:tav tm="100000">
                                          <p:val>
                                            <p:strVal val="#ppt_h"/>
                                          </p:val>
                                        </p:tav>
                                      </p:tavLst>
                                    </p:anim>
                                    <p:animEffect transition="in" filter="fade">
                                      <p:cBhvr>
                                        <p:cTn id="28" dur="500"/>
                                        <p:tgtEl>
                                          <p:spTgt spid="35"/>
                                        </p:tgtEl>
                                      </p:cBhvr>
                                    </p:animEffect>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grpId="0" nodeType="clickEffect">
                                  <p:stCondLst>
                                    <p:cond delay="0"/>
                                  </p:stCondLst>
                                  <p:childTnLst>
                                    <p:set>
                                      <p:cBhvr>
                                        <p:cTn id="32" dur="1" fill="hold">
                                          <p:stCondLst>
                                            <p:cond delay="0"/>
                                          </p:stCondLst>
                                        </p:cTn>
                                        <p:tgtEl>
                                          <p:spTgt spid="57"/>
                                        </p:tgtEl>
                                        <p:attrNameLst>
                                          <p:attrName>style.visibility</p:attrName>
                                        </p:attrNameLst>
                                      </p:cBhvr>
                                      <p:to>
                                        <p:strVal val="visible"/>
                                      </p:to>
                                    </p:set>
                                    <p:animEffect transition="in" filter="fade">
                                      <p:cBhvr>
                                        <p:cTn id="33" dur="1000"/>
                                        <p:tgtEl>
                                          <p:spTgt spid="57"/>
                                        </p:tgtEl>
                                      </p:cBhvr>
                                    </p:animEffect>
                                    <p:anim calcmode="lin" valueType="num">
                                      <p:cBhvr>
                                        <p:cTn id="34" dur="1000" fill="hold"/>
                                        <p:tgtEl>
                                          <p:spTgt spid="57"/>
                                        </p:tgtEl>
                                        <p:attrNameLst>
                                          <p:attrName>ppt_x</p:attrName>
                                        </p:attrNameLst>
                                      </p:cBhvr>
                                      <p:tavLst>
                                        <p:tav tm="0">
                                          <p:val>
                                            <p:strVal val="#ppt_x"/>
                                          </p:val>
                                        </p:tav>
                                        <p:tav tm="100000">
                                          <p:val>
                                            <p:strVal val="#ppt_x"/>
                                          </p:val>
                                        </p:tav>
                                      </p:tavLst>
                                    </p:anim>
                                    <p:anim calcmode="lin" valueType="num">
                                      <p:cBhvr>
                                        <p:cTn id="35" dur="1000" fill="hold"/>
                                        <p:tgtEl>
                                          <p:spTgt spid="57"/>
                                        </p:tgtEl>
                                        <p:attrNameLst>
                                          <p:attrName>ppt_y</p:attrName>
                                        </p:attrNameLst>
                                      </p:cBhvr>
                                      <p:tavLst>
                                        <p:tav tm="0">
                                          <p:val>
                                            <p:strVal val="#ppt_y+.1"/>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42" presetClass="entr" presetSubtype="0" fill="hold" grpId="0" nodeType="clickEffect">
                                  <p:stCondLst>
                                    <p:cond delay="0"/>
                                  </p:stCondLst>
                                  <p:childTnLst>
                                    <p:set>
                                      <p:cBhvr>
                                        <p:cTn id="39" dur="1" fill="hold">
                                          <p:stCondLst>
                                            <p:cond delay="0"/>
                                          </p:stCondLst>
                                        </p:cTn>
                                        <p:tgtEl>
                                          <p:spTgt spid="12"/>
                                        </p:tgtEl>
                                        <p:attrNameLst>
                                          <p:attrName>style.visibility</p:attrName>
                                        </p:attrNameLst>
                                      </p:cBhvr>
                                      <p:to>
                                        <p:strVal val="visible"/>
                                      </p:to>
                                    </p:set>
                                    <p:animEffect transition="in" filter="fade">
                                      <p:cBhvr>
                                        <p:cTn id="40" dur="1000"/>
                                        <p:tgtEl>
                                          <p:spTgt spid="12"/>
                                        </p:tgtEl>
                                      </p:cBhvr>
                                    </p:animEffect>
                                    <p:anim calcmode="lin" valueType="num">
                                      <p:cBhvr>
                                        <p:cTn id="41" dur="1000" fill="hold"/>
                                        <p:tgtEl>
                                          <p:spTgt spid="12"/>
                                        </p:tgtEl>
                                        <p:attrNameLst>
                                          <p:attrName>ppt_x</p:attrName>
                                        </p:attrNameLst>
                                      </p:cBhvr>
                                      <p:tavLst>
                                        <p:tav tm="0">
                                          <p:val>
                                            <p:strVal val="#ppt_x"/>
                                          </p:val>
                                        </p:tav>
                                        <p:tav tm="100000">
                                          <p:val>
                                            <p:strVal val="#ppt_x"/>
                                          </p:val>
                                        </p:tav>
                                      </p:tavLst>
                                    </p:anim>
                                    <p:anim calcmode="lin" valueType="num">
                                      <p:cBhvr>
                                        <p:cTn id="42"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42" presetClass="entr" presetSubtype="0" fill="hold" grpId="0" nodeType="clickEffect">
                                  <p:stCondLst>
                                    <p:cond delay="0"/>
                                  </p:stCondLst>
                                  <p:childTnLst>
                                    <p:set>
                                      <p:cBhvr>
                                        <p:cTn id="46" dur="1" fill="hold">
                                          <p:stCondLst>
                                            <p:cond delay="0"/>
                                          </p:stCondLst>
                                        </p:cTn>
                                        <p:tgtEl>
                                          <p:spTgt spid="56"/>
                                        </p:tgtEl>
                                        <p:attrNameLst>
                                          <p:attrName>style.visibility</p:attrName>
                                        </p:attrNameLst>
                                      </p:cBhvr>
                                      <p:to>
                                        <p:strVal val="visible"/>
                                      </p:to>
                                    </p:set>
                                    <p:animEffect transition="in" filter="fade">
                                      <p:cBhvr>
                                        <p:cTn id="47" dur="1000"/>
                                        <p:tgtEl>
                                          <p:spTgt spid="56"/>
                                        </p:tgtEl>
                                      </p:cBhvr>
                                    </p:animEffect>
                                    <p:anim calcmode="lin" valueType="num">
                                      <p:cBhvr>
                                        <p:cTn id="48" dur="1000" fill="hold"/>
                                        <p:tgtEl>
                                          <p:spTgt spid="56"/>
                                        </p:tgtEl>
                                        <p:attrNameLst>
                                          <p:attrName>ppt_x</p:attrName>
                                        </p:attrNameLst>
                                      </p:cBhvr>
                                      <p:tavLst>
                                        <p:tav tm="0">
                                          <p:val>
                                            <p:strVal val="#ppt_x"/>
                                          </p:val>
                                        </p:tav>
                                        <p:tav tm="100000">
                                          <p:val>
                                            <p:strVal val="#ppt_x"/>
                                          </p:val>
                                        </p:tav>
                                      </p:tavLst>
                                    </p:anim>
                                    <p:anim calcmode="lin" valueType="num">
                                      <p:cBhvr>
                                        <p:cTn id="49" dur="1000" fill="hold"/>
                                        <p:tgtEl>
                                          <p:spTgt spid="56"/>
                                        </p:tgtEl>
                                        <p:attrNameLst>
                                          <p:attrName>ppt_y</p:attrName>
                                        </p:attrNameLst>
                                      </p:cBhvr>
                                      <p:tavLst>
                                        <p:tav tm="0">
                                          <p:val>
                                            <p:strVal val="#ppt_y+.1"/>
                                          </p:val>
                                        </p:tav>
                                        <p:tav tm="100000">
                                          <p:val>
                                            <p:strVal val="#ppt_y"/>
                                          </p:val>
                                        </p:tav>
                                      </p:tavLst>
                                    </p:anim>
                                  </p:childTnLst>
                                </p:cTn>
                              </p:par>
                            </p:childTnLst>
                          </p:cTn>
                        </p:par>
                        <p:par>
                          <p:cTn id="50" fill="hold">
                            <p:stCondLst>
                              <p:cond delay="1000"/>
                            </p:stCondLst>
                            <p:childTnLst>
                              <p:par>
                                <p:cTn id="51" presetID="42" presetClass="entr" presetSubtype="0" fill="hold" grpId="0" nodeType="afterEffect">
                                  <p:stCondLst>
                                    <p:cond delay="0"/>
                                  </p:stCondLst>
                                  <p:childTnLst>
                                    <p:set>
                                      <p:cBhvr>
                                        <p:cTn id="52" dur="1" fill="hold">
                                          <p:stCondLst>
                                            <p:cond delay="0"/>
                                          </p:stCondLst>
                                        </p:cTn>
                                        <p:tgtEl>
                                          <p:spTgt spid="58"/>
                                        </p:tgtEl>
                                        <p:attrNameLst>
                                          <p:attrName>style.visibility</p:attrName>
                                        </p:attrNameLst>
                                      </p:cBhvr>
                                      <p:to>
                                        <p:strVal val="visible"/>
                                      </p:to>
                                    </p:set>
                                    <p:animEffect transition="in" filter="fade">
                                      <p:cBhvr>
                                        <p:cTn id="53" dur="1000"/>
                                        <p:tgtEl>
                                          <p:spTgt spid="58"/>
                                        </p:tgtEl>
                                      </p:cBhvr>
                                    </p:animEffect>
                                    <p:anim calcmode="lin" valueType="num">
                                      <p:cBhvr>
                                        <p:cTn id="54" dur="1000" fill="hold"/>
                                        <p:tgtEl>
                                          <p:spTgt spid="58"/>
                                        </p:tgtEl>
                                        <p:attrNameLst>
                                          <p:attrName>ppt_x</p:attrName>
                                        </p:attrNameLst>
                                      </p:cBhvr>
                                      <p:tavLst>
                                        <p:tav tm="0">
                                          <p:val>
                                            <p:strVal val="#ppt_x"/>
                                          </p:val>
                                        </p:tav>
                                        <p:tav tm="100000">
                                          <p:val>
                                            <p:strVal val="#ppt_x"/>
                                          </p:val>
                                        </p:tav>
                                      </p:tavLst>
                                    </p:anim>
                                    <p:anim calcmode="lin" valueType="num">
                                      <p:cBhvr>
                                        <p:cTn id="55" dur="1000" fill="hold"/>
                                        <p:tgtEl>
                                          <p:spTgt spid="5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56" grpId="0"/>
      <p:bldP spid="57" grpId="0"/>
      <p:bldP spid="58" grpId="0"/>
      <p:bldP spid="59" grpId="0" animBg="1"/>
      <p:bldP spid="12"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698500" y="-582990"/>
            <a:ext cx="13589000" cy="8023980"/>
            <a:chOff x="-863600" y="-584200"/>
            <a:chExt cx="13335000" cy="7874000"/>
          </a:xfrm>
          <a:solidFill>
            <a:srgbClr val="E6E6E6"/>
          </a:solidFill>
        </p:grpSpPr>
        <p:grpSp>
          <p:nvGrpSpPr>
            <p:cNvPr id="4" name="组合 3"/>
            <p:cNvGrpSpPr/>
            <p:nvPr/>
          </p:nvGrpSpPr>
          <p:grpSpPr>
            <a:xfrm>
              <a:off x="-863600" y="-584200"/>
              <a:ext cx="165100" cy="7874000"/>
              <a:chOff x="-863600" y="-584200"/>
              <a:chExt cx="165100" cy="7874000"/>
            </a:xfrm>
            <a:grpFill/>
          </p:grpSpPr>
          <p:sp>
            <p:nvSpPr>
              <p:cNvPr id="2" name="椭圆 1"/>
              <p:cNvSpPr/>
              <p:nvPr/>
            </p:nvSpPr>
            <p:spPr>
              <a:xfrm>
                <a:off x="-863600" y="-584200"/>
                <a:ext cx="165100" cy="165100"/>
              </a:xfrm>
              <a:prstGeom prst="ellipse">
                <a:avLst/>
              </a:prstGeom>
              <a:grp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椭圆 2"/>
              <p:cNvSpPr/>
              <p:nvPr/>
            </p:nvSpPr>
            <p:spPr>
              <a:xfrm>
                <a:off x="-863600" y="7124700"/>
                <a:ext cx="165100" cy="165100"/>
              </a:xfrm>
              <a:prstGeom prst="ellipse">
                <a:avLst/>
              </a:prstGeom>
              <a:grp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 name="组合 4"/>
            <p:cNvGrpSpPr/>
            <p:nvPr/>
          </p:nvGrpSpPr>
          <p:grpSpPr>
            <a:xfrm>
              <a:off x="12306300" y="-584200"/>
              <a:ext cx="165100" cy="7874000"/>
              <a:chOff x="-863600" y="-584200"/>
              <a:chExt cx="165100" cy="7874000"/>
            </a:xfrm>
            <a:grpFill/>
          </p:grpSpPr>
          <p:sp>
            <p:nvSpPr>
              <p:cNvPr id="6" name="椭圆 5"/>
              <p:cNvSpPr/>
              <p:nvPr/>
            </p:nvSpPr>
            <p:spPr>
              <a:xfrm>
                <a:off x="-863600" y="-584200"/>
                <a:ext cx="165100" cy="165100"/>
              </a:xfrm>
              <a:prstGeom prst="ellipse">
                <a:avLst/>
              </a:prstGeom>
              <a:grp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p:nvSpPr>
            <p:spPr>
              <a:xfrm>
                <a:off x="-863600" y="7124700"/>
                <a:ext cx="165100" cy="165100"/>
              </a:xfrm>
              <a:prstGeom prst="ellipse">
                <a:avLst/>
              </a:prstGeom>
              <a:grp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7" name="文本框 16"/>
          <p:cNvSpPr txBox="1"/>
          <p:nvPr/>
        </p:nvSpPr>
        <p:spPr>
          <a:xfrm>
            <a:off x="4387850" y="1147207"/>
            <a:ext cx="3416300" cy="230832"/>
          </a:xfrm>
          <a:prstGeom prst="rect">
            <a:avLst/>
          </a:prstGeom>
          <a:noFill/>
        </p:spPr>
        <p:txBody>
          <a:bodyPr wrap="square" rtlCol="0">
            <a:spAutoFit/>
          </a:bodyPr>
          <a:lstStyle/>
          <a:p>
            <a:pPr algn="dist"/>
            <a:r>
              <a:rPr lang="en-US" altLang="zh-CN" sz="900" spc="300" dirty="0">
                <a:solidFill>
                  <a:schemeClr val="tx1">
                    <a:lumMod val="50000"/>
                    <a:lumOff val="50000"/>
                  </a:schemeClr>
                </a:solidFill>
                <a:latin typeface="+mn-ea"/>
              </a:rPr>
              <a:t>SCIENCE AND TECHNOLOGY</a:t>
            </a:r>
            <a:endParaRPr lang="zh-CN" altLang="en-US" sz="900" spc="300" dirty="0">
              <a:solidFill>
                <a:schemeClr val="tx1">
                  <a:lumMod val="50000"/>
                  <a:lumOff val="50000"/>
                </a:schemeClr>
              </a:solidFill>
              <a:latin typeface="+mn-ea"/>
            </a:endParaRPr>
          </a:p>
        </p:txBody>
      </p:sp>
      <p:sp>
        <p:nvSpPr>
          <p:cNvPr id="33" name="文本框 32"/>
          <p:cNvSpPr txBox="1"/>
          <p:nvPr/>
        </p:nvSpPr>
        <p:spPr>
          <a:xfrm>
            <a:off x="4718957" y="541929"/>
            <a:ext cx="2754086" cy="707886"/>
          </a:xfrm>
          <a:prstGeom prst="rect">
            <a:avLst/>
          </a:prstGeom>
          <a:noFill/>
        </p:spPr>
        <p:txBody>
          <a:bodyPr wrap="square" rtlCol="0">
            <a:spAutoFit/>
          </a:bodyPr>
          <a:lstStyle/>
          <a:p>
            <a:pPr algn="ctr"/>
            <a:r>
              <a:rPr lang="zh-CN" altLang="en-US" sz="4000" spc="600" dirty="0">
                <a:solidFill>
                  <a:srgbClr val="4C678E"/>
                </a:solidFill>
                <a:latin typeface="思源宋体 Heavy" panose="02020900000000000000" pitchFamily="18" charset="-122"/>
                <a:ea typeface="思源宋体 Heavy" panose="02020900000000000000" pitchFamily="18" charset="-122"/>
              </a:rPr>
              <a:t>结果分析</a:t>
            </a:r>
            <a:endParaRPr lang="zh-CN" altLang="en-US" sz="4000" spc="600" dirty="0">
              <a:solidFill>
                <a:srgbClr val="4C678E"/>
              </a:solidFill>
              <a:latin typeface="思源宋体 Heavy" panose="02020900000000000000" pitchFamily="18" charset="-122"/>
              <a:ea typeface="思源宋体 Heavy" panose="02020900000000000000" pitchFamily="18" charset="-122"/>
            </a:endParaRPr>
          </a:p>
        </p:txBody>
      </p:sp>
      <p:grpSp>
        <p:nvGrpSpPr>
          <p:cNvPr id="9" name="组合 8"/>
          <p:cNvGrpSpPr/>
          <p:nvPr/>
        </p:nvGrpSpPr>
        <p:grpSpPr>
          <a:xfrm>
            <a:off x="3850602" y="939639"/>
            <a:ext cx="4490797" cy="0"/>
            <a:chOff x="3893464" y="1130139"/>
            <a:chExt cx="4490797" cy="0"/>
          </a:xfrm>
        </p:grpSpPr>
        <p:cxnSp>
          <p:nvCxnSpPr>
            <p:cNvPr id="36" name="直接箭头连接符 25"/>
            <p:cNvCxnSpPr/>
            <p:nvPr/>
          </p:nvCxnSpPr>
          <p:spPr>
            <a:xfrm>
              <a:off x="3893464" y="1130139"/>
              <a:ext cx="820497" cy="0"/>
            </a:xfrm>
            <a:prstGeom prst="straightConnector1">
              <a:avLst/>
            </a:prstGeom>
            <a:ln>
              <a:gradFill>
                <a:gsLst>
                  <a:gs pos="100000">
                    <a:srgbClr val="4C678E">
                      <a:alpha val="0"/>
                    </a:srgbClr>
                  </a:gs>
                  <a:gs pos="0">
                    <a:srgbClr val="4C678E"/>
                  </a:gs>
                </a:gsLst>
                <a:lin ang="10800000" scaled="0"/>
              </a:gradFill>
              <a:tailEnd type="oval"/>
            </a:ln>
          </p:spPr>
          <p:style>
            <a:lnRef idx="1">
              <a:schemeClr val="accent1"/>
            </a:lnRef>
            <a:fillRef idx="0">
              <a:schemeClr val="accent1"/>
            </a:fillRef>
            <a:effectRef idx="0">
              <a:schemeClr val="accent1"/>
            </a:effectRef>
            <a:fontRef idx="minor">
              <a:schemeClr val="tx1"/>
            </a:fontRef>
          </p:style>
        </p:cxnSp>
        <p:cxnSp>
          <p:nvCxnSpPr>
            <p:cNvPr id="50" name="直接箭头连接符 25"/>
            <p:cNvCxnSpPr/>
            <p:nvPr/>
          </p:nvCxnSpPr>
          <p:spPr>
            <a:xfrm flipH="1">
              <a:off x="7563764" y="1130139"/>
              <a:ext cx="820497" cy="0"/>
            </a:xfrm>
            <a:prstGeom prst="straightConnector1">
              <a:avLst/>
            </a:prstGeom>
            <a:ln>
              <a:gradFill>
                <a:gsLst>
                  <a:gs pos="100000">
                    <a:srgbClr val="4C678E">
                      <a:alpha val="0"/>
                    </a:srgbClr>
                  </a:gs>
                  <a:gs pos="0">
                    <a:srgbClr val="4C678E"/>
                  </a:gs>
                </a:gsLst>
                <a:lin ang="10800000" scaled="0"/>
              </a:gradFill>
              <a:tailEnd type="oval"/>
            </a:ln>
          </p:spPr>
          <p:style>
            <a:lnRef idx="1">
              <a:schemeClr val="accent1"/>
            </a:lnRef>
            <a:fillRef idx="0">
              <a:schemeClr val="accent1"/>
            </a:fillRef>
            <a:effectRef idx="0">
              <a:schemeClr val="accent1"/>
            </a:effectRef>
            <a:fontRef idx="minor">
              <a:schemeClr val="tx1"/>
            </a:fontRef>
          </p:style>
        </p:cxnSp>
      </p:grpSp>
      <p:graphicFrame>
        <p:nvGraphicFramePr>
          <p:cNvPr id="14" name="图表 13"/>
          <p:cNvGraphicFramePr/>
          <p:nvPr/>
        </p:nvGraphicFramePr>
        <p:xfrm>
          <a:off x="710862" y="1637105"/>
          <a:ext cx="5631881" cy="4052492"/>
        </p:xfrm>
        <a:graphic>
          <a:graphicData uri="http://schemas.openxmlformats.org/drawingml/2006/chart">
            <c:chart xmlns:c="http://schemas.openxmlformats.org/drawingml/2006/chart" xmlns:r="http://schemas.openxmlformats.org/officeDocument/2006/relationships" r:id="rId1"/>
          </a:graphicData>
        </a:graphic>
      </p:graphicFrame>
      <p:sp>
        <p:nvSpPr>
          <p:cNvPr id="15" name="íṩlïḑé"/>
          <p:cNvSpPr txBox="1"/>
          <p:nvPr/>
        </p:nvSpPr>
        <p:spPr bwMode="auto">
          <a:xfrm>
            <a:off x="6783280" y="2372448"/>
            <a:ext cx="455253" cy="492443"/>
          </a:xfrm>
          <a:prstGeom prst="rect">
            <a:avLst/>
          </a:prstGeom>
          <a:noFill/>
        </p:spPr>
        <p:txBody>
          <a:bodyPr wrap="none" lIns="0" tIns="0" rIns="0" bIns="0" anchor="ctr">
            <a:normAutofit/>
          </a:bodyPr>
          <a:lstStyle/>
          <a:p>
            <a:pPr algn="ctr">
              <a:defRPr/>
            </a:pPr>
            <a:r>
              <a:rPr lang="en-US" sz="3200" b="1" dirty="0">
                <a:solidFill>
                  <a:srgbClr val="4C678E"/>
                </a:solidFill>
                <a:latin typeface="汉仪铁线黑-65简" panose="00020600040101010101" pitchFamily="18" charset="-122"/>
                <a:ea typeface="汉仪铁线黑-65简" panose="00020600040101010101" pitchFamily="18" charset="-122"/>
              </a:rPr>
              <a:t>0</a:t>
            </a:r>
            <a:r>
              <a:rPr lang="en-US" sz="100" b="1" dirty="0">
                <a:solidFill>
                  <a:srgbClr val="4C678E"/>
                </a:solidFill>
                <a:latin typeface="汉仪铁线黑-65简" panose="00020600040101010101" pitchFamily="18" charset="-122"/>
                <a:ea typeface="汉仪铁线黑-65简" panose="00020600040101010101" pitchFamily="18" charset="-122"/>
              </a:rPr>
              <a:t> </a:t>
            </a:r>
            <a:r>
              <a:rPr lang="en-US" sz="3200" b="1" dirty="0">
                <a:solidFill>
                  <a:srgbClr val="4C678E"/>
                </a:solidFill>
                <a:latin typeface="汉仪铁线黑-65简" panose="00020600040101010101" pitchFamily="18" charset="-122"/>
                <a:ea typeface="汉仪铁线黑-65简" panose="00020600040101010101" pitchFamily="18" charset="-122"/>
              </a:rPr>
              <a:t>1.</a:t>
            </a:r>
            <a:endParaRPr lang="en-US" sz="3200" b="1" dirty="0">
              <a:solidFill>
                <a:srgbClr val="4C678E"/>
              </a:solidFill>
              <a:latin typeface="汉仪铁线黑-65简" panose="00020600040101010101" pitchFamily="18" charset="-122"/>
              <a:ea typeface="汉仪铁线黑-65简" panose="00020600040101010101" pitchFamily="18" charset="-122"/>
            </a:endParaRPr>
          </a:p>
        </p:txBody>
      </p:sp>
      <p:sp>
        <p:nvSpPr>
          <p:cNvPr id="16" name="íṩlïḑé"/>
          <p:cNvSpPr txBox="1"/>
          <p:nvPr/>
        </p:nvSpPr>
        <p:spPr bwMode="auto">
          <a:xfrm>
            <a:off x="6783280" y="3533607"/>
            <a:ext cx="455253" cy="492443"/>
          </a:xfrm>
          <a:prstGeom prst="rect">
            <a:avLst/>
          </a:prstGeom>
          <a:noFill/>
        </p:spPr>
        <p:txBody>
          <a:bodyPr wrap="none" lIns="0" tIns="0" rIns="0" bIns="0" anchor="ctr">
            <a:normAutofit/>
          </a:bodyPr>
          <a:lstStyle/>
          <a:p>
            <a:pPr algn="ctr">
              <a:defRPr/>
            </a:pPr>
            <a:r>
              <a:rPr lang="en-US" sz="3200" b="1" dirty="0">
                <a:solidFill>
                  <a:srgbClr val="4C678E"/>
                </a:solidFill>
                <a:latin typeface="汉仪铁线黑-65简" panose="00020600040101010101" pitchFamily="18" charset="-122"/>
                <a:ea typeface="汉仪铁线黑-65简" panose="00020600040101010101" pitchFamily="18" charset="-122"/>
              </a:rPr>
              <a:t>02.</a:t>
            </a:r>
            <a:endParaRPr lang="en-US" sz="3200" b="1" dirty="0">
              <a:solidFill>
                <a:srgbClr val="4C678E"/>
              </a:solidFill>
              <a:latin typeface="汉仪铁线黑-65简" panose="00020600040101010101" pitchFamily="18" charset="-122"/>
              <a:ea typeface="汉仪铁线黑-65简" panose="00020600040101010101" pitchFamily="18" charset="-122"/>
            </a:endParaRPr>
          </a:p>
        </p:txBody>
      </p:sp>
      <p:sp>
        <p:nvSpPr>
          <p:cNvPr id="18" name="íṩlïḑé"/>
          <p:cNvSpPr txBox="1"/>
          <p:nvPr/>
        </p:nvSpPr>
        <p:spPr bwMode="auto">
          <a:xfrm>
            <a:off x="6724492" y="4694766"/>
            <a:ext cx="572830" cy="619624"/>
          </a:xfrm>
          <a:prstGeom prst="rect">
            <a:avLst/>
          </a:prstGeom>
          <a:noFill/>
        </p:spPr>
        <p:txBody>
          <a:bodyPr wrap="none" lIns="0" tIns="0" rIns="0" bIns="0" anchor="ctr">
            <a:normAutofit/>
          </a:bodyPr>
          <a:lstStyle/>
          <a:p>
            <a:pPr algn="ctr">
              <a:defRPr/>
            </a:pPr>
            <a:r>
              <a:rPr lang="en-US" sz="3200" b="1" dirty="0">
                <a:solidFill>
                  <a:srgbClr val="4C678E"/>
                </a:solidFill>
                <a:latin typeface="汉仪铁线黑-65简" panose="00020600040101010101" pitchFamily="18" charset="-122"/>
                <a:ea typeface="汉仪铁线黑-65简" panose="00020600040101010101" pitchFamily="18" charset="-122"/>
              </a:rPr>
              <a:t>03.</a:t>
            </a:r>
            <a:endParaRPr lang="en-US" sz="3200" b="1" dirty="0">
              <a:solidFill>
                <a:srgbClr val="4C678E"/>
              </a:solidFill>
              <a:latin typeface="汉仪铁线黑-65简" panose="00020600040101010101" pitchFamily="18" charset="-122"/>
              <a:ea typeface="汉仪铁线黑-65简" panose="00020600040101010101" pitchFamily="18" charset="-122"/>
            </a:endParaRPr>
          </a:p>
        </p:txBody>
      </p:sp>
      <p:sp>
        <p:nvSpPr>
          <p:cNvPr id="19" name="矩形 18"/>
          <p:cNvSpPr/>
          <p:nvPr/>
        </p:nvSpPr>
        <p:spPr>
          <a:xfrm>
            <a:off x="7616371" y="2240680"/>
            <a:ext cx="3878943" cy="700385"/>
          </a:xfrm>
          <a:prstGeom prst="rect">
            <a:avLst/>
          </a:prstGeom>
          <a:noFill/>
        </p:spPr>
        <p:txBody>
          <a:bodyPr wrap="square" lIns="0" tIns="0" rIns="0" bIns="0" rtlCol="0">
            <a:spAutoFit/>
          </a:bodyPr>
          <a:lstStyle/>
          <a:p>
            <a:pPr algn="just" hangingPunct="0">
              <a:lnSpc>
                <a:spcPct val="150000"/>
              </a:lnSpc>
            </a:pPr>
            <a:r>
              <a:rPr lang="zh-CN" altLang="en-US" sz="1600"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rPr>
              <a:t>输入您的文本文字，更改文字的颜色或者大小属性。还可以设置合适的文字格式</a:t>
            </a:r>
            <a:endParaRPr lang="zh-CN" altLang="en-US" sz="1600"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endParaRPr>
          </a:p>
        </p:txBody>
      </p:sp>
      <p:sp>
        <p:nvSpPr>
          <p:cNvPr id="20" name="矩形 19"/>
          <p:cNvSpPr/>
          <p:nvPr/>
        </p:nvSpPr>
        <p:spPr>
          <a:xfrm>
            <a:off x="7616371" y="3283023"/>
            <a:ext cx="3878943" cy="1069716"/>
          </a:xfrm>
          <a:prstGeom prst="rect">
            <a:avLst/>
          </a:prstGeom>
          <a:noFill/>
        </p:spPr>
        <p:txBody>
          <a:bodyPr wrap="square" lIns="0" tIns="0" rIns="0" bIns="0" rtlCol="0">
            <a:spAutoFit/>
          </a:bodyPr>
          <a:lstStyle/>
          <a:p>
            <a:pPr algn="just" hangingPunct="0">
              <a:lnSpc>
                <a:spcPct val="150000"/>
              </a:lnSpc>
            </a:pPr>
            <a:r>
              <a:rPr lang="zh-CN" altLang="en-US" sz="160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rPr>
              <a:t>调整</a:t>
            </a:r>
            <a:r>
              <a:rPr lang="zh-CN" altLang="en-US" sz="1600"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rPr>
              <a:t>文字文本的行间距。点击这里，输入您的文本文字，更改文字的颜色或者大小属性。</a:t>
            </a:r>
            <a:endParaRPr lang="zh-CN" altLang="en-US" sz="1600"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endParaRPr>
          </a:p>
        </p:txBody>
      </p:sp>
      <p:sp>
        <p:nvSpPr>
          <p:cNvPr id="21" name="矩形 20"/>
          <p:cNvSpPr/>
          <p:nvPr/>
        </p:nvSpPr>
        <p:spPr>
          <a:xfrm>
            <a:off x="7616371" y="4694696"/>
            <a:ext cx="3878943" cy="700385"/>
          </a:xfrm>
          <a:prstGeom prst="rect">
            <a:avLst/>
          </a:prstGeom>
          <a:noFill/>
        </p:spPr>
        <p:txBody>
          <a:bodyPr wrap="square" lIns="0" tIns="0" rIns="0" bIns="0" rtlCol="0">
            <a:spAutoFit/>
          </a:bodyPr>
          <a:lstStyle/>
          <a:p>
            <a:pPr algn="just" hangingPunct="0">
              <a:lnSpc>
                <a:spcPct val="150000"/>
              </a:lnSpc>
            </a:pPr>
            <a:r>
              <a:rPr lang="zh-CN" altLang="en-US" sz="1600"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rPr>
              <a:t>输入您的文本文字，更改文字的颜色或者大小属性。</a:t>
            </a:r>
            <a:endParaRPr lang="zh-CN" altLang="en-US" sz="1600"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900" advTm="0">
        <p14:warp dir="in"/>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childTnLst>
                                </p:cTn>
                              </p:par>
                              <p:par>
                                <p:cTn id="10" presetID="42" presetClass="entr" presetSubtype="0" fill="hold" grpId="0" nodeType="with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fade">
                                      <p:cBhvr>
                                        <p:cTn id="12" dur="1000"/>
                                        <p:tgtEl>
                                          <p:spTgt spid="17"/>
                                        </p:tgtEl>
                                      </p:cBhvr>
                                    </p:animEffect>
                                    <p:anim calcmode="lin" valueType="num">
                                      <p:cBhvr>
                                        <p:cTn id="13" dur="1000" fill="hold"/>
                                        <p:tgtEl>
                                          <p:spTgt spid="17"/>
                                        </p:tgtEl>
                                        <p:attrNameLst>
                                          <p:attrName>ppt_x</p:attrName>
                                        </p:attrNameLst>
                                      </p:cBhvr>
                                      <p:tavLst>
                                        <p:tav tm="0">
                                          <p:val>
                                            <p:strVal val="#ppt_x"/>
                                          </p:val>
                                        </p:tav>
                                        <p:tav tm="100000">
                                          <p:val>
                                            <p:strVal val="#ppt_x"/>
                                          </p:val>
                                        </p:tav>
                                      </p:tavLst>
                                    </p:anim>
                                    <p:anim calcmode="lin" valueType="num">
                                      <p:cBhvr>
                                        <p:cTn id="14" dur="1000" fill="hold"/>
                                        <p:tgtEl>
                                          <p:spTgt spid="17"/>
                                        </p:tgtEl>
                                        <p:attrNameLst>
                                          <p:attrName>ppt_y</p:attrName>
                                        </p:attrNameLst>
                                      </p:cBhvr>
                                      <p:tavLst>
                                        <p:tav tm="0">
                                          <p:val>
                                            <p:strVal val="#ppt_y+.1"/>
                                          </p:val>
                                        </p:tav>
                                        <p:tav tm="100000">
                                          <p:val>
                                            <p:strVal val="#ppt_y"/>
                                          </p:val>
                                        </p:tav>
                                      </p:tavLst>
                                    </p:anim>
                                  </p:childTnLst>
                                </p:cTn>
                              </p:par>
                              <p:par>
                                <p:cTn id="15" presetID="53" presetClass="entr" presetSubtype="16" fill="hold" grpId="0" nodeType="withEffect">
                                  <p:stCondLst>
                                    <p:cond delay="0"/>
                                  </p:stCondLst>
                                  <p:childTnLst>
                                    <p:set>
                                      <p:cBhvr>
                                        <p:cTn id="16" dur="1" fill="hold">
                                          <p:stCondLst>
                                            <p:cond delay="0"/>
                                          </p:stCondLst>
                                        </p:cTn>
                                        <p:tgtEl>
                                          <p:spTgt spid="33"/>
                                        </p:tgtEl>
                                        <p:attrNameLst>
                                          <p:attrName>style.visibility</p:attrName>
                                        </p:attrNameLst>
                                      </p:cBhvr>
                                      <p:to>
                                        <p:strVal val="visible"/>
                                      </p:to>
                                    </p:set>
                                    <p:anim calcmode="lin" valueType="num">
                                      <p:cBhvr>
                                        <p:cTn id="17" dur="500" fill="hold"/>
                                        <p:tgtEl>
                                          <p:spTgt spid="33"/>
                                        </p:tgtEl>
                                        <p:attrNameLst>
                                          <p:attrName>ppt_w</p:attrName>
                                        </p:attrNameLst>
                                      </p:cBhvr>
                                      <p:tavLst>
                                        <p:tav tm="0">
                                          <p:val>
                                            <p:fltVal val="0"/>
                                          </p:val>
                                        </p:tav>
                                        <p:tav tm="100000">
                                          <p:val>
                                            <p:strVal val="#ppt_w"/>
                                          </p:val>
                                        </p:tav>
                                      </p:tavLst>
                                    </p:anim>
                                    <p:anim calcmode="lin" valueType="num">
                                      <p:cBhvr>
                                        <p:cTn id="18" dur="500" fill="hold"/>
                                        <p:tgtEl>
                                          <p:spTgt spid="33"/>
                                        </p:tgtEl>
                                        <p:attrNameLst>
                                          <p:attrName>ppt_h</p:attrName>
                                        </p:attrNameLst>
                                      </p:cBhvr>
                                      <p:tavLst>
                                        <p:tav tm="0">
                                          <p:val>
                                            <p:fltVal val="0"/>
                                          </p:val>
                                        </p:tav>
                                        <p:tav tm="100000">
                                          <p:val>
                                            <p:strVal val="#ppt_h"/>
                                          </p:val>
                                        </p:tav>
                                      </p:tavLst>
                                    </p:anim>
                                    <p:animEffect transition="in" filter="fade">
                                      <p:cBhvr>
                                        <p:cTn id="19" dur="500"/>
                                        <p:tgtEl>
                                          <p:spTgt spid="33"/>
                                        </p:tgtEl>
                                      </p:cBhvr>
                                    </p:animEffect>
                                  </p:childTnLst>
                                </p:cTn>
                              </p:par>
                            </p:childTnLst>
                          </p:cTn>
                        </p:par>
                      </p:childTnLst>
                    </p:cTn>
                  </p:par>
                  <p:par>
                    <p:cTn id="20" fill="hold">
                      <p:stCondLst>
                        <p:cond delay="indefinite"/>
                      </p:stCondLst>
                      <p:childTnLst>
                        <p:par>
                          <p:cTn id="21" fill="hold">
                            <p:stCondLst>
                              <p:cond delay="0"/>
                            </p:stCondLst>
                            <p:childTnLst>
                              <p:par>
                                <p:cTn id="22" presetID="16" presetClass="entr" presetSubtype="21" fill="hold" nodeType="clickEffect">
                                  <p:stCondLst>
                                    <p:cond delay="0"/>
                                  </p:stCondLst>
                                  <p:childTnLst>
                                    <p:set>
                                      <p:cBhvr>
                                        <p:cTn id="23" dur="1" fill="hold">
                                          <p:stCondLst>
                                            <p:cond delay="0"/>
                                          </p:stCondLst>
                                        </p:cTn>
                                        <p:tgtEl>
                                          <p:spTgt spid="14"/>
                                        </p:tgtEl>
                                        <p:attrNameLst>
                                          <p:attrName>style.visibility</p:attrName>
                                        </p:attrNameLst>
                                      </p:cBhvr>
                                      <p:to>
                                        <p:strVal val="visible"/>
                                      </p:to>
                                    </p:set>
                                    <p:animEffect transition="in" filter="barn(inVertical)">
                                      <p:cBhvr>
                                        <p:cTn id="24" dur="500"/>
                                        <p:tgtEl>
                                          <p:spTgt spid="14"/>
                                        </p:tgtEl>
                                      </p:cBhvr>
                                    </p:animEffect>
                                  </p:childTnLst>
                                </p:cTn>
                              </p:par>
                            </p:childTnLst>
                          </p:cTn>
                        </p:par>
                        <p:par>
                          <p:cTn id="25" fill="hold">
                            <p:stCondLst>
                              <p:cond delay="500"/>
                            </p:stCondLst>
                            <p:childTnLst>
                              <p:par>
                                <p:cTn id="26" presetID="53" presetClass="entr" presetSubtype="16" fill="hold" grpId="0" nodeType="afterEffect">
                                  <p:stCondLst>
                                    <p:cond delay="0"/>
                                  </p:stCondLst>
                                  <p:childTnLst>
                                    <p:set>
                                      <p:cBhvr>
                                        <p:cTn id="27" dur="1" fill="hold">
                                          <p:stCondLst>
                                            <p:cond delay="0"/>
                                          </p:stCondLst>
                                        </p:cTn>
                                        <p:tgtEl>
                                          <p:spTgt spid="15"/>
                                        </p:tgtEl>
                                        <p:attrNameLst>
                                          <p:attrName>style.visibility</p:attrName>
                                        </p:attrNameLst>
                                      </p:cBhvr>
                                      <p:to>
                                        <p:strVal val="visible"/>
                                      </p:to>
                                    </p:set>
                                    <p:anim calcmode="lin" valueType="num">
                                      <p:cBhvr>
                                        <p:cTn id="28" dur="500" fill="hold"/>
                                        <p:tgtEl>
                                          <p:spTgt spid="15"/>
                                        </p:tgtEl>
                                        <p:attrNameLst>
                                          <p:attrName>ppt_w</p:attrName>
                                        </p:attrNameLst>
                                      </p:cBhvr>
                                      <p:tavLst>
                                        <p:tav tm="0">
                                          <p:val>
                                            <p:fltVal val="0"/>
                                          </p:val>
                                        </p:tav>
                                        <p:tav tm="100000">
                                          <p:val>
                                            <p:strVal val="#ppt_w"/>
                                          </p:val>
                                        </p:tav>
                                      </p:tavLst>
                                    </p:anim>
                                    <p:anim calcmode="lin" valueType="num">
                                      <p:cBhvr>
                                        <p:cTn id="29" dur="500" fill="hold"/>
                                        <p:tgtEl>
                                          <p:spTgt spid="15"/>
                                        </p:tgtEl>
                                        <p:attrNameLst>
                                          <p:attrName>ppt_h</p:attrName>
                                        </p:attrNameLst>
                                      </p:cBhvr>
                                      <p:tavLst>
                                        <p:tav tm="0">
                                          <p:val>
                                            <p:fltVal val="0"/>
                                          </p:val>
                                        </p:tav>
                                        <p:tav tm="100000">
                                          <p:val>
                                            <p:strVal val="#ppt_h"/>
                                          </p:val>
                                        </p:tav>
                                      </p:tavLst>
                                    </p:anim>
                                    <p:animEffect transition="in" filter="fade">
                                      <p:cBhvr>
                                        <p:cTn id="30" dur="500"/>
                                        <p:tgtEl>
                                          <p:spTgt spid="15"/>
                                        </p:tgtEl>
                                      </p:cBhvr>
                                    </p:animEffect>
                                  </p:childTnLst>
                                </p:cTn>
                              </p:par>
                            </p:childTnLst>
                          </p:cTn>
                        </p:par>
                        <p:par>
                          <p:cTn id="31" fill="hold">
                            <p:stCondLst>
                              <p:cond delay="1000"/>
                            </p:stCondLst>
                            <p:childTnLst>
                              <p:par>
                                <p:cTn id="32" presetID="53" presetClass="entr" presetSubtype="16" fill="hold" grpId="0" nodeType="afterEffect">
                                  <p:stCondLst>
                                    <p:cond delay="0"/>
                                  </p:stCondLst>
                                  <p:childTnLst>
                                    <p:set>
                                      <p:cBhvr>
                                        <p:cTn id="33" dur="1" fill="hold">
                                          <p:stCondLst>
                                            <p:cond delay="0"/>
                                          </p:stCondLst>
                                        </p:cTn>
                                        <p:tgtEl>
                                          <p:spTgt spid="16"/>
                                        </p:tgtEl>
                                        <p:attrNameLst>
                                          <p:attrName>style.visibility</p:attrName>
                                        </p:attrNameLst>
                                      </p:cBhvr>
                                      <p:to>
                                        <p:strVal val="visible"/>
                                      </p:to>
                                    </p:set>
                                    <p:anim calcmode="lin" valueType="num">
                                      <p:cBhvr>
                                        <p:cTn id="34" dur="500" fill="hold"/>
                                        <p:tgtEl>
                                          <p:spTgt spid="16"/>
                                        </p:tgtEl>
                                        <p:attrNameLst>
                                          <p:attrName>ppt_w</p:attrName>
                                        </p:attrNameLst>
                                      </p:cBhvr>
                                      <p:tavLst>
                                        <p:tav tm="0">
                                          <p:val>
                                            <p:fltVal val="0"/>
                                          </p:val>
                                        </p:tav>
                                        <p:tav tm="100000">
                                          <p:val>
                                            <p:strVal val="#ppt_w"/>
                                          </p:val>
                                        </p:tav>
                                      </p:tavLst>
                                    </p:anim>
                                    <p:anim calcmode="lin" valueType="num">
                                      <p:cBhvr>
                                        <p:cTn id="35" dur="500" fill="hold"/>
                                        <p:tgtEl>
                                          <p:spTgt spid="16"/>
                                        </p:tgtEl>
                                        <p:attrNameLst>
                                          <p:attrName>ppt_h</p:attrName>
                                        </p:attrNameLst>
                                      </p:cBhvr>
                                      <p:tavLst>
                                        <p:tav tm="0">
                                          <p:val>
                                            <p:fltVal val="0"/>
                                          </p:val>
                                        </p:tav>
                                        <p:tav tm="100000">
                                          <p:val>
                                            <p:strVal val="#ppt_h"/>
                                          </p:val>
                                        </p:tav>
                                      </p:tavLst>
                                    </p:anim>
                                    <p:animEffect transition="in" filter="fade">
                                      <p:cBhvr>
                                        <p:cTn id="36" dur="500"/>
                                        <p:tgtEl>
                                          <p:spTgt spid="16"/>
                                        </p:tgtEl>
                                      </p:cBhvr>
                                    </p:animEffect>
                                  </p:childTnLst>
                                </p:cTn>
                              </p:par>
                            </p:childTnLst>
                          </p:cTn>
                        </p:par>
                        <p:par>
                          <p:cTn id="37" fill="hold">
                            <p:stCondLst>
                              <p:cond delay="1500"/>
                            </p:stCondLst>
                            <p:childTnLst>
                              <p:par>
                                <p:cTn id="38" presetID="53" presetClass="entr" presetSubtype="16" fill="hold" grpId="0" nodeType="afterEffect">
                                  <p:stCondLst>
                                    <p:cond delay="0"/>
                                  </p:stCondLst>
                                  <p:childTnLst>
                                    <p:set>
                                      <p:cBhvr>
                                        <p:cTn id="39" dur="1" fill="hold">
                                          <p:stCondLst>
                                            <p:cond delay="0"/>
                                          </p:stCondLst>
                                        </p:cTn>
                                        <p:tgtEl>
                                          <p:spTgt spid="18"/>
                                        </p:tgtEl>
                                        <p:attrNameLst>
                                          <p:attrName>style.visibility</p:attrName>
                                        </p:attrNameLst>
                                      </p:cBhvr>
                                      <p:to>
                                        <p:strVal val="visible"/>
                                      </p:to>
                                    </p:set>
                                    <p:anim calcmode="lin" valueType="num">
                                      <p:cBhvr>
                                        <p:cTn id="40" dur="500" fill="hold"/>
                                        <p:tgtEl>
                                          <p:spTgt spid="18"/>
                                        </p:tgtEl>
                                        <p:attrNameLst>
                                          <p:attrName>ppt_w</p:attrName>
                                        </p:attrNameLst>
                                      </p:cBhvr>
                                      <p:tavLst>
                                        <p:tav tm="0">
                                          <p:val>
                                            <p:fltVal val="0"/>
                                          </p:val>
                                        </p:tav>
                                        <p:tav tm="100000">
                                          <p:val>
                                            <p:strVal val="#ppt_w"/>
                                          </p:val>
                                        </p:tav>
                                      </p:tavLst>
                                    </p:anim>
                                    <p:anim calcmode="lin" valueType="num">
                                      <p:cBhvr>
                                        <p:cTn id="41" dur="500" fill="hold"/>
                                        <p:tgtEl>
                                          <p:spTgt spid="18"/>
                                        </p:tgtEl>
                                        <p:attrNameLst>
                                          <p:attrName>ppt_h</p:attrName>
                                        </p:attrNameLst>
                                      </p:cBhvr>
                                      <p:tavLst>
                                        <p:tav tm="0">
                                          <p:val>
                                            <p:fltVal val="0"/>
                                          </p:val>
                                        </p:tav>
                                        <p:tav tm="100000">
                                          <p:val>
                                            <p:strVal val="#ppt_h"/>
                                          </p:val>
                                        </p:tav>
                                      </p:tavLst>
                                    </p:anim>
                                    <p:animEffect transition="in" filter="fade">
                                      <p:cBhvr>
                                        <p:cTn id="42" dur="500"/>
                                        <p:tgtEl>
                                          <p:spTgt spid="18"/>
                                        </p:tgtEl>
                                      </p:cBhvr>
                                    </p:animEffect>
                                  </p:childTnLst>
                                </p:cTn>
                              </p:par>
                              <p:par>
                                <p:cTn id="43" presetID="53" presetClass="entr" presetSubtype="16" fill="hold" grpId="0" nodeType="withEffect">
                                  <p:stCondLst>
                                    <p:cond delay="0"/>
                                  </p:stCondLst>
                                  <p:childTnLst>
                                    <p:set>
                                      <p:cBhvr>
                                        <p:cTn id="44" dur="1" fill="hold">
                                          <p:stCondLst>
                                            <p:cond delay="0"/>
                                          </p:stCondLst>
                                        </p:cTn>
                                        <p:tgtEl>
                                          <p:spTgt spid="19"/>
                                        </p:tgtEl>
                                        <p:attrNameLst>
                                          <p:attrName>style.visibility</p:attrName>
                                        </p:attrNameLst>
                                      </p:cBhvr>
                                      <p:to>
                                        <p:strVal val="visible"/>
                                      </p:to>
                                    </p:set>
                                    <p:anim calcmode="lin" valueType="num">
                                      <p:cBhvr>
                                        <p:cTn id="45" dur="500" fill="hold"/>
                                        <p:tgtEl>
                                          <p:spTgt spid="19"/>
                                        </p:tgtEl>
                                        <p:attrNameLst>
                                          <p:attrName>ppt_w</p:attrName>
                                        </p:attrNameLst>
                                      </p:cBhvr>
                                      <p:tavLst>
                                        <p:tav tm="0">
                                          <p:val>
                                            <p:fltVal val="0"/>
                                          </p:val>
                                        </p:tav>
                                        <p:tav tm="100000">
                                          <p:val>
                                            <p:strVal val="#ppt_w"/>
                                          </p:val>
                                        </p:tav>
                                      </p:tavLst>
                                    </p:anim>
                                    <p:anim calcmode="lin" valueType="num">
                                      <p:cBhvr>
                                        <p:cTn id="46" dur="500" fill="hold"/>
                                        <p:tgtEl>
                                          <p:spTgt spid="19"/>
                                        </p:tgtEl>
                                        <p:attrNameLst>
                                          <p:attrName>ppt_h</p:attrName>
                                        </p:attrNameLst>
                                      </p:cBhvr>
                                      <p:tavLst>
                                        <p:tav tm="0">
                                          <p:val>
                                            <p:fltVal val="0"/>
                                          </p:val>
                                        </p:tav>
                                        <p:tav tm="100000">
                                          <p:val>
                                            <p:strVal val="#ppt_h"/>
                                          </p:val>
                                        </p:tav>
                                      </p:tavLst>
                                    </p:anim>
                                    <p:animEffect transition="in" filter="fade">
                                      <p:cBhvr>
                                        <p:cTn id="47" dur="500"/>
                                        <p:tgtEl>
                                          <p:spTgt spid="19"/>
                                        </p:tgtEl>
                                      </p:cBhvr>
                                    </p:animEffect>
                                  </p:childTnLst>
                                </p:cTn>
                              </p:par>
                              <p:par>
                                <p:cTn id="48" presetID="53" presetClass="entr" presetSubtype="16" fill="hold" grpId="0" nodeType="withEffect">
                                  <p:stCondLst>
                                    <p:cond delay="0"/>
                                  </p:stCondLst>
                                  <p:childTnLst>
                                    <p:set>
                                      <p:cBhvr>
                                        <p:cTn id="49" dur="1" fill="hold">
                                          <p:stCondLst>
                                            <p:cond delay="0"/>
                                          </p:stCondLst>
                                        </p:cTn>
                                        <p:tgtEl>
                                          <p:spTgt spid="20"/>
                                        </p:tgtEl>
                                        <p:attrNameLst>
                                          <p:attrName>style.visibility</p:attrName>
                                        </p:attrNameLst>
                                      </p:cBhvr>
                                      <p:to>
                                        <p:strVal val="visible"/>
                                      </p:to>
                                    </p:set>
                                    <p:anim calcmode="lin" valueType="num">
                                      <p:cBhvr>
                                        <p:cTn id="50" dur="500" fill="hold"/>
                                        <p:tgtEl>
                                          <p:spTgt spid="20"/>
                                        </p:tgtEl>
                                        <p:attrNameLst>
                                          <p:attrName>ppt_w</p:attrName>
                                        </p:attrNameLst>
                                      </p:cBhvr>
                                      <p:tavLst>
                                        <p:tav tm="0">
                                          <p:val>
                                            <p:fltVal val="0"/>
                                          </p:val>
                                        </p:tav>
                                        <p:tav tm="100000">
                                          <p:val>
                                            <p:strVal val="#ppt_w"/>
                                          </p:val>
                                        </p:tav>
                                      </p:tavLst>
                                    </p:anim>
                                    <p:anim calcmode="lin" valueType="num">
                                      <p:cBhvr>
                                        <p:cTn id="51" dur="500" fill="hold"/>
                                        <p:tgtEl>
                                          <p:spTgt spid="20"/>
                                        </p:tgtEl>
                                        <p:attrNameLst>
                                          <p:attrName>ppt_h</p:attrName>
                                        </p:attrNameLst>
                                      </p:cBhvr>
                                      <p:tavLst>
                                        <p:tav tm="0">
                                          <p:val>
                                            <p:fltVal val="0"/>
                                          </p:val>
                                        </p:tav>
                                        <p:tav tm="100000">
                                          <p:val>
                                            <p:strVal val="#ppt_h"/>
                                          </p:val>
                                        </p:tav>
                                      </p:tavLst>
                                    </p:anim>
                                    <p:animEffect transition="in" filter="fade">
                                      <p:cBhvr>
                                        <p:cTn id="52" dur="500"/>
                                        <p:tgtEl>
                                          <p:spTgt spid="20"/>
                                        </p:tgtEl>
                                      </p:cBhvr>
                                    </p:animEffect>
                                  </p:childTnLst>
                                </p:cTn>
                              </p:par>
                              <p:par>
                                <p:cTn id="53" presetID="53" presetClass="entr" presetSubtype="16" fill="hold" grpId="0" nodeType="withEffect">
                                  <p:stCondLst>
                                    <p:cond delay="0"/>
                                  </p:stCondLst>
                                  <p:childTnLst>
                                    <p:set>
                                      <p:cBhvr>
                                        <p:cTn id="54" dur="1" fill="hold">
                                          <p:stCondLst>
                                            <p:cond delay="0"/>
                                          </p:stCondLst>
                                        </p:cTn>
                                        <p:tgtEl>
                                          <p:spTgt spid="21"/>
                                        </p:tgtEl>
                                        <p:attrNameLst>
                                          <p:attrName>style.visibility</p:attrName>
                                        </p:attrNameLst>
                                      </p:cBhvr>
                                      <p:to>
                                        <p:strVal val="visible"/>
                                      </p:to>
                                    </p:set>
                                    <p:anim calcmode="lin" valueType="num">
                                      <p:cBhvr>
                                        <p:cTn id="55" dur="500" fill="hold"/>
                                        <p:tgtEl>
                                          <p:spTgt spid="21"/>
                                        </p:tgtEl>
                                        <p:attrNameLst>
                                          <p:attrName>ppt_w</p:attrName>
                                        </p:attrNameLst>
                                      </p:cBhvr>
                                      <p:tavLst>
                                        <p:tav tm="0">
                                          <p:val>
                                            <p:fltVal val="0"/>
                                          </p:val>
                                        </p:tav>
                                        <p:tav tm="100000">
                                          <p:val>
                                            <p:strVal val="#ppt_w"/>
                                          </p:val>
                                        </p:tav>
                                      </p:tavLst>
                                    </p:anim>
                                    <p:anim calcmode="lin" valueType="num">
                                      <p:cBhvr>
                                        <p:cTn id="56" dur="500" fill="hold"/>
                                        <p:tgtEl>
                                          <p:spTgt spid="21"/>
                                        </p:tgtEl>
                                        <p:attrNameLst>
                                          <p:attrName>ppt_h</p:attrName>
                                        </p:attrNameLst>
                                      </p:cBhvr>
                                      <p:tavLst>
                                        <p:tav tm="0">
                                          <p:val>
                                            <p:fltVal val="0"/>
                                          </p:val>
                                        </p:tav>
                                        <p:tav tm="100000">
                                          <p:val>
                                            <p:strVal val="#ppt_h"/>
                                          </p:val>
                                        </p:tav>
                                      </p:tavLst>
                                    </p:anim>
                                    <p:animEffect transition="in" filter="fade">
                                      <p:cBhvr>
                                        <p:cTn id="57"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33" grpId="0"/>
      <p:bldP spid="15" grpId="0"/>
      <p:bldP spid="16" grpId="0"/>
      <p:bldP spid="18" grpId="0"/>
      <p:bldP spid="19" grpId="0"/>
      <p:bldP spid="20" grpId="0"/>
      <p:bldP spid="21"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组合 12"/>
          <p:cNvGrpSpPr/>
          <p:nvPr/>
        </p:nvGrpSpPr>
        <p:grpSpPr>
          <a:xfrm>
            <a:off x="4533900" y="2095500"/>
            <a:ext cx="3124200" cy="3124200"/>
            <a:chOff x="901700" y="3111500"/>
            <a:chExt cx="2362200" cy="2362200"/>
          </a:xfrm>
        </p:grpSpPr>
        <p:sp>
          <p:nvSpPr>
            <p:cNvPr id="25" name="椭圆 24"/>
            <p:cNvSpPr/>
            <p:nvPr/>
          </p:nvSpPr>
          <p:spPr>
            <a:xfrm>
              <a:off x="901700" y="3111500"/>
              <a:ext cx="2362200" cy="2362200"/>
            </a:xfrm>
            <a:prstGeom prst="ellipse">
              <a:avLst/>
            </a:prstGeom>
            <a:gradFill flip="none" rotWithShape="1">
              <a:gsLst>
                <a:gs pos="0">
                  <a:srgbClr val="4C678E">
                    <a:alpha val="0"/>
                  </a:srgbClr>
                </a:gs>
                <a:gs pos="100000">
                  <a:srgbClr val="4C678E">
                    <a:alpha val="25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p:nvPr/>
          </p:nvSpPr>
          <p:spPr>
            <a:xfrm>
              <a:off x="1308100" y="3517900"/>
              <a:ext cx="1549400" cy="1549400"/>
            </a:xfrm>
            <a:prstGeom prst="ellipse">
              <a:avLst/>
            </a:prstGeom>
            <a:gradFill flip="none" rotWithShape="1">
              <a:gsLst>
                <a:gs pos="0">
                  <a:srgbClr val="4C678E"/>
                </a:gs>
                <a:gs pos="100000">
                  <a:srgbClr val="4C678E">
                    <a:alpha val="97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 name="组合 7"/>
          <p:cNvGrpSpPr/>
          <p:nvPr/>
        </p:nvGrpSpPr>
        <p:grpSpPr>
          <a:xfrm>
            <a:off x="-698500" y="-582990"/>
            <a:ext cx="13589000" cy="8023980"/>
            <a:chOff x="-863600" y="-584200"/>
            <a:chExt cx="13335000" cy="7874000"/>
          </a:xfrm>
          <a:solidFill>
            <a:srgbClr val="E6E6E6"/>
          </a:solidFill>
        </p:grpSpPr>
        <p:grpSp>
          <p:nvGrpSpPr>
            <p:cNvPr id="4" name="组合 3"/>
            <p:cNvGrpSpPr/>
            <p:nvPr/>
          </p:nvGrpSpPr>
          <p:grpSpPr>
            <a:xfrm>
              <a:off x="-863600" y="-584200"/>
              <a:ext cx="165100" cy="7874000"/>
              <a:chOff x="-863600" y="-584200"/>
              <a:chExt cx="165100" cy="7874000"/>
            </a:xfrm>
            <a:grpFill/>
          </p:grpSpPr>
          <p:sp>
            <p:nvSpPr>
              <p:cNvPr id="2" name="椭圆 1"/>
              <p:cNvSpPr/>
              <p:nvPr/>
            </p:nvSpPr>
            <p:spPr>
              <a:xfrm>
                <a:off x="-863600" y="-584200"/>
                <a:ext cx="165100" cy="165100"/>
              </a:xfrm>
              <a:prstGeom prst="ellipse">
                <a:avLst/>
              </a:prstGeom>
              <a:grp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椭圆 2"/>
              <p:cNvSpPr/>
              <p:nvPr/>
            </p:nvSpPr>
            <p:spPr>
              <a:xfrm>
                <a:off x="-863600" y="7124700"/>
                <a:ext cx="165100" cy="165100"/>
              </a:xfrm>
              <a:prstGeom prst="ellipse">
                <a:avLst/>
              </a:prstGeom>
              <a:grp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 name="组合 4"/>
            <p:cNvGrpSpPr/>
            <p:nvPr/>
          </p:nvGrpSpPr>
          <p:grpSpPr>
            <a:xfrm>
              <a:off x="12306300" y="-584200"/>
              <a:ext cx="165100" cy="7874000"/>
              <a:chOff x="-863600" y="-584200"/>
              <a:chExt cx="165100" cy="7874000"/>
            </a:xfrm>
            <a:grpFill/>
          </p:grpSpPr>
          <p:sp>
            <p:nvSpPr>
              <p:cNvPr id="6" name="椭圆 5"/>
              <p:cNvSpPr/>
              <p:nvPr/>
            </p:nvSpPr>
            <p:spPr>
              <a:xfrm>
                <a:off x="-863600" y="-584200"/>
                <a:ext cx="165100" cy="165100"/>
              </a:xfrm>
              <a:prstGeom prst="ellipse">
                <a:avLst/>
              </a:prstGeom>
              <a:grp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p:nvSpPr>
            <p:spPr>
              <a:xfrm>
                <a:off x="-863600" y="7124700"/>
                <a:ext cx="165100" cy="165100"/>
              </a:xfrm>
              <a:prstGeom prst="ellipse">
                <a:avLst/>
              </a:prstGeom>
              <a:grp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7" name="文本框 16"/>
          <p:cNvSpPr txBox="1"/>
          <p:nvPr/>
        </p:nvSpPr>
        <p:spPr>
          <a:xfrm>
            <a:off x="4387850" y="1147207"/>
            <a:ext cx="3416300" cy="230832"/>
          </a:xfrm>
          <a:prstGeom prst="rect">
            <a:avLst/>
          </a:prstGeom>
          <a:noFill/>
        </p:spPr>
        <p:txBody>
          <a:bodyPr wrap="square" rtlCol="0">
            <a:spAutoFit/>
          </a:bodyPr>
          <a:lstStyle/>
          <a:p>
            <a:pPr algn="dist"/>
            <a:r>
              <a:rPr lang="en-US" altLang="zh-CN" sz="900" spc="300" dirty="0">
                <a:solidFill>
                  <a:schemeClr val="tx1">
                    <a:lumMod val="50000"/>
                    <a:lumOff val="50000"/>
                  </a:schemeClr>
                </a:solidFill>
                <a:latin typeface="+mn-ea"/>
              </a:rPr>
              <a:t>SCIENCE AND TECHNOLOGY</a:t>
            </a:r>
            <a:endParaRPr lang="zh-CN" altLang="en-US" sz="900" spc="300" dirty="0">
              <a:solidFill>
                <a:schemeClr val="tx1">
                  <a:lumMod val="50000"/>
                  <a:lumOff val="50000"/>
                </a:schemeClr>
              </a:solidFill>
              <a:latin typeface="+mn-ea"/>
            </a:endParaRPr>
          </a:p>
        </p:txBody>
      </p:sp>
      <p:sp>
        <p:nvSpPr>
          <p:cNvPr id="33" name="文本框 32"/>
          <p:cNvSpPr txBox="1"/>
          <p:nvPr/>
        </p:nvSpPr>
        <p:spPr>
          <a:xfrm>
            <a:off x="4718957" y="541929"/>
            <a:ext cx="2754086" cy="707886"/>
          </a:xfrm>
          <a:prstGeom prst="rect">
            <a:avLst/>
          </a:prstGeom>
          <a:noFill/>
        </p:spPr>
        <p:txBody>
          <a:bodyPr wrap="square" rtlCol="0">
            <a:spAutoFit/>
          </a:bodyPr>
          <a:lstStyle/>
          <a:p>
            <a:pPr algn="ctr"/>
            <a:r>
              <a:rPr lang="zh-CN" altLang="en-US" sz="4000" spc="600" dirty="0">
                <a:solidFill>
                  <a:srgbClr val="4C678E"/>
                </a:solidFill>
                <a:latin typeface="思源宋体 Heavy" panose="02020900000000000000" pitchFamily="18" charset="-122"/>
                <a:ea typeface="思源宋体 Heavy" panose="02020900000000000000" pitchFamily="18" charset="-122"/>
              </a:rPr>
              <a:t>结果分析</a:t>
            </a:r>
            <a:endParaRPr lang="zh-CN" altLang="en-US" sz="4000" spc="600" dirty="0">
              <a:solidFill>
                <a:srgbClr val="4C678E"/>
              </a:solidFill>
              <a:latin typeface="思源宋体 Heavy" panose="02020900000000000000" pitchFamily="18" charset="-122"/>
              <a:ea typeface="思源宋体 Heavy" panose="02020900000000000000" pitchFamily="18" charset="-122"/>
            </a:endParaRPr>
          </a:p>
        </p:txBody>
      </p:sp>
      <p:grpSp>
        <p:nvGrpSpPr>
          <p:cNvPr id="9" name="组合 8"/>
          <p:cNvGrpSpPr/>
          <p:nvPr/>
        </p:nvGrpSpPr>
        <p:grpSpPr>
          <a:xfrm>
            <a:off x="3850602" y="939639"/>
            <a:ext cx="4490797" cy="0"/>
            <a:chOff x="3893464" y="1130139"/>
            <a:chExt cx="4490797" cy="0"/>
          </a:xfrm>
        </p:grpSpPr>
        <p:cxnSp>
          <p:nvCxnSpPr>
            <p:cNvPr id="36" name="直接箭头连接符 25"/>
            <p:cNvCxnSpPr/>
            <p:nvPr/>
          </p:nvCxnSpPr>
          <p:spPr>
            <a:xfrm>
              <a:off x="3893464" y="1130139"/>
              <a:ext cx="820497" cy="0"/>
            </a:xfrm>
            <a:prstGeom prst="straightConnector1">
              <a:avLst/>
            </a:prstGeom>
            <a:ln>
              <a:gradFill>
                <a:gsLst>
                  <a:gs pos="100000">
                    <a:srgbClr val="4C678E">
                      <a:alpha val="0"/>
                    </a:srgbClr>
                  </a:gs>
                  <a:gs pos="0">
                    <a:srgbClr val="4C678E"/>
                  </a:gs>
                </a:gsLst>
                <a:lin ang="10800000" scaled="0"/>
              </a:gradFill>
              <a:tailEnd type="oval"/>
            </a:ln>
          </p:spPr>
          <p:style>
            <a:lnRef idx="1">
              <a:schemeClr val="accent1"/>
            </a:lnRef>
            <a:fillRef idx="0">
              <a:schemeClr val="accent1"/>
            </a:fillRef>
            <a:effectRef idx="0">
              <a:schemeClr val="accent1"/>
            </a:effectRef>
            <a:fontRef idx="minor">
              <a:schemeClr val="tx1"/>
            </a:fontRef>
          </p:style>
        </p:cxnSp>
        <p:cxnSp>
          <p:nvCxnSpPr>
            <p:cNvPr id="50" name="直接箭头连接符 25"/>
            <p:cNvCxnSpPr/>
            <p:nvPr/>
          </p:nvCxnSpPr>
          <p:spPr>
            <a:xfrm flipH="1">
              <a:off x="7563764" y="1130139"/>
              <a:ext cx="820497" cy="0"/>
            </a:xfrm>
            <a:prstGeom prst="straightConnector1">
              <a:avLst/>
            </a:prstGeom>
            <a:ln>
              <a:gradFill>
                <a:gsLst>
                  <a:gs pos="100000">
                    <a:srgbClr val="4C678E">
                      <a:alpha val="0"/>
                    </a:srgbClr>
                  </a:gs>
                  <a:gs pos="0">
                    <a:srgbClr val="4C678E"/>
                  </a:gs>
                </a:gsLst>
                <a:lin ang="10800000" scaled="0"/>
              </a:gradFill>
              <a:tailEnd type="oval"/>
            </a:ln>
          </p:spPr>
          <p:style>
            <a:lnRef idx="1">
              <a:schemeClr val="accent1"/>
            </a:lnRef>
            <a:fillRef idx="0">
              <a:schemeClr val="accent1"/>
            </a:fillRef>
            <a:effectRef idx="0">
              <a:schemeClr val="accent1"/>
            </a:effectRef>
            <a:fontRef idx="minor">
              <a:schemeClr val="tx1"/>
            </a:fontRef>
          </p:style>
        </p:cxnSp>
      </p:grpSp>
      <p:grpSp>
        <p:nvGrpSpPr>
          <p:cNvPr id="10" name="组合 9"/>
          <p:cNvGrpSpPr/>
          <p:nvPr/>
        </p:nvGrpSpPr>
        <p:grpSpPr>
          <a:xfrm>
            <a:off x="3733801" y="1396937"/>
            <a:ext cx="4724400" cy="4597526"/>
            <a:chOff x="3733801" y="1422337"/>
            <a:chExt cx="4724400" cy="4597526"/>
          </a:xfrm>
        </p:grpSpPr>
        <p:sp>
          <p:nvSpPr>
            <p:cNvPr id="15" name="椭圆 14"/>
            <p:cNvSpPr/>
            <p:nvPr/>
          </p:nvSpPr>
          <p:spPr>
            <a:xfrm>
              <a:off x="3852629" y="1422337"/>
              <a:ext cx="4597527" cy="4597526"/>
            </a:xfrm>
            <a:prstGeom prst="ellipse">
              <a:avLst/>
            </a:prstGeom>
            <a:noFill/>
            <a:ln>
              <a:gradFill>
                <a:gsLst>
                  <a:gs pos="77000">
                    <a:schemeClr val="accent1">
                      <a:lumMod val="5000"/>
                      <a:lumOff val="95000"/>
                      <a:alpha val="0"/>
                    </a:schemeClr>
                  </a:gs>
                  <a:gs pos="100000">
                    <a:srgbClr val="4C678E"/>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p:nvSpPr>
          <p:spPr>
            <a:xfrm flipH="1">
              <a:off x="3733801" y="1422337"/>
              <a:ext cx="4597527" cy="4597526"/>
            </a:xfrm>
            <a:prstGeom prst="ellipse">
              <a:avLst/>
            </a:prstGeom>
            <a:noFill/>
            <a:ln>
              <a:gradFill>
                <a:gsLst>
                  <a:gs pos="72000">
                    <a:schemeClr val="accent1">
                      <a:lumMod val="5000"/>
                      <a:lumOff val="95000"/>
                      <a:alpha val="0"/>
                    </a:schemeClr>
                  </a:gs>
                  <a:gs pos="100000">
                    <a:srgbClr val="4C678E"/>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 17"/>
            <p:cNvSpPr/>
            <p:nvPr/>
          </p:nvSpPr>
          <p:spPr bwMode="auto">
            <a:xfrm>
              <a:off x="4180469" y="2017450"/>
              <a:ext cx="288589" cy="288586"/>
            </a:xfrm>
            <a:prstGeom prst="ellipse">
              <a:avLst/>
            </a:prstGeom>
            <a:gradFill flip="none" rotWithShape="1">
              <a:gsLst>
                <a:gs pos="0">
                  <a:srgbClr val="4C678E"/>
                </a:gs>
                <a:gs pos="100000">
                  <a:srgbClr val="4C678E">
                    <a:alpha val="97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9" name="椭圆 18"/>
            <p:cNvSpPr/>
            <p:nvPr/>
          </p:nvSpPr>
          <p:spPr bwMode="auto">
            <a:xfrm>
              <a:off x="7704855" y="2017450"/>
              <a:ext cx="288589" cy="288586"/>
            </a:xfrm>
            <a:prstGeom prst="ellipse">
              <a:avLst/>
            </a:prstGeom>
            <a:gradFill flip="none" rotWithShape="1">
              <a:gsLst>
                <a:gs pos="0">
                  <a:srgbClr val="4C678E"/>
                </a:gs>
                <a:gs pos="100000">
                  <a:srgbClr val="4C678E">
                    <a:alpha val="97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0" name="椭圆 19"/>
            <p:cNvSpPr/>
            <p:nvPr/>
          </p:nvSpPr>
          <p:spPr bwMode="auto">
            <a:xfrm>
              <a:off x="3781482" y="4414052"/>
              <a:ext cx="288589" cy="288586"/>
            </a:xfrm>
            <a:prstGeom prst="ellipse">
              <a:avLst/>
            </a:prstGeom>
            <a:gradFill flip="none" rotWithShape="1">
              <a:gsLst>
                <a:gs pos="0">
                  <a:srgbClr val="4C678E"/>
                </a:gs>
                <a:gs pos="100000">
                  <a:srgbClr val="4C678E">
                    <a:alpha val="97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1" name="椭圆 20"/>
            <p:cNvSpPr/>
            <p:nvPr/>
          </p:nvSpPr>
          <p:spPr bwMode="auto">
            <a:xfrm>
              <a:off x="8169612" y="4265331"/>
              <a:ext cx="288589" cy="288586"/>
            </a:xfrm>
            <a:prstGeom prst="ellipse">
              <a:avLst/>
            </a:prstGeom>
            <a:gradFill flip="none" rotWithShape="1">
              <a:gsLst>
                <a:gs pos="0">
                  <a:srgbClr val="4C678E"/>
                </a:gs>
                <a:gs pos="100000">
                  <a:srgbClr val="4C678E">
                    <a:alpha val="97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22" name="文本框 21"/>
          <p:cNvSpPr txBox="1"/>
          <p:nvPr/>
        </p:nvSpPr>
        <p:spPr>
          <a:xfrm>
            <a:off x="5295900" y="3059381"/>
            <a:ext cx="1600200" cy="1323439"/>
          </a:xfrm>
          <a:prstGeom prst="rect">
            <a:avLst/>
          </a:prstGeom>
          <a:noFill/>
        </p:spPr>
        <p:txBody>
          <a:bodyPr wrap="square" rtlCol="0">
            <a:spAutoFit/>
          </a:bodyPr>
          <a:lstStyle/>
          <a:p>
            <a:pPr algn="ctr"/>
            <a:r>
              <a:rPr lang="zh-CN" altLang="en-US" sz="4000" spc="600" dirty="0">
                <a:solidFill>
                  <a:schemeClr val="bg1"/>
                </a:solidFill>
                <a:latin typeface="思源宋体 Heavy" panose="02020900000000000000" pitchFamily="18" charset="-122"/>
                <a:ea typeface="思源宋体 Heavy" panose="02020900000000000000" pitchFamily="18" charset="-122"/>
              </a:rPr>
              <a:t>结果分析</a:t>
            </a:r>
            <a:endParaRPr lang="zh-CN" altLang="en-US" sz="4000" spc="600" dirty="0">
              <a:solidFill>
                <a:schemeClr val="bg1"/>
              </a:solidFill>
              <a:latin typeface="思源宋体 Heavy" panose="02020900000000000000" pitchFamily="18" charset="-122"/>
              <a:ea typeface="思源宋体 Heavy" panose="02020900000000000000" pitchFamily="18" charset="-122"/>
            </a:endParaRPr>
          </a:p>
        </p:txBody>
      </p:sp>
      <p:grpSp>
        <p:nvGrpSpPr>
          <p:cNvPr id="23" name="组合 22"/>
          <p:cNvGrpSpPr/>
          <p:nvPr/>
        </p:nvGrpSpPr>
        <p:grpSpPr>
          <a:xfrm>
            <a:off x="1055008" y="1678445"/>
            <a:ext cx="2652485" cy="1539422"/>
            <a:chOff x="1259115" y="2186445"/>
            <a:chExt cx="2652485" cy="1539422"/>
          </a:xfrm>
        </p:grpSpPr>
        <p:sp>
          <p:nvSpPr>
            <p:cNvPr id="27" name="矩形 26"/>
            <p:cNvSpPr/>
            <p:nvPr/>
          </p:nvSpPr>
          <p:spPr>
            <a:xfrm>
              <a:off x="1259115" y="2186445"/>
              <a:ext cx="1123274" cy="413062"/>
            </a:xfrm>
            <a:prstGeom prst="rect">
              <a:avLst/>
            </a:prstGeom>
            <a:noFill/>
          </p:spPr>
          <p:txBody>
            <a:bodyPr wrap="square" lIns="0" tIns="0" rIns="0" bIns="0" rtlCol="0">
              <a:spAutoFit/>
            </a:bodyPr>
            <a:lstStyle/>
            <a:p>
              <a:pPr algn="just" hangingPunct="0">
                <a:lnSpc>
                  <a:spcPct val="150000"/>
                </a:lnSpc>
              </a:pPr>
              <a:r>
                <a:rPr lang="zh-CN" altLang="en-US" sz="2000" b="1" dirty="0">
                  <a:solidFill>
                    <a:srgbClr val="4C678E"/>
                  </a:solidFill>
                  <a:latin typeface="思源黑体 CN Bold" panose="020B0800000000000000" pitchFamily="34" charset="-122"/>
                  <a:ea typeface="思源黑体 CN Bold" panose="020B0800000000000000" pitchFamily="34" charset="-122"/>
                  <a:cs typeface="+mn-ea"/>
                  <a:sym typeface="+mn-lt"/>
                </a:rPr>
                <a:t>文本标题</a:t>
              </a:r>
              <a:endParaRPr lang="zh-CN" altLang="en-US" sz="2000" b="1" dirty="0">
                <a:solidFill>
                  <a:srgbClr val="4C678E"/>
                </a:solidFill>
                <a:latin typeface="思源黑体 CN Bold" panose="020B0800000000000000" pitchFamily="34" charset="-122"/>
                <a:ea typeface="思源黑体 CN Bold" panose="020B0800000000000000" pitchFamily="34" charset="-122"/>
                <a:cs typeface="+mn-ea"/>
                <a:sym typeface="+mn-lt"/>
              </a:endParaRPr>
            </a:p>
          </p:txBody>
        </p:sp>
        <p:sp>
          <p:nvSpPr>
            <p:cNvPr id="28" name="矩形 27"/>
            <p:cNvSpPr/>
            <p:nvPr/>
          </p:nvSpPr>
          <p:spPr>
            <a:xfrm>
              <a:off x="1259115" y="2656151"/>
              <a:ext cx="2652485" cy="1069716"/>
            </a:xfrm>
            <a:prstGeom prst="rect">
              <a:avLst/>
            </a:prstGeom>
            <a:noFill/>
          </p:spPr>
          <p:txBody>
            <a:bodyPr wrap="square" lIns="0" tIns="0" rIns="0" bIns="0" rtlCol="0">
              <a:spAutoFit/>
            </a:bodyPr>
            <a:lstStyle/>
            <a:p>
              <a:pPr algn="just" hangingPunct="0">
                <a:lnSpc>
                  <a:spcPct val="150000"/>
                </a:lnSpc>
              </a:pPr>
              <a:r>
                <a:rPr lang="zh-CN" altLang="en-US" sz="1600"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rPr>
                <a:t>点击这里，输入您的文本文字，更改文字的颜色或者大小属性。</a:t>
              </a:r>
              <a:endParaRPr lang="zh-CN" altLang="en-US" sz="1600"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endParaRPr>
            </a:p>
          </p:txBody>
        </p:sp>
      </p:grpSp>
      <p:grpSp>
        <p:nvGrpSpPr>
          <p:cNvPr id="30" name="组合 29"/>
          <p:cNvGrpSpPr/>
          <p:nvPr/>
        </p:nvGrpSpPr>
        <p:grpSpPr>
          <a:xfrm>
            <a:off x="1055008" y="3735845"/>
            <a:ext cx="2485571" cy="1539422"/>
            <a:chOff x="1259115" y="2186445"/>
            <a:chExt cx="2485571" cy="1539422"/>
          </a:xfrm>
        </p:grpSpPr>
        <p:sp>
          <p:nvSpPr>
            <p:cNvPr id="31" name="矩形 30"/>
            <p:cNvSpPr/>
            <p:nvPr/>
          </p:nvSpPr>
          <p:spPr>
            <a:xfrm>
              <a:off x="1259115" y="2186445"/>
              <a:ext cx="1123274" cy="413062"/>
            </a:xfrm>
            <a:prstGeom prst="rect">
              <a:avLst/>
            </a:prstGeom>
            <a:noFill/>
          </p:spPr>
          <p:txBody>
            <a:bodyPr wrap="square" lIns="0" tIns="0" rIns="0" bIns="0" rtlCol="0">
              <a:spAutoFit/>
            </a:bodyPr>
            <a:lstStyle/>
            <a:p>
              <a:pPr algn="just" hangingPunct="0">
                <a:lnSpc>
                  <a:spcPct val="150000"/>
                </a:lnSpc>
              </a:pPr>
              <a:r>
                <a:rPr lang="zh-CN" altLang="en-US" sz="2000" b="1" dirty="0">
                  <a:solidFill>
                    <a:srgbClr val="4C678E"/>
                  </a:solidFill>
                  <a:latin typeface="思源黑体 CN Bold" panose="020B0800000000000000" pitchFamily="34" charset="-122"/>
                  <a:ea typeface="思源黑体 CN Bold" panose="020B0800000000000000" pitchFamily="34" charset="-122"/>
                  <a:cs typeface="+mn-ea"/>
                  <a:sym typeface="+mn-lt"/>
                </a:rPr>
                <a:t>文本标题</a:t>
              </a:r>
              <a:endParaRPr lang="zh-CN" altLang="en-US" sz="2000" b="1" dirty="0">
                <a:solidFill>
                  <a:srgbClr val="4C678E"/>
                </a:solidFill>
                <a:latin typeface="思源黑体 CN Bold" panose="020B0800000000000000" pitchFamily="34" charset="-122"/>
                <a:ea typeface="思源黑体 CN Bold" panose="020B0800000000000000" pitchFamily="34" charset="-122"/>
                <a:cs typeface="+mn-ea"/>
                <a:sym typeface="+mn-lt"/>
              </a:endParaRPr>
            </a:p>
          </p:txBody>
        </p:sp>
        <p:sp>
          <p:nvSpPr>
            <p:cNvPr id="32" name="矩形 31"/>
            <p:cNvSpPr/>
            <p:nvPr/>
          </p:nvSpPr>
          <p:spPr>
            <a:xfrm>
              <a:off x="1259115" y="2656151"/>
              <a:ext cx="2485571" cy="1069716"/>
            </a:xfrm>
            <a:prstGeom prst="rect">
              <a:avLst/>
            </a:prstGeom>
            <a:noFill/>
          </p:spPr>
          <p:txBody>
            <a:bodyPr wrap="square" lIns="0" tIns="0" rIns="0" bIns="0" rtlCol="0">
              <a:spAutoFit/>
            </a:bodyPr>
            <a:lstStyle/>
            <a:p>
              <a:pPr algn="just" hangingPunct="0">
                <a:lnSpc>
                  <a:spcPct val="150000"/>
                </a:lnSpc>
              </a:pPr>
              <a:r>
                <a:rPr lang="zh-CN" altLang="en-US" sz="1600"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rPr>
                <a:t>点击这里，输入您的文本文字，更改文字的颜色或者大小属性。</a:t>
              </a:r>
              <a:endParaRPr lang="zh-CN" altLang="en-US" sz="1600"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endParaRPr>
            </a:p>
          </p:txBody>
        </p:sp>
      </p:grpSp>
      <p:grpSp>
        <p:nvGrpSpPr>
          <p:cNvPr id="34" name="组合 33"/>
          <p:cNvGrpSpPr/>
          <p:nvPr/>
        </p:nvGrpSpPr>
        <p:grpSpPr>
          <a:xfrm>
            <a:off x="8738508" y="1678445"/>
            <a:ext cx="2652485" cy="1539422"/>
            <a:chOff x="1259115" y="2186445"/>
            <a:chExt cx="2652485" cy="1539422"/>
          </a:xfrm>
        </p:grpSpPr>
        <p:sp>
          <p:nvSpPr>
            <p:cNvPr id="35" name="矩形 34"/>
            <p:cNvSpPr/>
            <p:nvPr/>
          </p:nvSpPr>
          <p:spPr>
            <a:xfrm>
              <a:off x="1259115" y="2186445"/>
              <a:ext cx="1123274" cy="413062"/>
            </a:xfrm>
            <a:prstGeom prst="rect">
              <a:avLst/>
            </a:prstGeom>
            <a:noFill/>
          </p:spPr>
          <p:txBody>
            <a:bodyPr wrap="square" lIns="0" tIns="0" rIns="0" bIns="0" rtlCol="0">
              <a:spAutoFit/>
            </a:bodyPr>
            <a:lstStyle/>
            <a:p>
              <a:pPr algn="just" hangingPunct="0">
                <a:lnSpc>
                  <a:spcPct val="150000"/>
                </a:lnSpc>
              </a:pPr>
              <a:r>
                <a:rPr lang="zh-CN" altLang="en-US" sz="2000" b="1" dirty="0">
                  <a:solidFill>
                    <a:srgbClr val="4C678E"/>
                  </a:solidFill>
                  <a:latin typeface="思源黑体 CN Bold" panose="020B0800000000000000" pitchFamily="34" charset="-122"/>
                  <a:ea typeface="思源黑体 CN Bold" panose="020B0800000000000000" pitchFamily="34" charset="-122"/>
                  <a:cs typeface="+mn-ea"/>
                  <a:sym typeface="+mn-lt"/>
                </a:rPr>
                <a:t>文本标题</a:t>
              </a:r>
              <a:endParaRPr lang="zh-CN" altLang="en-US" sz="2000" b="1" dirty="0">
                <a:solidFill>
                  <a:srgbClr val="4C678E"/>
                </a:solidFill>
                <a:latin typeface="思源黑体 CN Bold" panose="020B0800000000000000" pitchFamily="34" charset="-122"/>
                <a:ea typeface="思源黑体 CN Bold" panose="020B0800000000000000" pitchFamily="34" charset="-122"/>
                <a:cs typeface="+mn-ea"/>
                <a:sym typeface="+mn-lt"/>
              </a:endParaRPr>
            </a:p>
          </p:txBody>
        </p:sp>
        <p:sp>
          <p:nvSpPr>
            <p:cNvPr id="37" name="矩形 36"/>
            <p:cNvSpPr/>
            <p:nvPr/>
          </p:nvSpPr>
          <p:spPr>
            <a:xfrm>
              <a:off x="1259115" y="2656151"/>
              <a:ext cx="2652485" cy="1069716"/>
            </a:xfrm>
            <a:prstGeom prst="rect">
              <a:avLst/>
            </a:prstGeom>
            <a:noFill/>
          </p:spPr>
          <p:txBody>
            <a:bodyPr wrap="square" lIns="0" tIns="0" rIns="0" bIns="0" rtlCol="0">
              <a:spAutoFit/>
            </a:bodyPr>
            <a:lstStyle/>
            <a:p>
              <a:pPr algn="just" hangingPunct="0">
                <a:lnSpc>
                  <a:spcPct val="150000"/>
                </a:lnSpc>
              </a:pPr>
              <a:r>
                <a:rPr lang="zh-CN" altLang="en-US" sz="1600"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rPr>
                <a:t>点击这里，输入您的文本文字，更改文字的颜色或者大小属性。</a:t>
              </a:r>
              <a:endParaRPr lang="zh-CN" altLang="en-US" sz="1600"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endParaRPr>
            </a:p>
          </p:txBody>
        </p:sp>
      </p:grpSp>
      <p:grpSp>
        <p:nvGrpSpPr>
          <p:cNvPr id="38" name="组合 37"/>
          <p:cNvGrpSpPr/>
          <p:nvPr/>
        </p:nvGrpSpPr>
        <p:grpSpPr>
          <a:xfrm>
            <a:off x="8738508" y="3735845"/>
            <a:ext cx="2485571" cy="1539422"/>
            <a:chOff x="1259115" y="2186445"/>
            <a:chExt cx="2485571" cy="1539422"/>
          </a:xfrm>
        </p:grpSpPr>
        <p:sp>
          <p:nvSpPr>
            <p:cNvPr id="39" name="矩形 38"/>
            <p:cNvSpPr/>
            <p:nvPr/>
          </p:nvSpPr>
          <p:spPr>
            <a:xfrm>
              <a:off x="1259115" y="2186445"/>
              <a:ext cx="1123274" cy="413062"/>
            </a:xfrm>
            <a:prstGeom prst="rect">
              <a:avLst/>
            </a:prstGeom>
            <a:noFill/>
          </p:spPr>
          <p:txBody>
            <a:bodyPr wrap="square" lIns="0" tIns="0" rIns="0" bIns="0" rtlCol="0">
              <a:spAutoFit/>
            </a:bodyPr>
            <a:lstStyle/>
            <a:p>
              <a:pPr algn="just" hangingPunct="0">
                <a:lnSpc>
                  <a:spcPct val="150000"/>
                </a:lnSpc>
              </a:pPr>
              <a:r>
                <a:rPr lang="zh-CN" altLang="en-US" sz="2000" b="1" dirty="0">
                  <a:solidFill>
                    <a:srgbClr val="4C678E"/>
                  </a:solidFill>
                  <a:latin typeface="思源黑体 CN Bold" panose="020B0800000000000000" pitchFamily="34" charset="-122"/>
                  <a:ea typeface="思源黑体 CN Bold" panose="020B0800000000000000" pitchFamily="34" charset="-122"/>
                  <a:cs typeface="+mn-ea"/>
                  <a:sym typeface="+mn-lt"/>
                </a:rPr>
                <a:t>文本标题</a:t>
              </a:r>
              <a:endParaRPr lang="zh-CN" altLang="en-US" sz="2000" b="1" dirty="0">
                <a:solidFill>
                  <a:srgbClr val="4C678E"/>
                </a:solidFill>
                <a:latin typeface="思源黑体 CN Bold" panose="020B0800000000000000" pitchFamily="34" charset="-122"/>
                <a:ea typeface="思源黑体 CN Bold" panose="020B0800000000000000" pitchFamily="34" charset="-122"/>
                <a:cs typeface="+mn-ea"/>
                <a:sym typeface="+mn-lt"/>
              </a:endParaRPr>
            </a:p>
          </p:txBody>
        </p:sp>
        <p:sp>
          <p:nvSpPr>
            <p:cNvPr id="40" name="矩形 39"/>
            <p:cNvSpPr/>
            <p:nvPr/>
          </p:nvSpPr>
          <p:spPr>
            <a:xfrm>
              <a:off x="1259115" y="2656151"/>
              <a:ext cx="2485571" cy="1069716"/>
            </a:xfrm>
            <a:prstGeom prst="rect">
              <a:avLst/>
            </a:prstGeom>
            <a:noFill/>
          </p:spPr>
          <p:txBody>
            <a:bodyPr wrap="square" lIns="0" tIns="0" rIns="0" bIns="0" rtlCol="0">
              <a:spAutoFit/>
            </a:bodyPr>
            <a:lstStyle/>
            <a:p>
              <a:pPr algn="just" hangingPunct="0">
                <a:lnSpc>
                  <a:spcPct val="150000"/>
                </a:lnSpc>
              </a:pPr>
              <a:r>
                <a:rPr lang="zh-CN" altLang="en-US" sz="1600"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rPr>
                <a:t>点击这里，输入您的文本文字，更改文字的颜色或者大小属性。</a:t>
              </a:r>
              <a:endParaRPr lang="zh-CN" altLang="en-US" sz="1600"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900" advTm="0">
        <p14:warp dir="in"/>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childTnLst>
                                </p:cTn>
                              </p:par>
                              <p:par>
                                <p:cTn id="10" presetID="42" presetClass="entr" presetSubtype="0" fill="hold" grpId="0" nodeType="with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fade">
                                      <p:cBhvr>
                                        <p:cTn id="12" dur="1000"/>
                                        <p:tgtEl>
                                          <p:spTgt spid="17"/>
                                        </p:tgtEl>
                                      </p:cBhvr>
                                    </p:animEffect>
                                    <p:anim calcmode="lin" valueType="num">
                                      <p:cBhvr>
                                        <p:cTn id="13" dur="1000" fill="hold"/>
                                        <p:tgtEl>
                                          <p:spTgt spid="17"/>
                                        </p:tgtEl>
                                        <p:attrNameLst>
                                          <p:attrName>ppt_x</p:attrName>
                                        </p:attrNameLst>
                                      </p:cBhvr>
                                      <p:tavLst>
                                        <p:tav tm="0">
                                          <p:val>
                                            <p:strVal val="#ppt_x"/>
                                          </p:val>
                                        </p:tav>
                                        <p:tav tm="100000">
                                          <p:val>
                                            <p:strVal val="#ppt_x"/>
                                          </p:val>
                                        </p:tav>
                                      </p:tavLst>
                                    </p:anim>
                                    <p:anim calcmode="lin" valueType="num">
                                      <p:cBhvr>
                                        <p:cTn id="14" dur="1000" fill="hold"/>
                                        <p:tgtEl>
                                          <p:spTgt spid="17"/>
                                        </p:tgtEl>
                                        <p:attrNameLst>
                                          <p:attrName>ppt_y</p:attrName>
                                        </p:attrNameLst>
                                      </p:cBhvr>
                                      <p:tavLst>
                                        <p:tav tm="0">
                                          <p:val>
                                            <p:strVal val="#ppt_y+.1"/>
                                          </p:val>
                                        </p:tav>
                                        <p:tav tm="100000">
                                          <p:val>
                                            <p:strVal val="#ppt_y"/>
                                          </p:val>
                                        </p:tav>
                                      </p:tavLst>
                                    </p:anim>
                                  </p:childTnLst>
                                </p:cTn>
                              </p:par>
                              <p:par>
                                <p:cTn id="15" presetID="53" presetClass="entr" presetSubtype="16" fill="hold" grpId="0" nodeType="withEffect">
                                  <p:stCondLst>
                                    <p:cond delay="0"/>
                                  </p:stCondLst>
                                  <p:childTnLst>
                                    <p:set>
                                      <p:cBhvr>
                                        <p:cTn id="16" dur="1" fill="hold">
                                          <p:stCondLst>
                                            <p:cond delay="0"/>
                                          </p:stCondLst>
                                        </p:cTn>
                                        <p:tgtEl>
                                          <p:spTgt spid="33"/>
                                        </p:tgtEl>
                                        <p:attrNameLst>
                                          <p:attrName>style.visibility</p:attrName>
                                        </p:attrNameLst>
                                      </p:cBhvr>
                                      <p:to>
                                        <p:strVal val="visible"/>
                                      </p:to>
                                    </p:set>
                                    <p:anim calcmode="lin" valueType="num">
                                      <p:cBhvr>
                                        <p:cTn id="17" dur="500" fill="hold"/>
                                        <p:tgtEl>
                                          <p:spTgt spid="33"/>
                                        </p:tgtEl>
                                        <p:attrNameLst>
                                          <p:attrName>ppt_w</p:attrName>
                                        </p:attrNameLst>
                                      </p:cBhvr>
                                      <p:tavLst>
                                        <p:tav tm="0">
                                          <p:val>
                                            <p:fltVal val="0"/>
                                          </p:val>
                                        </p:tav>
                                        <p:tav tm="100000">
                                          <p:val>
                                            <p:strVal val="#ppt_w"/>
                                          </p:val>
                                        </p:tav>
                                      </p:tavLst>
                                    </p:anim>
                                    <p:anim calcmode="lin" valueType="num">
                                      <p:cBhvr>
                                        <p:cTn id="18" dur="500" fill="hold"/>
                                        <p:tgtEl>
                                          <p:spTgt spid="33"/>
                                        </p:tgtEl>
                                        <p:attrNameLst>
                                          <p:attrName>ppt_h</p:attrName>
                                        </p:attrNameLst>
                                      </p:cBhvr>
                                      <p:tavLst>
                                        <p:tav tm="0">
                                          <p:val>
                                            <p:fltVal val="0"/>
                                          </p:val>
                                        </p:tav>
                                        <p:tav tm="100000">
                                          <p:val>
                                            <p:strVal val="#ppt_h"/>
                                          </p:val>
                                        </p:tav>
                                      </p:tavLst>
                                    </p:anim>
                                    <p:animEffect transition="in" filter="fade">
                                      <p:cBhvr>
                                        <p:cTn id="19" dur="500"/>
                                        <p:tgtEl>
                                          <p:spTgt spid="33"/>
                                        </p:tgtEl>
                                      </p:cBhvr>
                                    </p:animEffect>
                                  </p:childTnLst>
                                </p:cTn>
                              </p:par>
                            </p:childTnLst>
                          </p:cTn>
                        </p:par>
                      </p:childTnLst>
                    </p:cTn>
                  </p:par>
                  <p:par>
                    <p:cTn id="20" fill="hold">
                      <p:stCondLst>
                        <p:cond delay="indefinite"/>
                      </p:stCondLst>
                      <p:childTnLst>
                        <p:par>
                          <p:cTn id="21" fill="hold">
                            <p:stCondLst>
                              <p:cond delay="0"/>
                            </p:stCondLst>
                            <p:childTnLst>
                              <p:par>
                                <p:cTn id="22" presetID="53" presetClass="entr" presetSubtype="16" fill="hold" grpId="0" nodeType="clickEffect">
                                  <p:stCondLst>
                                    <p:cond delay="0"/>
                                  </p:stCondLst>
                                  <p:childTnLst>
                                    <p:set>
                                      <p:cBhvr>
                                        <p:cTn id="23" dur="1" fill="hold">
                                          <p:stCondLst>
                                            <p:cond delay="0"/>
                                          </p:stCondLst>
                                        </p:cTn>
                                        <p:tgtEl>
                                          <p:spTgt spid="22"/>
                                        </p:tgtEl>
                                        <p:attrNameLst>
                                          <p:attrName>style.visibility</p:attrName>
                                        </p:attrNameLst>
                                      </p:cBhvr>
                                      <p:to>
                                        <p:strVal val="visible"/>
                                      </p:to>
                                    </p:set>
                                    <p:anim calcmode="lin" valueType="num">
                                      <p:cBhvr>
                                        <p:cTn id="24" dur="500" fill="hold"/>
                                        <p:tgtEl>
                                          <p:spTgt spid="22"/>
                                        </p:tgtEl>
                                        <p:attrNameLst>
                                          <p:attrName>ppt_w</p:attrName>
                                        </p:attrNameLst>
                                      </p:cBhvr>
                                      <p:tavLst>
                                        <p:tav tm="0">
                                          <p:val>
                                            <p:fltVal val="0"/>
                                          </p:val>
                                        </p:tav>
                                        <p:tav tm="100000">
                                          <p:val>
                                            <p:strVal val="#ppt_w"/>
                                          </p:val>
                                        </p:tav>
                                      </p:tavLst>
                                    </p:anim>
                                    <p:anim calcmode="lin" valueType="num">
                                      <p:cBhvr>
                                        <p:cTn id="25" dur="500" fill="hold"/>
                                        <p:tgtEl>
                                          <p:spTgt spid="22"/>
                                        </p:tgtEl>
                                        <p:attrNameLst>
                                          <p:attrName>ppt_h</p:attrName>
                                        </p:attrNameLst>
                                      </p:cBhvr>
                                      <p:tavLst>
                                        <p:tav tm="0">
                                          <p:val>
                                            <p:fltVal val="0"/>
                                          </p:val>
                                        </p:tav>
                                        <p:tav tm="100000">
                                          <p:val>
                                            <p:strVal val="#ppt_h"/>
                                          </p:val>
                                        </p:tav>
                                      </p:tavLst>
                                    </p:anim>
                                    <p:animEffect transition="in" filter="fade">
                                      <p:cBhvr>
                                        <p:cTn id="26" dur="500"/>
                                        <p:tgtEl>
                                          <p:spTgt spid="22"/>
                                        </p:tgtEl>
                                      </p:cBhvr>
                                    </p:animEffect>
                                  </p:childTnLst>
                                </p:cTn>
                              </p:par>
                              <p:par>
                                <p:cTn id="27" presetID="31" presetClass="entr" presetSubtype="0" fill="hold" nodeType="withEffect">
                                  <p:stCondLst>
                                    <p:cond delay="0"/>
                                  </p:stCondLst>
                                  <p:childTnLst>
                                    <p:set>
                                      <p:cBhvr>
                                        <p:cTn id="28" dur="1" fill="hold">
                                          <p:stCondLst>
                                            <p:cond delay="0"/>
                                          </p:stCondLst>
                                        </p:cTn>
                                        <p:tgtEl>
                                          <p:spTgt spid="13"/>
                                        </p:tgtEl>
                                        <p:attrNameLst>
                                          <p:attrName>style.visibility</p:attrName>
                                        </p:attrNameLst>
                                      </p:cBhvr>
                                      <p:to>
                                        <p:strVal val="visible"/>
                                      </p:to>
                                    </p:set>
                                    <p:anim calcmode="lin" valueType="num">
                                      <p:cBhvr>
                                        <p:cTn id="29" dur="1000" fill="hold"/>
                                        <p:tgtEl>
                                          <p:spTgt spid="13"/>
                                        </p:tgtEl>
                                        <p:attrNameLst>
                                          <p:attrName>ppt_w</p:attrName>
                                        </p:attrNameLst>
                                      </p:cBhvr>
                                      <p:tavLst>
                                        <p:tav tm="0">
                                          <p:val>
                                            <p:fltVal val="0"/>
                                          </p:val>
                                        </p:tav>
                                        <p:tav tm="100000">
                                          <p:val>
                                            <p:strVal val="#ppt_w"/>
                                          </p:val>
                                        </p:tav>
                                      </p:tavLst>
                                    </p:anim>
                                    <p:anim calcmode="lin" valueType="num">
                                      <p:cBhvr>
                                        <p:cTn id="30" dur="1000" fill="hold"/>
                                        <p:tgtEl>
                                          <p:spTgt spid="13"/>
                                        </p:tgtEl>
                                        <p:attrNameLst>
                                          <p:attrName>ppt_h</p:attrName>
                                        </p:attrNameLst>
                                      </p:cBhvr>
                                      <p:tavLst>
                                        <p:tav tm="0">
                                          <p:val>
                                            <p:fltVal val="0"/>
                                          </p:val>
                                        </p:tav>
                                        <p:tav tm="100000">
                                          <p:val>
                                            <p:strVal val="#ppt_h"/>
                                          </p:val>
                                        </p:tav>
                                      </p:tavLst>
                                    </p:anim>
                                    <p:anim calcmode="lin" valueType="num">
                                      <p:cBhvr>
                                        <p:cTn id="31" dur="1000" fill="hold"/>
                                        <p:tgtEl>
                                          <p:spTgt spid="13"/>
                                        </p:tgtEl>
                                        <p:attrNameLst>
                                          <p:attrName>style.rotation</p:attrName>
                                        </p:attrNameLst>
                                      </p:cBhvr>
                                      <p:tavLst>
                                        <p:tav tm="0">
                                          <p:val>
                                            <p:fltVal val="90"/>
                                          </p:val>
                                        </p:tav>
                                        <p:tav tm="100000">
                                          <p:val>
                                            <p:fltVal val="0"/>
                                          </p:val>
                                        </p:tav>
                                      </p:tavLst>
                                    </p:anim>
                                    <p:animEffect transition="in" filter="fade">
                                      <p:cBhvr>
                                        <p:cTn id="32" dur="1000"/>
                                        <p:tgtEl>
                                          <p:spTgt spid="13"/>
                                        </p:tgtEl>
                                      </p:cBhvr>
                                    </p:animEffect>
                                  </p:childTnLst>
                                </p:cTn>
                              </p:par>
                              <p:par>
                                <p:cTn id="33" presetID="31" presetClass="entr" presetSubtype="0" fill="hold" nodeType="withEffect">
                                  <p:stCondLst>
                                    <p:cond delay="0"/>
                                  </p:stCondLst>
                                  <p:childTnLst>
                                    <p:set>
                                      <p:cBhvr>
                                        <p:cTn id="34" dur="1" fill="hold">
                                          <p:stCondLst>
                                            <p:cond delay="0"/>
                                          </p:stCondLst>
                                        </p:cTn>
                                        <p:tgtEl>
                                          <p:spTgt spid="10"/>
                                        </p:tgtEl>
                                        <p:attrNameLst>
                                          <p:attrName>style.visibility</p:attrName>
                                        </p:attrNameLst>
                                      </p:cBhvr>
                                      <p:to>
                                        <p:strVal val="visible"/>
                                      </p:to>
                                    </p:set>
                                    <p:anim calcmode="lin" valueType="num">
                                      <p:cBhvr>
                                        <p:cTn id="35" dur="1000" fill="hold"/>
                                        <p:tgtEl>
                                          <p:spTgt spid="10"/>
                                        </p:tgtEl>
                                        <p:attrNameLst>
                                          <p:attrName>ppt_w</p:attrName>
                                        </p:attrNameLst>
                                      </p:cBhvr>
                                      <p:tavLst>
                                        <p:tav tm="0">
                                          <p:val>
                                            <p:fltVal val="0"/>
                                          </p:val>
                                        </p:tav>
                                        <p:tav tm="100000">
                                          <p:val>
                                            <p:strVal val="#ppt_w"/>
                                          </p:val>
                                        </p:tav>
                                      </p:tavLst>
                                    </p:anim>
                                    <p:anim calcmode="lin" valueType="num">
                                      <p:cBhvr>
                                        <p:cTn id="36" dur="1000" fill="hold"/>
                                        <p:tgtEl>
                                          <p:spTgt spid="10"/>
                                        </p:tgtEl>
                                        <p:attrNameLst>
                                          <p:attrName>ppt_h</p:attrName>
                                        </p:attrNameLst>
                                      </p:cBhvr>
                                      <p:tavLst>
                                        <p:tav tm="0">
                                          <p:val>
                                            <p:fltVal val="0"/>
                                          </p:val>
                                        </p:tav>
                                        <p:tav tm="100000">
                                          <p:val>
                                            <p:strVal val="#ppt_h"/>
                                          </p:val>
                                        </p:tav>
                                      </p:tavLst>
                                    </p:anim>
                                    <p:anim calcmode="lin" valueType="num">
                                      <p:cBhvr>
                                        <p:cTn id="37" dur="1000" fill="hold"/>
                                        <p:tgtEl>
                                          <p:spTgt spid="10"/>
                                        </p:tgtEl>
                                        <p:attrNameLst>
                                          <p:attrName>style.rotation</p:attrName>
                                        </p:attrNameLst>
                                      </p:cBhvr>
                                      <p:tavLst>
                                        <p:tav tm="0">
                                          <p:val>
                                            <p:fltVal val="90"/>
                                          </p:val>
                                        </p:tav>
                                        <p:tav tm="100000">
                                          <p:val>
                                            <p:fltVal val="0"/>
                                          </p:val>
                                        </p:tav>
                                      </p:tavLst>
                                    </p:anim>
                                    <p:animEffect transition="in" filter="fade">
                                      <p:cBhvr>
                                        <p:cTn id="38" dur="1000"/>
                                        <p:tgtEl>
                                          <p:spTgt spid="10"/>
                                        </p:tgtEl>
                                      </p:cBhvr>
                                    </p:animEffect>
                                  </p:childTnLst>
                                </p:cTn>
                              </p:par>
                            </p:childTnLst>
                          </p:cTn>
                        </p:par>
                        <p:par>
                          <p:cTn id="39" fill="hold">
                            <p:stCondLst>
                              <p:cond delay="500"/>
                            </p:stCondLst>
                            <p:childTnLst>
                              <p:par>
                                <p:cTn id="40" presetID="42" presetClass="entr" presetSubtype="0" fill="hold" nodeType="afterEffect">
                                  <p:stCondLst>
                                    <p:cond delay="0"/>
                                  </p:stCondLst>
                                  <p:childTnLst>
                                    <p:set>
                                      <p:cBhvr>
                                        <p:cTn id="41" dur="1" fill="hold">
                                          <p:stCondLst>
                                            <p:cond delay="0"/>
                                          </p:stCondLst>
                                        </p:cTn>
                                        <p:tgtEl>
                                          <p:spTgt spid="23"/>
                                        </p:tgtEl>
                                        <p:attrNameLst>
                                          <p:attrName>style.visibility</p:attrName>
                                        </p:attrNameLst>
                                      </p:cBhvr>
                                      <p:to>
                                        <p:strVal val="visible"/>
                                      </p:to>
                                    </p:set>
                                    <p:animEffect transition="in" filter="fade">
                                      <p:cBhvr>
                                        <p:cTn id="42" dur="1000"/>
                                        <p:tgtEl>
                                          <p:spTgt spid="23"/>
                                        </p:tgtEl>
                                      </p:cBhvr>
                                    </p:animEffect>
                                    <p:anim calcmode="lin" valueType="num">
                                      <p:cBhvr>
                                        <p:cTn id="43" dur="1000" fill="hold"/>
                                        <p:tgtEl>
                                          <p:spTgt spid="23"/>
                                        </p:tgtEl>
                                        <p:attrNameLst>
                                          <p:attrName>ppt_x</p:attrName>
                                        </p:attrNameLst>
                                      </p:cBhvr>
                                      <p:tavLst>
                                        <p:tav tm="0">
                                          <p:val>
                                            <p:strVal val="#ppt_x"/>
                                          </p:val>
                                        </p:tav>
                                        <p:tav tm="100000">
                                          <p:val>
                                            <p:strVal val="#ppt_x"/>
                                          </p:val>
                                        </p:tav>
                                      </p:tavLst>
                                    </p:anim>
                                    <p:anim calcmode="lin" valueType="num">
                                      <p:cBhvr>
                                        <p:cTn id="44" dur="1000" fill="hold"/>
                                        <p:tgtEl>
                                          <p:spTgt spid="23"/>
                                        </p:tgtEl>
                                        <p:attrNameLst>
                                          <p:attrName>ppt_y</p:attrName>
                                        </p:attrNameLst>
                                      </p:cBhvr>
                                      <p:tavLst>
                                        <p:tav tm="0">
                                          <p:val>
                                            <p:strVal val="#ppt_y+.1"/>
                                          </p:val>
                                        </p:tav>
                                        <p:tav tm="100000">
                                          <p:val>
                                            <p:strVal val="#ppt_y"/>
                                          </p:val>
                                        </p:tav>
                                      </p:tavLst>
                                    </p:anim>
                                  </p:childTnLst>
                                </p:cTn>
                              </p:par>
                            </p:childTnLst>
                          </p:cTn>
                        </p:par>
                        <p:par>
                          <p:cTn id="45" fill="hold">
                            <p:stCondLst>
                              <p:cond delay="1500"/>
                            </p:stCondLst>
                            <p:childTnLst>
                              <p:par>
                                <p:cTn id="46" presetID="42" presetClass="entr" presetSubtype="0" fill="hold" nodeType="afterEffect">
                                  <p:stCondLst>
                                    <p:cond delay="0"/>
                                  </p:stCondLst>
                                  <p:childTnLst>
                                    <p:set>
                                      <p:cBhvr>
                                        <p:cTn id="47" dur="1" fill="hold">
                                          <p:stCondLst>
                                            <p:cond delay="0"/>
                                          </p:stCondLst>
                                        </p:cTn>
                                        <p:tgtEl>
                                          <p:spTgt spid="30"/>
                                        </p:tgtEl>
                                        <p:attrNameLst>
                                          <p:attrName>style.visibility</p:attrName>
                                        </p:attrNameLst>
                                      </p:cBhvr>
                                      <p:to>
                                        <p:strVal val="visible"/>
                                      </p:to>
                                    </p:set>
                                    <p:animEffect transition="in" filter="fade">
                                      <p:cBhvr>
                                        <p:cTn id="48" dur="1000"/>
                                        <p:tgtEl>
                                          <p:spTgt spid="30"/>
                                        </p:tgtEl>
                                      </p:cBhvr>
                                    </p:animEffect>
                                    <p:anim calcmode="lin" valueType="num">
                                      <p:cBhvr>
                                        <p:cTn id="49" dur="1000" fill="hold"/>
                                        <p:tgtEl>
                                          <p:spTgt spid="30"/>
                                        </p:tgtEl>
                                        <p:attrNameLst>
                                          <p:attrName>ppt_x</p:attrName>
                                        </p:attrNameLst>
                                      </p:cBhvr>
                                      <p:tavLst>
                                        <p:tav tm="0">
                                          <p:val>
                                            <p:strVal val="#ppt_x"/>
                                          </p:val>
                                        </p:tav>
                                        <p:tav tm="100000">
                                          <p:val>
                                            <p:strVal val="#ppt_x"/>
                                          </p:val>
                                        </p:tav>
                                      </p:tavLst>
                                    </p:anim>
                                    <p:anim calcmode="lin" valueType="num">
                                      <p:cBhvr>
                                        <p:cTn id="50" dur="1000" fill="hold"/>
                                        <p:tgtEl>
                                          <p:spTgt spid="30"/>
                                        </p:tgtEl>
                                        <p:attrNameLst>
                                          <p:attrName>ppt_y</p:attrName>
                                        </p:attrNameLst>
                                      </p:cBhvr>
                                      <p:tavLst>
                                        <p:tav tm="0">
                                          <p:val>
                                            <p:strVal val="#ppt_y+.1"/>
                                          </p:val>
                                        </p:tav>
                                        <p:tav tm="100000">
                                          <p:val>
                                            <p:strVal val="#ppt_y"/>
                                          </p:val>
                                        </p:tav>
                                      </p:tavLst>
                                    </p:anim>
                                  </p:childTnLst>
                                </p:cTn>
                              </p:par>
                            </p:childTnLst>
                          </p:cTn>
                        </p:par>
                        <p:par>
                          <p:cTn id="51" fill="hold">
                            <p:stCondLst>
                              <p:cond delay="2500"/>
                            </p:stCondLst>
                            <p:childTnLst>
                              <p:par>
                                <p:cTn id="52" presetID="42" presetClass="entr" presetSubtype="0" fill="hold" nodeType="afterEffect">
                                  <p:stCondLst>
                                    <p:cond delay="0"/>
                                  </p:stCondLst>
                                  <p:childTnLst>
                                    <p:set>
                                      <p:cBhvr>
                                        <p:cTn id="53" dur="1" fill="hold">
                                          <p:stCondLst>
                                            <p:cond delay="0"/>
                                          </p:stCondLst>
                                        </p:cTn>
                                        <p:tgtEl>
                                          <p:spTgt spid="38"/>
                                        </p:tgtEl>
                                        <p:attrNameLst>
                                          <p:attrName>style.visibility</p:attrName>
                                        </p:attrNameLst>
                                      </p:cBhvr>
                                      <p:to>
                                        <p:strVal val="visible"/>
                                      </p:to>
                                    </p:set>
                                    <p:animEffect transition="in" filter="fade">
                                      <p:cBhvr>
                                        <p:cTn id="54" dur="1000"/>
                                        <p:tgtEl>
                                          <p:spTgt spid="38"/>
                                        </p:tgtEl>
                                      </p:cBhvr>
                                    </p:animEffect>
                                    <p:anim calcmode="lin" valueType="num">
                                      <p:cBhvr>
                                        <p:cTn id="55" dur="1000" fill="hold"/>
                                        <p:tgtEl>
                                          <p:spTgt spid="38"/>
                                        </p:tgtEl>
                                        <p:attrNameLst>
                                          <p:attrName>ppt_x</p:attrName>
                                        </p:attrNameLst>
                                      </p:cBhvr>
                                      <p:tavLst>
                                        <p:tav tm="0">
                                          <p:val>
                                            <p:strVal val="#ppt_x"/>
                                          </p:val>
                                        </p:tav>
                                        <p:tav tm="100000">
                                          <p:val>
                                            <p:strVal val="#ppt_x"/>
                                          </p:val>
                                        </p:tav>
                                      </p:tavLst>
                                    </p:anim>
                                    <p:anim calcmode="lin" valueType="num">
                                      <p:cBhvr>
                                        <p:cTn id="56" dur="1000" fill="hold"/>
                                        <p:tgtEl>
                                          <p:spTgt spid="38"/>
                                        </p:tgtEl>
                                        <p:attrNameLst>
                                          <p:attrName>ppt_y</p:attrName>
                                        </p:attrNameLst>
                                      </p:cBhvr>
                                      <p:tavLst>
                                        <p:tav tm="0">
                                          <p:val>
                                            <p:strVal val="#ppt_y+.1"/>
                                          </p:val>
                                        </p:tav>
                                        <p:tav tm="100000">
                                          <p:val>
                                            <p:strVal val="#ppt_y"/>
                                          </p:val>
                                        </p:tav>
                                      </p:tavLst>
                                    </p:anim>
                                  </p:childTnLst>
                                </p:cTn>
                              </p:par>
                            </p:childTnLst>
                          </p:cTn>
                        </p:par>
                        <p:par>
                          <p:cTn id="57" fill="hold">
                            <p:stCondLst>
                              <p:cond delay="3500"/>
                            </p:stCondLst>
                            <p:childTnLst>
                              <p:par>
                                <p:cTn id="58" presetID="42" presetClass="entr" presetSubtype="0" fill="hold" nodeType="afterEffect">
                                  <p:stCondLst>
                                    <p:cond delay="0"/>
                                  </p:stCondLst>
                                  <p:childTnLst>
                                    <p:set>
                                      <p:cBhvr>
                                        <p:cTn id="59" dur="1" fill="hold">
                                          <p:stCondLst>
                                            <p:cond delay="0"/>
                                          </p:stCondLst>
                                        </p:cTn>
                                        <p:tgtEl>
                                          <p:spTgt spid="34"/>
                                        </p:tgtEl>
                                        <p:attrNameLst>
                                          <p:attrName>style.visibility</p:attrName>
                                        </p:attrNameLst>
                                      </p:cBhvr>
                                      <p:to>
                                        <p:strVal val="visible"/>
                                      </p:to>
                                    </p:set>
                                    <p:animEffect transition="in" filter="fade">
                                      <p:cBhvr>
                                        <p:cTn id="60" dur="1000"/>
                                        <p:tgtEl>
                                          <p:spTgt spid="34"/>
                                        </p:tgtEl>
                                      </p:cBhvr>
                                    </p:animEffect>
                                    <p:anim calcmode="lin" valueType="num">
                                      <p:cBhvr>
                                        <p:cTn id="61" dur="1000" fill="hold"/>
                                        <p:tgtEl>
                                          <p:spTgt spid="34"/>
                                        </p:tgtEl>
                                        <p:attrNameLst>
                                          <p:attrName>ppt_x</p:attrName>
                                        </p:attrNameLst>
                                      </p:cBhvr>
                                      <p:tavLst>
                                        <p:tav tm="0">
                                          <p:val>
                                            <p:strVal val="#ppt_x"/>
                                          </p:val>
                                        </p:tav>
                                        <p:tav tm="100000">
                                          <p:val>
                                            <p:strVal val="#ppt_x"/>
                                          </p:val>
                                        </p:tav>
                                      </p:tavLst>
                                    </p:anim>
                                    <p:anim calcmode="lin" valueType="num">
                                      <p:cBhvr>
                                        <p:cTn id="62" dur="1000" fill="hold"/>
                                        <p:tgtEl>
                                          <p:spTgt spid="3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33" grpId="0"/>
      <p:bldP spid="22"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698500" y="-582990"/>
            <a:ext cx="13589000" cy="8023980"/>
            <a:chOff x="-863600" y="-584200"/>
            <a:chExt cx="13335000" cy="7874000"/>
          </a:xfrm>
          <a:solidFill>
            <a:srgbClr val="E6E6E6"/>
          </a:solidFill>
        </p:grpSpPr>
        <p:grpSp>
          <p:nvGrpSpPr>
            <p:cNvPr id="4" name="组合 3"/>
            <p:cNvGrpSpPr/>
            <p:nvPr/>
          </p:nvGrpSpPr>
          <p:grpSpPr>
            <a:xfrm>
              <a:off x="-863600" y="-584200"/>
              <a:ext cx="165100" cy="7874000"/>
              <a:chOff x="-863600" y="-584200"/>
              <a:chExt cx="165100" cy="7874000"/>
            </a:xfrm>
            <a:grpFill/>
          </p:grpSpPr>
          <p:sp>
            <p:nvSpPr>
              <p:cNvPr id="2" name="椭圆 1"/>
              <p:cNvSpPr/>
              <p:nvPr/>
            </p:nvSpPr>
            <p:spPr>
              <a:xfrm>
                <a:off x="-863600" y="-584200"/>
                <a:ext cx="165100" cy="165100"/>
              </a:xfrm>
              <a:prstGeom prst="ellipse">
                <a:avLst/>
              </a:prstGeom>
              <a:grp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椭圆 2"/>
              <p:cNvSpPr/>
              <p:nvPr/>
            </p:nvSpPr>
            <p:spPr>
              <a:xfrm>
                <a:off x="-863600" y="7124700"/>
                <a:ext cx="165100" cy="165100"/>
              </a:xfrm>
              <a:prstGeom prst="ellipse">
                <a:avLst/>
              </a:prstGeom>
              <a:grp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 name="组合 4"/>
            <p:cNvGrpSpPr/>
            <p:nvPr/>
          </p:nvGrpSpPr>
          <p:grpSpPr>
            <a:xfrm>
              <a:off x="12306300" y="-584200"/>
              <a:ext cx="165100" cy="7874000"/>
              <a:chOff x="-863600" y="-584200"/>
              <a:chExt cx="165100" cy="7874000"/>
            </a:xfrm>
            <a:grpFill/>
          </p:grpSpPr>
          <p:sp>
            <p:nvSpPr>
              <p:cNvPr id="6" name="椭圆 5"/>
              <p:cNvSpPr/>
              <p:nvPr/>
            </p:nvSpPr>
            <p:spPr>
              <a:xfrm>
                <a:off x="-863600" y="-584200"/>
                <a:ext cx="165100" cy="165100"/>
              </a:xfrm>
              <a:prstGeom prst="ellipse">
                <a:avLst/>
              </a:prstGeom>
              <a:grp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p:nvSpPr>
            <p:spPr>
              <a:xfrm>
                <a:off x="-863600" y="7124700"/>
                <a:ext cx="165100" cy="165100"/>
              </a:xfrm>
              <a:prstGeom prst="ellipse">
                <a:avLst/>
              </a:prstGeom>
              <a:grp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7" name="文本框 16"/>
          <p:cNvSpPr txBox="1"/>
          <p:nvPr/>
        </p:nvSpPr>
        <p:spPr>
          <a:xfrm>
            <a:off x="4387850" y="1147207"/>
            <a:ext cx="3416300" cy="230832"/>
          </a:xfrm>
          <a:prstGeom prst="rect">
            <a:avLst/>
          </a:prstGeom>
          <a:noFill/>
        </p:spPr>
        <p:txBody>
          <a:bodyPr wrap="square" rtlCol="0">
            <a:spAutoFit/>
          </a:bodyPr>
          <a:lstStyle/>
          <a:p>
            <a:pPr algn="dist"/>
            <a:r>
              <a:rPr lang="en-US" altLang="zh-CN" sz="900" spc="300" dirty="0">
                <a:solidFill>
                  <a:schemeClr val="tx1">
                    <a:lumMod val="50000"/>
                    <a:lumOff val="50000"/>
                  </a:schemeClr>
                </a:solidFill>
                <a:latin typeface="+mn-ea"/>
              </a:rPr>
              <a:t>SCIENCE AND TECHNOLOGY</a:t>
            </a:r>
            <a:endParaRPr lang="zh-CN" altLang="en-US" sz="900" spc="300" dirty="0">
              <a:solidFill>
                <a:schemeClr val="tx1">
                  <a:lumMod val="50000"/>
                  <a:lumOff val="50000"/>
                </a:schemeClr>
              </a:solidFill>
              <a:latin typeface="+mn-ea"/>
            </a:endParaRPr>
          </a:p>
        </p:txBody>
      </p:sp>
      <p:sp>
        <p:nvSpPr>
          <p:cNvPr id="33" name="文本框 32"/>
          <p:cNvSpPr txBox="1"/>
          <p:nvPr/>
        </p:nvSpPr>
        <p:spPr>
          <a:xfrm>
            <a:off x="4718957" y="541929"/>
            <a:ext cx="2754086" cy="707886"/>
          </a:xfrm>
          <a:prstGeom prst="rect">
            <a:avLst/>
          </a:prstGeom>
          <a:noFill/>
        </p:spPr>
        <p:txBody>
          <a:bodyPr wrap="square" rtlCol="0">
            <a:spAutoFit/>
          </a:bodyPr>
          <a:lstStyle/>
          <a:p>
            <a:pPr algn="ctr"/>
            <a:r>
              <a:rPr lang="zh-CN" altLang="en-US" sz="4000" spc="600" dirty="0">
                <a:solidFill>
                  <a:srgbClr val="4C678E"/>
                </a:solidFill>
                <a:latin typeface="思源宋体 Heavy" panose="02020900000000000000" pitchFamily="18" charset="-122"/>
                <a:ea typeface="思源宋体 Heavy" panose="02020900000000000000" pitchFamily="18" charset="-122"/>
              </a:rPr>
              <a:t>结果分析</a:t>
            </a:r>
            <a:endParaRPr lang="zh-CN" altLang="en-US" sz="4000" spc="600" dirty="0">
              <a:solidFill>
                <a:srgbClr val="4C678E"/>
              </a:solidFill>
              <a:latin typeface="思源宋体 Heavy" panose="02020900000000000000" pitchFamily="18" charset="-122"/>
              <a:ea typeface="思源宋体 Heavy" panose="02020900000000000000" pitchFamily="18" charset="-122"/>
            </a:endParaRPr>
          </a:p>
        </p:txBody>
      </p:sp>
      <p:grpSp>
        <p:nvGrpSpPr>
          <p:cNvPr id="9" name="组合 8"/>
          <p:cNvGrpSpPr/>
          <p:nvPr/>
        </p:nvGrpSpPr>
        <p:grpSpPr>
          <a:xfrm>
            <a:off x="3850602" y="939639"/>
            <a:ext cx="4490797" cy="0"/>
            <a:chOff x="3893464" y="1130139"/>
            <a:chExt cx="4490797" cy="0"/>
          </a:xfrm>
        </p:grpSpPr>
        <p:cxnSp>
          <p:nvCxnSpPr>
            <p:cNvPr id="36" name="直接箭头连接符 25"/>
            <p:cNvCxnSpPr/>
            <p:nvPr/>
          </p:nvCxnSpPr>
          <p:spPr>
            <a:xfrm>
              <a:off x="3893464" y="1130139"/>
              <a:ext cx="820497" cy="0"/>
            </a:xfrm>
            <a:prstGeom prst="straightConnector1">
              <a:avLst/>
            </a:prstGeom>
            <a:ln>
              <a:gradFill>
                <a:gsLst>
                  <a:gs pos="100000">
                    <a:srgbClr val="4C678E">
                      <a:alpha val="0"/>
                    </a:srgbClr>
                  </a:gs>
                  <a:gs pos="0">
                    <a:srgbClr val="4C678E"/>
                  </a:gs>
                </a:gsLst>
                <a:lin ang="10800000" scaled="0"/>
              </a:gradFill>
              <a:tailEnd type="oval"/>
            </a:ln>
          </p:spPr>
          <p:style>
            <a:lnRef idx="1">
              <a:schemeClr val="accent1"/>
            </a:lnRef>
            <a:fillRef idx="0">
              <a:schemeClr val="accent1"/>
            </a:fillRef>
            <a:effectRef idx="0">
              <a:schemeClr val="accent1"/>
            </a:effectRef>
            <a:fontRef idx="minor">
              <a:schemeClr val="tx1"/>
            </a:fontRef>
          </p:style>
        </p:cxnSp>
        <p:cxnSp>
          <p:nvCxnSpPr>
            <p:cNvPr id="50" name="直接箭头连接符 25"/>
            <p:cNvCxnSpPr/>
            <p:nvPr/>
          </p:nvCxnSpPr>
          <p:spPr>
            <a:xfrm flipH="1">
              <a:off x="7563764" y="1130139"/>
              <a:ext cx="820497" cy="0"/>
            </a:xfrm>
            <a:prstGeom prst="straightConnector1">
              <a:avLst/>
            </a:prstGeom>
            <a:ln>
              <a:gradFill>
                <a:gsLst>
                  <a:gs pos="100000">
                    <a:srgbClr val="4C678E">
                      <a:alpha val="0"/>
                    </a:srgbClr>
                  </a:gs>
                  <a:gs pos="0">
                    <a:srgbClr val="4C678E"/>
                  </a:gs>
                </a:gsLst>
                <a:lin ang="10800000" scaled="0"/>
              </a:gradFill>
              <a:tailEnd type="oval"/>
            </a:ln>
          </p:spPr>
          <p:style>
            <a:lnRef idx="1">
              <a:schemeClr val="accent1"/>
            </a:lnRef>
            <a:fillRef idx="0">
              <a:schemeClr val="accent1"/>
            </a:fillRef>
            <a:effectRef idx="0">
              <a:schemeClr val="accent1"/>
            </a:effectRef>
            <a:fontRef idx="minor">
              <a:schemeClr val="tx1"/>
            </a:fontRef>
          </p:style>
        </p:cxnSp>
      </p:grpSp>
      <p:sp>
        <p:nvSpPr>
          <p:cNvPr id="10" name="矩形 9"/>
          <p:cNvSpPr/>
          <p:nvPr/>
        </p:nvSpPr>
        <p:spPr>
          <a:xfrm>
            <a:off x="736600" y="1981200"/>
            <a:ext cx="3492500" cy="3365500"/>
          </a:xfrm>
          <a:prstGeom prst="rect">
            <a:avLst/>
          </a:prstGeom>
          <a:gradFill flip="none" rotWithShape="1">
            <a:gsLst>
              <a:gs pos="0">
                <a:srgbClr val="4C678E"/>
              </a:gs>
              <a:gs pos="100000">
                <a:srgbClr val="4C678E">
                  <a:alpha val="97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1" name="组合 10"/>
          <p:cNvGrpSpPr/>
          <p:nvPr/>
        </p:nvGrpSpPr>
        <p:grpSpPr>
          <a:xfrm>
            <a:off x="4445000" y="1981200"/>
            <a:ext cx="7048500" cy="3365500"/>
            <a:chOff x="4445000" y="1981200"/>
            <a:chExt cx="7048500" cy="3365500"/>
          </a:xfrm>
        </p:grpSpPr>
        <p:sp>
          <p:nvSpPr>
            <p:cNvPr id="16" name="矩形 15"/>
            <p:cNvSpPr/>
            <p:nvPr/>
          </p:nvSpPr>
          <p:spPr>
            <a:xfrm>
              <a:off x="4445000" y="1981200"/>
              <a:ext cx="7048500" cy="3365500"/>
            </a:xfrm>
            <a:prstGeom prst="rect">
              <a:avLst/>
            </a:prstGeom>
            <a:blipFill dpi="0" rotWithShape="1">
              <a:blip r:embed="rId1"/>
              <a:srcRect/>
              <a:stretch>
                <a:fillRect t="-8921" b="-8921"/>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4445000" y="1981200"/>
              <a:ext cx="7048500" cy="3365500"/>
            </a:xfrm>
            <a:prstGeom prst="rect">
              <a:avLst/>
            </a:prstGeom>
            <a:gradFill flip="none" rotWithShape="1">
              <a:gsLst>
                <a:gs pos="0">
                  <a:srgbClr val="4C678E"/>
                </a:gs>
                <a:gs pos="100000">
                  <a:srgbClr val="4C678E">
                    <a:alpha val="97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8" name="组合 17"/>
          <p:cNvGrpSpPr/>
          <p:nvPr/>
        </p:nvGrpSpPr>
        <p:grpSpPr>
          <a:xfrm>
            <a:off x="1568932" y="2455705"/>
            <a:ext cx="1777036" cy="1783080"/>
            <a:chOff x="2157926" y="4538663"/>
            <a:chExt cx="485712" cy="487364"/>
          </a:xfrm>
          <a:solidFill>
            <a:schemeClr val="bg1"/>
          </a:solidFill>
        </p:grpSpPr>
        <p:sp>
          <p:nvSpPr>
            <p:cNvPr id="19" name="Freeform 18"/>
            <p:cNvSpPr/>
            <p:nvPr/>
          </p:nvSpPr>
          <p:spPr bwMode="auto">
            <a:xfrm>
              <a:off x="2419830" y="4805364"/>
              <a:ext cx="223808" cy="220663"/>
            </a:xfrm>
            <a:custGeom>
              <a:avLst/>
              <a:gdLst>
                <a:gd name="T0" fmla="*/ 87 w 88"/>
                <a:gd name="T1" fmla="*/ 0 h 87"/>
                <a:gd name="T2" fmla="*/ 1 w 88"/>
                <a:gd name="T3" fmla="*/ 0 h 87"/>
                <a:gd name="T4" fmla="*/ 0 w 88"/>
                <a:gd name="T5" fmla="*/ 1 h 87"/>
                <a:gd name="T6" fmla="*/ 0 w 88"/>
                <a:gd name="T7" fmla="*/ 86 h 87"/>
                <a:gd name="T8" fmla="*/ 1 w 88"/>
                <a:gd name="T9" fmla="*/ 87 h 87"/>
                <a:gd name="T10" fmla="*/ 88 w 88"/>
                <a:gd name="T11" fmla="*/ 1 h 87"/>
                <a:gd name="T12" fmla="*/ 87 w 88"/>
                <a:gd name="T13" fmla="*/ 0 h 87"/>
              </a:gdLst>
              <a:ahLst/>
              <a:cxnLst>
                <a:cxn ang="0">
                  <a:pos x="T0" y="T1"/>
                </a:cxn>
                <a:cxn ang="0">
                  <a:pos x="T2" y="T3"/>
                </a:cxn>
                <a:cxn ang="0">
                  <a:pos x="T4" y="T5"/>
                </a:cxn>
                <a:cxn ang="0">
                  <a:pos x="T6" y="T7"/>
                </a:cxn>
                <a:cxn ang="0">
                  <a:pos x="T8" y="T9"/>
                </a:cxn>
                <a:cxn ang="0">
                  <a:pos x="T10" y="T11"/>
                </a:cxn>
                <a:cxn ang="0">
                  <a:pos x="T12" y="T13"/>
                </a:cxn>
              </a:cxnLst>
              <a:rect l="0" t="0" r="r" b="b"/>
              <a:pathLst>
                <a:path w="88" h="87">
                  <a:moveTo>
                    <a:pt x="87" y="0"/>
                  </a:moveTo>
                  <a:cubicBezTo>
                    <a:pt x="1" y="0"/>
                    <a:pt x="1" y="0"/>
                    <a:pt x="1" y="0"/>
                  </a:cubicBezTo>
                  <a:cubicBezTo>
                    <a:pt x="1" y="0"/>
                    <a:pt x="0" y="0"/>
                    <a:pt x="0" y="1"/>
                  </a:cubicBezTo>
                  <a:cubicBezTo>
                    <a:pt x="0" y="86"/>
                    <a:pt x="0" y="86"/>
                    <a:pt x="0" y="86"/>
                  </a:cubicBezTo>
                  <a:cubicBezTo>
                    <a:pt x="0" y="87"/>
                    <a:pt x="1" y="87"/>
                    <a:pt x="1" y="87"/>
                  </a:cubicBezTo>
                  <a:cubicBezTo>
                    <a:pt x="49" y="87"/>
                    <a:pt x="88" y="48"/>
                    <a:pt x="88" y="1"/>
                  </a:cubicBezTo>
                  <a:cubicBezTo>
                    <a:pt x="88" y="0"/>
                    <a:pt x="88" y="0"/>
                    <a:pt x="87" y="0"/>
                  </a:cubicBezTo>
                  <a:close/>
                </a:path>
              </a:pathLst>
            </a:custGeom>
            <a:grpFill/>
            <a:ln>
              <a:noFill/>
            </a:ln>
          </p:spPr>
          <p:txBody>
            <a:bodyPr vert="horz" wrap="square" lIns="91440" tIns="45720" rIns="91440" bIns="45720" numCol="1" anchor="t" anchorCtr="0" compatLnSpc="1"/>
            <a:lstStyle/>
            <a:p>
              <a:endParaRPr lang="zh-CN" altLang="en-US"/>
            </a:p>
          </p:txBody>
        </p:sp>
        <p:sp>
          <p:nvSpPr>
            <p:cNvPr id="20" name="Freeform 19"/>
            <p:cNvSpPr/>
            <p:nvPr/>
          </p:nvSpPr>
          <p:spPr bwMode="auto">
            <a:xfrm>
              <a:off x="2275387" y="4740276"/>
              <a:ext cx="33333" cy="225425"/>
            </a:xfrm>
            <a:custGeom>
              <a:avLst/>
              <a:gdLst>
                <a:gd name="T0" fmla="*/ 0 w 13"/>
                <a:gd name="T1" fmla="*/ 84 h 89"/>
                <a:gd name="T2" fmla="*/ 13 w 13"/>
                <a:gd name="T3" fmla="*/ 89 h 89"/>
                <a:gd name="T4" fmla="*/ 13 w 13"/>
                <a:gd name="T5" fmla="*/ 4 h 89"/>
                <a:gd name="T6" fmla="*/ 0 w 13"/>
                <a:gd name="T7" fmla="*/ 0 h 89"/>
                <a:gd name="T8" fmla="*/ 0 w 13"/>
                <a:gd name="T9" fmla="*/ 84 h 89"/>
              </a:gdLst>
              <a:ahLst/>
              <a:cxnLst>
                <a:cxn ang="0">
                  <a:pos x="T0" y="T1"/>
                </a:cxn>
                <a:cxn ang="0">
                  <a:pos x="T2" y="T3"/>
                </a:cxn>
                <a:cxn ang="0">
                  <a:pos x="T4" y="T5"/>
                </a:cxn>
                <a:cxn ang="0">
                  <a:pos x="T6" y="T7"/>
                </a:cxn>
                <a:cxn ang="0">
                  <a:pos x="T8" y="T9"/>
                </a:cxn>
              </a:cxnLst>
              <a:rect l="0" t="0" r="r" b="b"/>
              <a:pathLst>
                <a:path w="13" h="89">
                  <a:moveTo>
                    <a:pt x="0" y="84"/>
                  </a:moveTo>
                  <a:cubicBezTo>
                    <a:pt x="4" y="86"/>
                    <a:pt x="8" y="88"/>
                    <a:pt x="13" y="89"/>
                  </a:cubicBezTo>
                  <a:cubicBezTo>
                    <a:pt x="13" y="4"/>
                    <a:pt x="13" y="4"/>
                    <a:pt x="13" y="4"/>
                  </a:cubicBezTo>
                  <a:cubicBezTo>
                    <a:pt x="0" y="0"/>
                    <a:pt x="0" y="0"/>
                    <a:pt x="0" y="0"/>
                  </a:cubicBezTo>
                  <a:lnTo>
                    <a:pt x="0" y="84"/>
                  </a:lnTo>
                  <a:close/>
                </a:path>
              </a:pathLst>
            </a:custGeom>
            <a:grpFill/>
            <a:ln>
              <a:noFill/>
            </a:ln>
          </p:spPr>
          <p:txBody>
            <a:bodyPr vert="horz" wrap="square" lIns="91440" tIns="45720" rIns="91440" bIns="45720" numCol="1" anchor="t" anchorCtr="0" compatLnSpc="1"/>
            <a:lstStyle/>
            <a:p>
              <a:endParaRPr lang="zh-CN" altLang="en-US"/>
            </a:p>
          </p:txBody>
        </p:sp>
        <p:sp>
          <p:nvSpPr>
            <p:cNvPr id="21" name="Freeform 20"/>
            <p:cNvSpPr/>
            <p:nvPr/>
          </p:nvSpPr>
          <p:spPr bwMode="auto">
            <a:xfrm>
              <a:off x="2157926" y="4702176"/>
              <a:ext cx="44444" cy="187325"/>
            </a:xfrm>
            <a:custGeom>
              <a:avLst/>
              <a:gdLst>
                <a:gd name="T0" fmla="*/ 0 w 17"/>
                <a:gd name="T1" fmla="*/ 23 h 74"/>
                <a:gd name="T2" fmla="*/ 17 w 17"/>
                <a:gd name="T3" fmla="*/ 74 h 74"/>
                <a:gd name="T4" fmla="*/ 17 w 17"/>
                <a:gd name="T5" fmla="*/ 5 h 74"/>
                <a:gd name="T6" fmla="*/ 3 w 17"/>
                <a:gd name="T7" fmla="*/ 0 h 74"/>
                <a:gd name="T8" fmla="*/ 0 w 17"/>
                <a:gd name="T9" fmla="*/ 23 h 74"/>
              </a:gdLst>
              <a:ahLst/>
              <a:cxnLst>
                <a:cxn ang="0">
                  <a:pos x="T0" y="T1"/>
                </a:cxn>
                <a:cxn ang="0">
                  <a:pos x="T2" y="T3"/>
                </a:cxn>
                <a:cxn ang="0">
                  <a:pos x="T4" y="T5"/>
                </a:cxn>
                <a:cxn ang="0">
                  <a:pos x="T6" y="T7"/>
                </a:cxn>
                <a:cxn ang="0">
                  <a:pos x="T8" y="T9"/>
                </a:cxn>
              </a:cxnLst>
              <a:rect l="0" t="0" r="r" b="b"/>
              <a:pathLst>
                <a:path w="17" h="74">
                  <a:moveTo>
                    <a:pt x="0" y="23"/>
                  </a:moveTo>
                  <a:cubicBezTo>
                    <a:pt x="0" y="42"/>
                    <a:pt x="7" y="60"/>
                    <a:pt x="17" y="74"/>
                  </a:cubicBezTo>
                  <a:cubicBezTo>
                    <a:pt x="17" y="5"/>
                    <a:pt x="17" y="5"/>
                    <a:pt x="17" y="5"/>
                  </a:cubicBezTo>
                  <a:cubicBezTo>
                    <a:pt x="3" y="0"/>
                    <a:pt x="3" y="0"/>
                    <a:pt x="3" y="0"/>
                  </a:cubicBezTo>
                  <a:cubicBezTo>
                    <a:pt x="1" y="7"/>
                    <a:pt x="0" y="15"/>
                    <a:pt x="0" y="23"/>
                  </a:cubicBezTo>
                  <a:close/>
                </a:path>
              </a:pathLst>
            </a:custGeom>
            <a:grpFill/>
            <a:ln>
              <a:noFill/>
            </a:ln>
          </p:spPr>
          <p:txBody>
            <a:bodyPr vert="horz" wrap="square" lIns="91440" tIns="45720" rIns="91440" bIns="45720" numCol="1" anchor="t" anchorCtr="0" compatLnSpc="1"/>
            <a:lstStyle/>
            <a:p>
              <a:endParaRPr lang="zh-CN" altLang="en-US"/>
            </a:p>
          </p:txBody>
        </p:sp>
        <p:sp>
          <p:nvSpPr>
            <p:cNvPr id="22" name="Freeform 21"/>
            <p:cNvSpPr/>
            <p:nvPr/>
          </p:nvSpPr>
          <p:spPr bwMode="auto">
            <a:xfrm>
              <a:off x="2173800" y="4564064"/>
              <a:ext cx="187301" cy="182563"/>
            </a:xfrm>
            <a:custGeom>
              <a:avLst/>
              <a:gdLst>
                <a:gd name="T0" fmla="*/ 41 w 74"/>
                <a:gd name="T1" fmla="*/ 0 h 72"/>
                <a:gd name="T2" fmla="*/ 0 w 74"/>
                <a:gd name="T3" fmla="*/ 47 h 72"/>
                <a:gd name="T4" fmla="*/ 74 w 74"/>
                <a:gd name="T5" fmla="*/ 72 h 72"/>
                <a:gd name="T6" fmla="*/ 41 w 74"/>
                <a:gd name="T7" fmla="*/ 0 h 72"/>
              </a:gdLst>
              <a:ahLst/>
              <a:cxnLst>
                <a:cxn ang="0">
                  <a:pos x="T0" y="T1"/>
                </a:cxn>
                <a:cxn ang="0">
                  <a:pos x="T2" y="T3"/>
                </a:cxn>
                <a:cxn ang="0">
                  <a:pos x="T4" y="T5"/>
                </a:cxn>
                <a:cxn ang="0">
                  <a:pos x="T6" y="T7"/>
                </a:cxn>
              </a:cxnLst>
              <a:rect l="0" t="0" r="r" b="b"/>
              <a:pathLst>
                <a:path w="74" h="72">
                  <a:moveTo>
                    <a:pt x="41" y="0"/>
                  </a:moveTo>
                  <a:cubicBezTo>
                    <a:pt x="22" y="10"/>
                    <a:pt x="7" y="26"/>
                    <a:pt x="0" y="47"/>
                  </a:cubicBezTo>
                  <a:cubicBezTo>
                    <a:pt x="74" y="72"/>
                    <a:pt x="74" y="72"/>
                    <a:pt x="74" y="72"/>
                  </a:cubicBezTo>
                  <a:lnTo>
                    <a:pt x="41" y="0"/>
                  </a:lnTo>
                  <a:close/>
                </a:path>
              </a:pathLst>
            </a:custGeom>
            <a:grpFill/>
            <a:ln>
              <a:noFill/>
            </a:ln>
          </p:spPr>
          <p:txBody>
            <a:bodyPr vert="horz" wrap="square" lIns="91440" tIns="45720" rIns="91440" bIns="45720" numCol="1" anchor="t" anchorCtr="0" compatLnSpc="1"/>
            <a:lstStyle/>
            <a:p>
              <a:endParaRPr lang="zh-CN" altLang="en-US"/>
            </a:p>
          </p:txBody>
        </p:sp>
        <p:sp>
          <p:nvSpPr>
            <p:cNvPr id="23" name="Freeform 22"/>
            <p:cNvSpPr/>
            <p:nvPr/>
          </p:nvSpPr>
          <p:spPr bwMode="auto">
            <a:xfrm>
              <a:off x="2221419" y="4721226"/>
              <a:ext cx="33333" cy="219075"/>
            </a:xfrm>
            <a:custGeom>
              <a:avLst/>
              <a:gdLst>
                <a:gd name="T0" fmla="*/ 0 w 13"/>
                <a:gd name="T1" fmla="*/ 76 h 86"/>
                <a:gd name="T2" fmla="*/ 0 w 13"/>
                <a:gd name="T3" fmla="*/ 76 h 86"/>
                <a:gd name="T4" fmla="*/ 13 w 13"/>
                <a:gd name="T5" fmla="*/ 86 h 86"/>
                <a:gd name="T6" fmla="*/ 13 w 13"/>
                <a:gd name="T7" fmla="*/ 4 h 86"/>
                <a:gd name="T8" fmla="*/ 0 w 13"/>
                <a:gd name="T9" fmla="*/ 0 h 86"/>
                <a:gd name="T10" fmla="*/ 0 w 13"/>
                <a:gd name="T11" fmla="*/ 76 h 86"/>
              </a:gdLst>
              <a:ahLst/>
              <a:cxnLst>
                <a:cxn ang="0">
                  <a:pos x="T0" y="T1"/>
                </a:cxn>
                <a:cxn ang="0">
                  <a:pos x="T2" y="T3"/>
                </a:cxn>
                <a:cxn ang="0">
                  <a:pos x="T4" y="T5"/>
                </a:cxn>
                <a:cxn ang="0">
                  <a:pos x="T6" y="T7"/>
                </a:cxn>
                <a:cxn ang="0">
                  <a:pos x="T8" y="T9"/>
                </a:cxn>
                <a:cxn ang="0">
                  <a:pos x="T10" y="T11"/>
                </a:cxn>
              </a:cxnLst>
              <a:rect l="0" t="0" r="r" b="b"/>
              <a:pathLst>
                <a:path w="13" h="86">
                  <a:moveTo>
                    <a:pt x="0" y="76"/>
                  </a:moveTo>
                  <a:cubicBezTo>
                    <a:pt x="0" y="76"/>
                    <a:pt x="0" y="76"/>
                    <a:pt x="0" y="76"/>
                  </a:cubicBezTo>
                  <a:cubicBezTo>
                    <a:pt x="4" y="80"/>
                    <a:pt x="8" y="83"/>
                    <a:pt x="13" y="86"/>
                  </a:cubicBezTo>
                  <a:cubicBezTo>
                    <a:pt x="13" y="4"/>
                    <a:pt x="13" y="4"/>
                    <a:pt x="13" y="4"/>
                  </a:cubicBezTo>
                  <a:cubicBezTo>
                    <a:pt x="0" y="0"/>
                    <a:pt x="0" y="0"/>
                    <a:pt x="0" y="0"/>
                  </a:cubicBezTo>
                  <a:lnTo>
                    <a:pt x="0" y="76"/>
                  </a:lnTo>
                  <a:close/>
                </a:path>
              </a:pathLst>
            </a:custGeom>
            <a:grpFill/>
            <a:ln>
              <a:noFill/>
            </a:ln>
          </p:spPr>
          <p:txBody>
            <a:bodyPr vert="horz" wrap="square" lIns="91440" tIns="45720" rIns="91440" bIns="45720" numCol="1" anchor="t" anchorCtr="0" compatLnSpc="1"/>
            <a:lstStyle/>
            <a:p>
              <a:endParaRPr lang="zh-CN" altLang="en-US"/>
            </a:p>
          </p:txBody>
        </p:sp>
        <p:sp>
          <p:nvSpPr>
            <p:cNvPr id="24" name="Freeform 23"/>
            <p:cNvSpPr/>
            <p:nvPr/>
          </p:nvSpPr>
          <p:spPr bwMode="auto">
            <a:xfrm>
              <a:off x="2327767" y="4757739"/>
              <a:ext cx="53968" cy="220663"/>
            </a:xfrm>
            <a:custGeom>
              <a:avLst/>
              <a:gdLst>
                <a:gd name="T0" fmla="*/ 19 w 21"/>
                <a:gd name="T1" fmla="*/ 6 h 87"/>
                <a:gd name="T2" fmla="*/ 0 w 21"/>
                <a:gd name="T3" fmla="*/ 0 h 87"/>
                <a:gd name="T4" fmla="*/ 0 w 21"/>
                <a:gd name="T5" fmla="*/ 85 h 87"/>
                <a:gd name="T6" fmla="*/ 20 w 21"/>
                <a:gd name="T7" fmla="*/ 87 h 87"/>
                <a:gd name="T8" fmla="*/ 21 w 21"/>
                <a:gd name="T9" fmla="*/ 86 h 87"/>
                <a:gd name="T10" fmla="*/ 21 w 21"/>
                <a:gd name="T11" fmla="*/ 6 h 87"/>
                <a:gd name="T12" fmla="*/ 20 w 21"/>
                <a:gd name="T13" fmla="*/ 6 h 87"/>
                <a:gd name="T14" fmla="*/ 19 w 21"/>
                <a:gd name="T15" fmla="*/ 6 h 8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 h="87">
                  <a:moveTo>
                    <a:pt x="19" y="6"/>
                  </a:moveTo>
                  <a:cubicBezTo>
                    <a:pt x="0" y="0"/>
                    <a:pt x="0" y="0"/>
                    <a:pt x="0" y="0"/>
                  </a:cubicBezTo>
                  <a:cubicBezTo>
                    <a:pt x="0" y="85"/>
                    <a:pt x="0" y="85"/>
                    <a:pt x="0" y="85"/>
                  </a:cubicBezTo>
                  <a:cubicBezTo>
                    <a:pt x="6" y="86"/>
                    <a:pt x="13" y="87"/>
                    <a:pt x="20" y="87"/>
                  </a:cubicBezTo>
                  <a:cubicBezTo>
                    <a:pt x="20" y="87"/>
                    <a:pt x="21" y="87"/>
                    <a:pt x="21" y="86"/>
                  </a:cubicBezTo>
                  <a:cubicBezTo>
                    <a:pt x="21" y="6"/>
                    <a:pt x="21" y="6"/>
                    <a:pt x="21" y="6"/>
                  </a:cubicBezTo>
                  <a:cubicBezTo>
                    <a:pt x="21" y="6"/>
                    <a:pt x="20" y="6"/>
                    <a:pt x="20" y="6"/>
                  </a:cubicBezTo>
                  <a:cubicBezTo>
                    <a:pt x="20" y="6"/>
                    <a:pt x="19" y="6"/>
                    <a:pt x="19" y="6"/>
                  </a:cubicBezTo>
                  <a:close/>
                </a:path>
              </a:pathLst>
            </a:custGeom>
            <a:grpFill/>
            <a:ln>
              <a:noFill/>
            </a:ln>
          </p:spPr>
          <p:txBody>
            <a:bodyPr vert="horz" wrap="square" lIns="91440" tIns="45720" rIns="91440" bIns="45720" numCol="1" anchor="t" anchorCtr="0" compatLnSpc="1"/>
            <a:lstStyle/>
            <a:p>
              <a:endParaRPr lang="zh-CN" altLang="en-US"/>
            </a:p>
          </p:txBody>
        </p:sp>
        <p:sp>
          <p:nvSpPr>
            <p:cNvPr id="25" name="Freeform 24"/>
            <p:cNvSpPr/>
            <p:nvPr/>
          </p:nvSpPr>
          <p:spPr bwMode="auto">
            <a:xfrm>
              <a:off x="2296021" y="4538663"/>
              <a:ext cx="301586" cy="223838"/>
            </a:xfrm>
            <a:custGeom>
              <a:avLst/>
              <a:gdLst>
                <a:gd name="T0" fmla="*/ 119 w 119"/>
                <a:gd name="T1" fmla="*/ 87 h 88"/>
                <a:gd name="T2" fmla="*/ 33 w 119"/>
                <a:gd name="T3" fmla="*/ 0 h 88"/>
                <a:gd name="T4" fmla="*/ 0 w 119"/>
                <a:gd name="T5" fmla="*/ 6 h 88"/>
                <a:gd name="T6" fmla="*/ 36 w 119"/>
                <a:gd name="T7" fmla="*/ 83 h 88"/>
                <a:gd name="T8" fmla="*/ 36 w 119"/>
                <a:gd name="T9" fmla="*/ 86 h 88"/>
                <a:gd name="T10" fmla="*/ 37 w 119"/>
                <a:gd name="T11" fmla="*/ 88 h 88"/>
                <a:gd name="T12" fmla="*/ 118 w 119"/>
                <a:gd name="T13" fmla="*/ 88 h 88"/>
                <a:gd name="T14" fmla="*/ 119 w 119"/>
                <a:gd name="T15" fmla="*/ 87 h 8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9" h="88">
                  <a:moveTo>
                    <a:pt x="119" y="87"/>
                  </a:moveTo>
                  <a:cubicBezTo>
                    <a:pt x="119" y="39"/>
                    <a:pt x="80" y="0"/>
                    <a:pt x="33" y="0"/>
                  </a:cubicBezTo>
                  <a:cubicBezTo>
                    <a:pt x="21" y="0"/>
                    <a:pt x="10" y="2"/>
                    <a:pt x="0" y="6"/>
                  </a:cubicBezTo>
                  <a:cubicBezTo>
                    <a:pt x="36" y="83"/>
                    <a:pt x="36" y="83"/>
                    <a:pt x="36" y="83"/>
                  </a:cubicBezTo>
                  <a:cubicBezTo>
                    <a:pt x="36" y="84"/>
                    <a:pt x="36" y="85"/>
                    <a:pt x="36" y="86"/>
                  </a:cubicBezTo>
                  <a:cubicBezTo>
                    <a:pt x="37" y="86"/>
                    <a:pt x="37" y="87"/>
                    <a:pt x="37" y="88"/>
                  </a:cubicBezTo>
                  <a:cubicBezTo>
                    <a:pt x="118" y="88"/>
                    <a:pt x="118" y="88"/>
                    <a:pt x="118" y="88"/>
                  </a:cubicBezTo>
                  <a:cubicBezTo>
                    <a:pt x="119" y="88"/>
                    <a:pt x="119" y="87"/>
                    <a:pt x="119" y="87"/>
                  </a:cubicBezTo>
                  <a:close/>
                </a:path>
              </a:pathLst>
            </a:custGeom>
            <a:grpFill/>
            <a:ln>
              <a:noFill/>
            </a:ln>
          </p:spPr>
          <p:txBody>
            <a:bodyPr vert="horz" wrap="square" lIns="91440" tIns="45720" rIns="91440" bIns="45720" numCol="1" anchor="t" anchorCtr="0" compatLnSpc="1"/>
            <a:lstStyle/>
            <a:p>
              <a:endParaRPr lang="zh-CN" altLang="en-US"/>
            </a:p>
          </p:txBody>
        </p:sp>
      </p:grpSp>
      <p:sp>
        <p:nvSpPr>
          <p:cNvPr id="26" name="矩形 25"/>
          <p:cNvSpPr/>
          <p:nvPr/>
        </p:nvSpPr>
        <p:spPr>
          <a:xfrm>
            <a:off x="1895813" y="4396245"/>
            <a:ext cx="1123274" cy="413062"/>
          </a:xfrm>
          <a:prstGeom prst="rect">
            <a:avLst/>
          </a:prstGeom>
          <a:noFill/>
        </p:spPr>
        <p:txBody>
          <a:bodyPr wrap="square" lIns="0" tIns="0" rIns="0" bIns="0" rtlCol="0">
            <a:spAutoFit/>
          </a:bodyPr>
          <a:lstStyle/>
          <a:p>
            <a:pPr algn="ctr" hangingPunct="0">
              <a:lnSpc>
                <a:spcPct val="150000"/>
              </a:lnSpc>
            </a:pPr>
            <a:r>
              <a:rPr lang="zh-CN" altLang="en-US" sz="2000" b="1" dirty="0">
                <a:solidFill>
                  <a:schemeClr val="bg1"/>
                </a:solidFill>
                <a:latin typeface="思源黑体 CN Bold" panose="020B0800000000000000" pitchFamily="34" charset="-122"/>
                <a:ea typeface="思源黑体 CN Bold" panose="020B0800000000000000" pitchFamily="34" charset="-122"/>
                <a:cs typeface="+mn-ea"/>
                <a:sym typeface="+mn-lt"/>
              </a:rPr>
              <a:t>文本标题</a:t>
            </a:r>
            <a:endParaRPr lang="zh-CN" altLang="en-US" sz="2000" b="1" dirty="0">
              <a:solidFill>
                <a:schemeClr val="bg1"/>
              </a:solidFill>
              <a:latin typeface="思源黑体 CN Bold" panose="020B0800000000000000" pitchFamily="34" charset="-122"/>
              <a:ea typeface="思源黑体 CN Bold" panose="020B0800000000000000" pitchFamily="34" charset="-122"/>
              <a:cs typeface="+mn-ea"/>
              <a:sym typeface="+mn-lt"/>
            </a:endParaRPr>
          </a:p>
        </p:txBody>
      </p:sp>
      <p:grpSp>
        <p:nvGrpSpPr>
          <p:cNvPr id="27" name="组合 26"/>
          <p:cNvGrpSpPr/>
          <p:nvPr/>
        </p:nvGrpSpPr>
        <p:grpSpPr>
          <a:xfrm>
            <a:off x="8103054" y="2367705"/>
            <a:ext cx="2958192" cy="1170091"/>
            <a:chOff x="1259115" y="2186445"/>
            <a:chExt cx="3212192" cy="1170091"/>
          </a:xfrm>
        </p:grpSpPr>
        <p:sp>
          <p:nvSpPr>
            <p:cNvPr id="28" name="矩形 27"/>
            <p:cNvSpPr/>
            <p:nvPr/>
          </p:nvSpPr>
          <p:spPr>
            <a:xfrm>
              <a:off x="1259115" y="2186445"/>
              <a:ext cx="1123274" cy="413062"/>
            </a:xfrm>
            <a:prstGeom prst="rect">
              <a:avLst/>
            </a:prstGeom>
            <a:noFill/>
          </p:spPr>
          <p:txBody>
            <a:bodyPr wrap="square" lIns="0" tIns="0" rIns="0" bIns="0" rtlCol="0">
              <a:spAutoFit/>
            </a:bodyPr>
            <a:lstStyle/>
            <a:p>
              <a:pPr algn="just" hangingPunct="0">
                <a:lnSpc>
                  <a:spcPct val="150000"/>
                </a:lnSpc>
              </a:pPr>
              <a:r>
                <a:rPr lang="zh-CN" altLang="en-US" sz="2000" b="1" dirty="0">
                  <a:solidFill>
                    <a:schemeClr val="bg1"/>
                  </a:solidFill>
                  <a:latin typeface="思源黑体 CN Bold" panose="020B0800000000000000" pitchFamily="34" charset="-122"/>
                  <a:ea typeface="思源黑体 CN Bold" panose="020B0800000000000000" pitchFamily="34" charset="-122"/>
                  <a:cs typeface="+mn-ea"/>
                  <a:sym typeface="+mn-lt"/>
                </a:rPr>
                <a:t>文本标题</a:t>
              </a:r>
              <a:endParaRPr lang="zh-CN" altLang="en-US" sz="2000" b="1" dirty="0">
                <a:solidFill>
                  <a:schemeClr val="bg1"/>
                </a:solidFill>
                <a:latin typeface="思源黑体 CN Bold" panose="020B0800000000000000" pitchFamily="34" charset="-122"/>
                <a:ea typeface="思源黑体 CN Bold" panose="020B0800000000000000" pitchFamily="34" charset="-122"/>
                <a:cs typeface="+mn-ea"/>
                <a:sym typeface="+mn-lt"/>
              </a:endParaRPr>
            </a:p>
          </p:txBody>
        </p:sp>
        <p:sp>
          <p:nvSpPr>
            <p:cNvPr id="29" name="矩形 28"/>
            <p:cNvSpPr/>
            <p:nvPr/>
          </p:nvSpPr>
          <p:spPr>
            <a:xfrm>
              <a:off x="1259115" y="2656151"/>
              <a:ext cx="3212192" cy="700385"/>
            </a:xfrm>
            <a:prstGeom prst="rect">
              <a:avLst/>
            </a:prstGeom>
            <a:noFill/>
          </p:spPr>
          <p:txBody>
            <a:bodyPr wrap="square" lIns="0" tIns="0" rIns="0" bIns="0" rtlCol="0">
              <a:spAutoFit/>
            </a:bodyPr>
            <a:lstStyle/>
            <a:p>
              <a:pPr algn="just" hangingPunct="0">
                <a:lnSpc>
                  <a:spcPct val="150000"/>
                </a:lnSpc>
              </a:pPr>
              <a:r>
                <a:rPr lang="zh-CN" altLang="en-US" sz="1600" dirty="0">
                  <a:solidFill>
                    <a:schemeClr val="bg1"/>
                  </a:solidFill>
                  <a:latin typeface="思源黑体 CN Normal" panose="020B0400000000000000" pitchFamily="34" charset="-122"/>
                  <a:ea typeface="思源黑体 CN Normal" panose="020B0400000000000000" pitchFamily="34" charset="-122"/>
                  <a:cs typeface="+mn-ea"/>
                  <a:sym typeface="+mn-lt"/>
                </a:rPr>
                <a:t>输入您的文本文字，更改文字的颜色或者大小属性。</a:t>
              </a:r>
              <a:endParaRPr lang="zh-CN" altLang="en-US" sz="1600" dirty="0">
                <a:solidFill>
                  <a:schemeClr val="bg1"/>
                </a:solidFill>
                <a:latin typeface="思源黑体 CN Normal" panose="020B0400000000000000" pitchFamily="34" charset="-122"/>
                <a:ea typeface="思源黑体 CN Normal" panose="020B0400000000000000" pitchFamily="34" charset="-122"/>
                <a:cs typeface="+mn-ea"/>
                <a:sym typeface="+mn-lt"/>
              </a:endParaRPr>
            </a:p>
          </p:txBody>
        </p:sp>
      </p:grpSp>
      <p:grpSp>
        <p:nvGrpSpPr>
          <p:cNvPr id="30" name="组合 29"/>
          <p:cNvGrpSpPr/>
          <p:nvPr/>
        </p:nvGrpSpPr>
        <p:grpSpPr>
          <a:xfrm>
            <a:off x="8103054" y="3790105"/>
            <a:ext cx="2958192" cy="1170091"/>
            <a:chOff x="1259115" y="2186445"/>
            <a:chExt cx="3212192" cy="1170091"/>
          </a:xfrm>
        </p:grpSpPr>
        <p:sp>
          <p:nvSpPr>
            <p:cNvPr id="31" name="矩形 30"/>
            <p:cNvSpPr/>
            <p:nvPr/>
          </p:nvSpPr>
          <p:spPr>
            <a:xfrm>
              <a:off x="1259115" y="2186445"/>
              <a:ext cx="1123274" cy="413062"/>
            </a:xfrm>
            <a:prstGeom prst="rect">
              <a:avLst/>
            </a:prstGeom>
            <a:noFill/>
          </p:spPr>
          <p:txBody>
            <a:bodyPr wrap="square" lIns="0" tIns="0" rIns="0" bIns="0" rtlCol="0">
              <a:spAutoFit/>
            </a:bodyPr>
            <a:lstStyle/>
            <a:p>
              <a:pPr algn="just" hangingPunct="0">
                <a:lnSpc>
                  <a:spcPct val="150000"/>
                </a:lnSpc>
              </a:pPr>
              <a:r>
                <a:rPr lang="zh-CN" altLang="en-US" sz="2000" b="1" dirty="0">
                  <a:solidFill>
                    <a:schemeClr val="bg1"/>
                  </a:solidFill>
                  <a:latin typeface="思源黑体 CN Bold" panose="020B0800000000000000" pitchFamily="34" charset="-122"/>
                  <a:ea typeface="思源黑体 CN Bold" panose="020B0800000000000000" pitchFamily="34" charset="-122"/>
                  <a:cs typeface="+mn-ea"/>
                  <a:sym typeface="+mn-lt"/>
                </a:rPr>
                <a:t>文本标题</a:t>
              </a:r>
              <a:endParaRPr lang="zh-CN" altLang="en-US" sz="2000" b="1" dirty="0">
                <a:solidFill>
                  <a:schemeClr val="bg1"/>
                </a:solidFill>
                <a:latin typeface="思源黑体 CN Bold" panose="020B0800000000000000" pitchFamily="34" charset="-122"/>
                <a:ea typeface="思源黑体 CN Bold" panose="020B0800000000000000" pitchFamily="34" charset="-122"/>
                <a:cs typeface="+mn-ea"/>
                <a:sym typeface="+mn-lt"/>
              </a:endParaRPr>
            </a:p>
          </p:txBody>
        </p:sp>
        <p:sp>
          <p:nvSpPr>
            <p:cNvPr id="32" name="矩形 31"/>
            <p:cNvSpPr/>
            <p:nvPr/>
          </p:nvSpPr>
          <p:spPr>
            <a:xfrm>
              <a:off x="1259115" y="2656151"/>
              <a:ext cx="3212192" cy="700385"/>
            </a:xfrm>
            <a:prstGeom prst="rect">
              <a:avLst/>
            </a:prstGeom>
            <a:noFill/>
          </p:spPr>
          <p:txBody>
            <a:bodyPr wrap="square" lIns="0" tIns="0" rIns="0" bIns="0" rtlCol="0">
              <a:spAutoFit/>
            </a:bodyPr>
            <a:lstStyle/>
            <a:p>
              <a:pPr algn="just" hangingPunct="0">
                <a:lnSpc>
                  <a:spcPct val="150000"/>
                </a:lnSpc>
              </a:pPr>
              <a:r>
                <a:rPr lang="zh-CN" altLang="en-US" sz="1600" dirty="0">
                  <a:solidFill>
                    <a:schemeClr val="bg1"/>
                  </a:solidFill>
                  <a:latin typeface="思源黑体 CN Normal" panose="020B0400000000000000" pitchFamily="34" charset="-122"/>
                  <a:ea typeface="思源黑体 CN Normal" panose="020B0400000000000000" pitchFamily="34" charset="-122"/>
                  <a:cs typeface="+mn-ea"/>
                  <a:sym typeface="+mn-lt"/>
                </a:rPr>
                <a:t>输入您的文本文字，更改文字的颜色或者大小属性。</a:t>
              </a:r>
              <a:endParaRPr lang="zh-CN" altLang="en-US" sz="1600" dirty="0">
                <a:solidFill>
                  <a:schemeClr val="bg1"/>
                </a:solidFill>
                <a:latin typeface="思源黑体 CN Normal" panose="020B0400000000000000" pitchFamily="34" charset="-122"/>
                <a:ea typeface="思源黑体 CN Normal" panose="020B0400000000000000" pitchFamily="34" charset="-122"/>
                <a:cs typeface="+mn-ea"/>
                <a:sym typeface="+mn-lt"/>
              </a:endParaRPr>
            </a:p>
          </p:txBody>
        </p:sp>
      </p:grpSp>
      <p:grpSp>
        <p:nvGrpSpPr>
          <p:cNvPr id="34" name="组合 33"/>
          <p:cNvGrpSpPr/>
          <p:nvPr/>
        </p:nvGrpSpPr>
        <p:grpSpPr>
          <a:xfrm>
            <a:off x="4877254" y="2367705"/>
            <a:ext cx="2958192" cy="1170091"/>
            <a:chOff x="1259115" y="2186445"/>
            <a:chExt cx="3212192" cy="1170091"/>
          </a:xfrm>
        </p:grpSpPr>
        <p:sp>
          <p:nvSpPr>
            <p:cNvPr id="35" name="矩形 34"/>
            <p:cNvSpPr/>
            <p:nvPr/>
          </p:nvSpPr>
          <p:spPr>
            <a:xfrm>
              <a:off x="1259115" y="2186445"/>
              <a:ext cx="1123274" cy="413062"/>
            </a:xfrm>
            <a:prstGeom prst="rect">
              <a:avLst/>
            </a:prstGeom>
            <a:noFill/>
          </p:spPr>
          <p:txBody>
            <a:bodyPr wrap="square" lIns="0" tIns="0" rIns="0" bIns="0" rtlCol="0">
              <a:spAutoFit/>
            </a:bodyPr>
            <a:lstStyle/>
            <a:p>
              <a:pPr algn="just" hangingPunct="0">
                <a:lnSpc>
                  <a:spcPct val="150000"/>
                </a:lnSpc>
              </a:pPr>
              <a:r>
                <a:rPr lang="zh-CN" altLang="en-US" sz="2000" b="1" dirty="0">
                  <a:solidFill>
                    <a:schemeClr val="bg1"/>
                  </a:solidFill>
                  <a:latin typeface="思源黑体 CN Bold" panose="020B0800000000000000" pitchFamily="34" charset="-122"/>
                  <a:ea typeface="思源黑体 CN Bold" panose="020B0800000000000000" pitchFamily="34" charset="-122"/>
                  <a:cs typeface="+mn-ea"/>
                  <a:sym typeface="+mn-lt"/>
                </a:rPr>
                <a:t>文本标题</a:t>
              </a:r>
              <a:endParaRPr lang="zh-CN" altLang="en-US" sz="2000" b="1" dirty="0">
                <a:solidFill>
                  <a:schemeClr val="bg1"/>
                </a:solidFill>
                <a:latin typeface="思源黑体 CN Bold" panose="020B0800000000000000" pitchFamily="34" charset="-122"/>
                <a:ea typeface="思源黑体 CN Bold" panose="020B0800000000000000" pitchFamily="34" charset="-122"/>
                <a:cs typeface="+mn-ea"/>
                <a:sym typeface="+mn-lt"/>
              </a:endParaRPr>
            </a:p>
          </p:txBody>
        </p:sp>
        <p:sp>
          <p:nvSpPr>
            <p:cNvPr id="37" name="矩形 36"/>
            <p:cNvSpPr/>
            <p:nvPr/>
          </p:nvSpPr>
          <p:spPr>
            <a:xfrm>
              <a:off x="1259115" y="2656151"/>
              <a:ext cx="3212192" cy="700385"/>
            </a:xfrm>
            <a:prstGeom prst="rect">
              <a:avLst/>
            </a:prstGeom>
            <a:noFill/>
          </p:spPr>
          <p:txBody>
            <a:bodyPr wrap="square" lIns="0" tIns="0" rIns="0" bIns="0" rtlCol="0">
              <a:spAutoFit/>
            </a:bodyPr>
            <a:lstStyle/>
            <a:p>
              <a:pPr algn="just" hangingPunct="0">
                <a:lnSpc>
                  <a:spcPct val="150000"/>
                </a:lnSpc>
              </a:pPr>
              <a:r>
                <a:rPr lang="zh-CN" altLang="en-US" sz="1600" dirty="0">
                  <a:solidFill>
                    <a:schemeClr val="bg1"/>
                  </a:solidFill>
                  <a:latin typeface="思源黑体 CN Normal" panose="020B0400000000000000" pitchFamily="34" charset="-122"/>
                  <a:ea typeface="思源黑体 CN Normal" panose="020B0400000000000000" pitchFamily="34" charset="-122"/>
                  <a:cs typeface="+mn-ea"/>
                  <a:sym typeface="+mn-lt"/>
                </a:rPr>
                <a:t>输入您的文本文字，更改文字的颜色或者大小属性。</a:t>
              </a:r>
              <a:endParaRPr lang="zh-CN" altLang="en-US" sz="1600" dirty="0">
                <a:solidFill>
                  <a:schemeClr val="bg1"/>
                </a:solidFill>
                <a:latin typeface="思源黑体 CN Normal" panose="020B0400000000000000" pitchFamily="34" charset="-122"/>
                <a:ea typeface="思源黑体 CN Normal" panose="020B0400000000000000" pitchFamily="34" charset="-122"/>
                <a:cs typeface="+mn-ea"/>
                <a:sym typeface="+mn-lt"/>
              </a:endParaRPr>
            </a:p>
          </p:txBody>
        </p:sp>
      </p:grpSp>
      <p:grpSp>
        <p:nvGrpSpPr>
          <p:cNvPr id="38" name="组合 37"/>
          <p:cNvGrpSpPr/>
          <p:nvPr/>
        </p:nvGrpSpPr>
        <p:grpSpPr>
          <a:xfrm>
            <a:off x="4877254" y="3790105"/>
            <a:ext cx="2958192" cy="1170091"/>
            <a:chOff x="1259115" y="2186445"/>
            <a:chExt cx="3212192" cy="1170091"/>
          </a:xfrm>
        </p:grpSpPr>
        <p:sp>
          <p:nvSpPr>
            <p:cNvPr id="39" name="矩形 38"/>
            <p:cNvSpPr/>
            <p:nvPr/>
          </p:nvSpPr>
          <p:spPr>
            <a:xfrm>
              <a:off x="1259115" y="2186445"/>
              <a:ext cx="1123274" cy="413062"/>
            </a:xfrm>
            <a:prstGeom prst="rect">
              <a:avLst/>
            </a:prstGeom>
            <a:noFill/>
          </p:spPr>
          <p:txBody>
            <a:bodyPr wrap="square" lIns="0" tIns="0" rIns="0" bIns="0" rtlCol="0">
              <a:spAutoFit/>
            </a:bodyPr>
            <a:lstStyle/>
            <a:p>
              <a:pPr algn="just" hangingPunct="0">
                <a:lnSpc>
                  <a:spcPct val="150000"/>
                </a:lnSpc>
              </a:pPr>
              <a:r>
                <a:rPr lang="zh-CN" altLang="en-US" sz="2000" b="1" dirty="0">
                  <a:solidFill>
                    <a:schemeClr val="bg1"/>
                  </a:solidFill>
                  <a:latin typeface="思源黑体 CN Bold" panose="020B0800000000000000" pitchFamily="34" charset="-122"/>
                  <a:ea typeface="思源黑体 CN Bold" panose="020B0800000000000000" pitchFamily="34" charset="-122"/>
                  <a:cs typeface="+mn-ea"/>
                  <a:sym typeface="+mn-lt"/>
                </a:rPr>
                <a:t>文本标题</a:t>
              </a:r>
              <a:endParaRPr lang="zh-CN" altLang="en-US" sz="2000" b="1" dirty="0">
                <a:solidFill>
                  <a:schemeClr val="bg1"/>
                </a:solidFill>
                <a:latin typeface="思源黑体 CN Bold" panose="020B0800000000000000" pitchFamily="34" charset="-122"/>
                <a:ea typeface="思源黑体 CN Bold" panose="020B0800000000000000" pitchFamily="34" charset="-122"/>
                <a:cs typeface="+mn-ea"/>
                <a:sym typeface="+mn-lt"/>
              </a:endParaRPr>
            </a:p>
          </p:txBody>
        </p:sp>
        <p:sp>
          <p:nvSpPr>
            <p:cNvPr id="40" name="矩形 39"/>
            <p:cNvSpPr/>
            <p:nvPr/>
          </p:nvSpPr>
          <p:spPr>
            <a:xfrm>
              <a:off x="1259115" y="2656151"/>
              <a:ext cx="3212192" cy="700385"/>
            </a:xfrm>
            <a:prstGeom prst="rect">
              <a:avLst/>
            </a:prstGeom>
            <a:noFill/>
          </p:spPr>
          <p:txBody>
            <a:bodyPr wrap="square" lIns="0" tIns="0" rIns="0" bIns="0" rtlCol="0">
              <a:spAutoFit/>
            </a:bodyPr>
            <a:lstStyle/>
            <a:p>
              <a:pPr algn="just" hangingPunct="0">
                <a:lnSpc>
                  <a:spcPct val="150000"/>
                </a:lnSpc>
              </a:pPr>
              <a:r>
                <a:rPr lang="zh-CN" altLang="en-US" sz="1600" dirty="0">
                  <a:solidFill>
                    <a:schemeClr val="bg1"/>
                  </a:solidFill>
                  <a:latin typeface="思源黑体 CN Normal" panose="020B0400000000000000" pitchFamily="34" charset="-122"/>
                  <a:ea typeface="思源黑体 CN Normal" panose="020B0400000000000000" pitchFamily="34" charset="-122"/>
                  <a:cs typeface="+mn-ea"/>
                  <a:sym typeface="+mn-lt"/>
                </a:rPr>
                <a:t>输入您的文本文字，更改文字的颜色或者大小属性。</a:t>
              </a:r>
              <a:endParaRPr lang="zh-CN" altLang="en-US" sz="1600" dirty="0">
                <a:solidFill>
                  <a:schemeClr val="bg1"/>
                </a:solidFill>
                <a:latin typeface="思源黑体 CN Normal" panose="020B0400000000000000" pitchFamily="34" charset="-122"/>
                <a:ea typeface="思源黑体 CN Normal" panose="020B0400000000000000" pitchFamily="34" charset="-122"/>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900" advTm="0">
        <p14:warp dir="in"/>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childTnLst>
                                </p:cTn>
                              </p:par>
                              <p:par>
                                <p:cTn id="10" presetID="42" presetClass="entr" presetSubtype="0" fill="hold" grpId="0" nodeType="with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fade">
                                      <p:cBhvr>
                                        <p:cTn id="12" dur="1000"/>
                                        <p:tgtEl>
                                          <p:spTgt spid="17"/>
                                        </p:tgtEl>
                                      </p:cBhvr>
                                    </p:animEffect>
                                    <p:anim calcmode="lin" valueType="num">
                                      <p:cBhvr>
                                        <p:cTn id="13" dur="1000" fill="hold"/>
                                        <p:tgtEl>
                                          <p:spTgt spid="17"/>
                                        </p:tgtEl>
                                        <p:attrNameLst>
                                          <p:attrName>ppt_x</p:attrName>
                                        </p:attrNameLst>
                                      </p:cBhvr>
                                      <p:tavLst>
                                        <p:tav tm="0">
                                          <p:val>
                                            <p:strVal val="#ppt_x"/>
                                          </p:val>
                                        </p:tav>
                                        <p:tav tm="100000">
                                          <p:val>
                                            <p:strVal val="#ppt_x"/>
                                          </p:val>
                                        </p:tav>
                                      </p:tavLst>
                                    </p:anim>
                                    <p:anim calcmode="lin" valueType="num">
                                      <p:cBhvr>
                                        <p:cTn id="14" dur="1000" fill="hold"/>
                                        <p:tgtEl>
                                          <p:spTgt spid="17"/>
                                        </p:tgtEl>
                                        <p:attrNameLst>
                                          <p:attrName>ppt_y</p:attrName>
                                        </p:attrNameLst>
                                      </p:cBhvr>
                                      <p:tavLst>
                                        <p:tav tm="0">
                                          <p:val>
                                            <p:strVal val="#ppt_y+.1"/>
                                          </p:val>
                                        </p:tav>
                                        <p:tav tm="100000">
                                          <p:val>
                                            <p:strVal val="#ppt_y"/>
                                          </p:val>
                                        </p:tav>
                                      </p:tavLst>
                                    </p:anim>
                                  </p:childTnLst>
                                </p:cTn>
                              </p:par>
                              <p:par>
                                <p:cTn id="15" presetID="53" presetClass="entr" presetSubtype="16" fill="hold" grpId="0" nodeType="withEffect">
                                  <p:stCondLst>
                                    <p:cond delay="0"/>
                                  </p:stCondLst>
                                  <p:childTnLst>
                                    <p:set>
                                      <p:cBhvr>
                                        <p:cTn id="16" dur="1" fill="hold">
                                          <p:stCondLst>
                                            <p:cond delay="0"/>
                                          </p:stCondLst>
                                        </p:cTn>
                                        <p:tgtEl>
                                          <p:spTgt spid="33"/>
                                        </p:tgtEl>
                                        <p:attrNameLst>
                                          <p:attrName>style.visibility</p:attrName>
                                        </p:attrNameLst>
                                      </p:cBhvr>
                                      <p:to>
                                        <p:strVal val="visible"/>
                                      </p:to>
                                    </p:set>
                                    <p:anim calcmode="lin" valueType="num">
                                      <p:cBhvr>
                                        <p:cTn id="17" dur="500" fill="hold"/>
                                        <p:tgtEl>
                                          <p:spTgt spid="33"/>
                                        </p:tgtEl>
                                        <p:attrNameLst>
                                          <p:attrName>ppt_w</p:attrName>
                                        </p:attrNameLst>
                                      </p:cBhvr>
                                      <p:tavLst>
                                        <p:tav tm="0">
                                          <p:val>
                                            <p:fltVal val="0"/>
                                          </p:val>
                                        </p:tav>
                                        <p:tav tm="100000">
                                          <p:val>
                                            <p:strVal val="#ppt_w"/>
                                          </p:val>
                                        </p:tav>
                                      </p:tavLst>
                                    </p:anim>
                                    <p:anim calcmode="lin" valueType="num">
                                      <p:cBhvr>
                                        <p:cTn id="18" dur="500" fill="hold"/>
                                        <p:tgtEl>
                                          <p:spTgt spid="33"/>
                                        </p:tgtEl>
                                        <p:attrNameLst>
                                          <p:attrName>ppt_h</p:attrName>
                                        </p:attrNameLst>
                                      </p:cBhvr>
                                      <p:tavLst>
                                        <p:tav tm="0">
                                          <p:val>
                                            <p:fltVal val="0"/>
                                          </p:val>
                                        </p:tav>
                                        <p:tav tm="100000">
                                          <p:val>
                                            <p:strVal val="#ppt_h"/>
                                          </p:val>
                                        </p:tav>
                                      </p:tavLst>
                                    </p:anim>
                                    <p:animEffect transition="in" filter="fade">
                                      <p:cBhvr>
                                        <p:cTn id="19" dur="500"/>
                                        <p:tgtEl>
                                          <p:spTgt spid="33"/>
                                        </p:tgtEl>
                                      </p:cBhvr>
                                    </p:animEffect>
                                  </p:childTnLst>
                                </p:cTn>
                              </p:par>
                            </p:childTnLst>
                          </p:cTn>
                        </p:par>
                      </p:childTnLst>
                    </p:cTn>
                  </p:par>
                  <p:par>
                    <p:cTn id="20" fill="hold">
                      <p:stCondLst>
                        <p:cond delay="indefinite"/>
                      </p:stCondLst>
                      <p:childTnLst>
                        <p:par>
                          <p:cTn id="21" fill="hold">
                            <p:stCondLst>
                              <p:cond delay="0"/>
                            </p:stCondLst>
                            <p:childTnLst>
                              <p:par>
                                <p:cTn id="22" presetID="53" presetClass="entr" presetSubtype="16" fill="hold" grpId="0" nodeType="clickEffect">
                                  <p:stCondLst>
                                    <p:cond delay="0"/>
                                  </p:stCondLst>
                                  <p:childTnLst>
                                    <p:set>
                                      <p:cBhvr>
                                        <p:cTn id="23" dur="1" fill="hold">
                                          <p:stCondLst>
                                            <p:cond delay="0"/>
                                          </p:stCondLst>
                                        </p:cTn>
                                        <p:tgtEl>
                                          <p:spTgt spid="10"/>
                                        </p:tgtEl>
                                        <p:attrNameLst>
                                          <p:attrName>style.visibility</p:attrName>
                                        </p:attrNameLst>
                                      </p:cBhvr>
                                      <p:to>
                                        <p:strVal val="visible"/>
                                      </p:to>
                                    </p:set>
                                    <p:anim calcmode="lin" valueType="num">
                                      <p:cBhvr>
                                        <p:cTn id="24" dur="500" fill="hold"/>
                                        <p:tgtEl>
                                          <p:spTgt spid="10"/>
                                        </p:tgtEl>
                                        <p:attrNameLst>
                                          <p:attrName>ppt_w</p:attrName>
                                        </p:attrNameLst>
                                      </p:cBhvr>
                                      <p:tavLst>
                                        <p:tav tm="0">
                                          <p:val>
                                            <p:fltVal val="0"/>
                                          </p:val>
                                        </p:tav>
                                        <p:tav tm="100000">
                                          <p:val>
                                            <p:strVal val="#ppt_w"/>
                                          </p:val>
                                        </p:tav>
                                      </p:tavLst>
                                    </p:anim>
                                    <p:anim calcmode="lin" valueType="num">
                                      <p:cBhvr>
                                        <p:cTn id="25" dur="500" fill="hold"/>
                                        <p:tgtEl>
                                          <p:spTgt spid="10"/>
                                        </p:tgtEl>
                                        <p:attrNameLst>
                                          <p:attrName>ppt_h</p:attrName>
                                        </p:attrNameLst>
                                      </p:cBhvr>
                                      <p:tavLst>
                                        <p:tav tm="0">
                                          <p:val>
                                            <p:fltVal val="0"/>
                                          </p:val>
                                        </p:tav>
                                        <p:tav tm="100000">
                                          <p:val>
                                            <p:strVal val="#ppt_h"/>
                                          </p:val>
                                        </p:tav>
                                      </p:tavLst>
                                    </p:anim>
                                    <p:animEffect transition="in" filter="fade">
                                      <p:cBhvr>
                                        <p:cTn id="26" dur="500"/>
                                        <p:tgtEl>
                                          <p:spTgt spid="10"/>
                                        </p:tgtEl>
                                      </p:cBhvr>
                                    </p:animEffect>
                                  </p:childTnLst>
                                </p:cTn>
                              </p:par>
                              <p:par>
                                <p:cTn id="27" presetID="53" presetClass="entr" presetSubtype="16" fill="hold" nodeType="withEffect">
                                  <p:stCondLst>
                                    <p:cond delay="0"/>
                                  </p:stCondLst>
                                  <p:childTnLst>
                                    <p:set>
                                      <p:cBhvr>
                                        <p:cTn id="28" dur="1" fill="hold">
                                          <p:stCondLst>
                                            <p:cond delay="0"/>
                                          </p:stCondLst>
                                        </p:cTn>
                                        <p:tgtEl>
                                          <p:spTgt spid="18"/>
                                        </p:tgtEl>
                                        <p:attrNameLst>
                                          <p:attrName>style.visibility</p:attrName>
                                        </p:attrNameLst>
                                      </p:cBhvr>
                                      <p:to>
                                        <p:strVal val="visible"/>
                                      </p:to>
                                    </p:set>
                                    <p:anim calcmode="lin" valueType="num">
                                      <p:cBhvr>
                                        <p:cTn id="29" dur="500" fill="hold"/>
                                        <p:tgtEl>
                                          <p:spTgt spid="18"/>
                                        </p:tgtEl>
                                        <p:attrNameLst>
                                          <p:attrName>ppt_w</p:attrName>
                                        </p:attrNameLst>
                                      </p:cBhvr>
                                      <p:tavLst>
                                        <p:tav tm="0">
                                          <p:val>
                                            <p:fltVal val="0"/>
                                          </p:val>
                                        </p:tav>
                                        <p:tav tm="100000">
                                          <p:val>
                                            <p:strVal val="#ppt_w"/>
                                          </p:val>
                                        </p:tav>
                                      </p:tavLst>
                                    </p:anim>
                                    <p:anim calcmode="lin" valueType="num">
                                      <p:cBhvr>
                                        <p:cTn id="30" dur="500" fill="hold"/>
                                        <p:tgtEl>
                                          <p:spTgt spid="18"/>
                                        </p:tgtEl>
                                        <p:attrNameLst>
                                          <p:attrName>ppt_h</p:attrName>
                                        </p:attrNameLst>
                                      </p:cBhvr>
                                      <p:tavLst>
                                        <p:tav tm="0">
                                          <p:val>
                                            <p:fltVal val="0"/>
                                          </p:val>
                                        </p:tav>
                                        <p:tav tm="100000">
                                          <p:val>
                                            <p:strVal val="#ppt_h"/>
                                          </p:val>
                                        </p:tav>
                                      </p:tavLst>
                                    </p:anim>
                                    <p:animEffect transition="in" filter="fade">
                                      <p:cBhvr>
                                        <p:cTn id="31" dur="500"/>
                                        <p:tgtEl>
                                          <p:spTgt spid="18"/>
                                        </p:tgtEl>
                                      </p:cBhvr>
                                    </p:animEffect>
                                  </p:childTnLst>
                                </p:cTn>
                              </p:par>
                              <p:par>
                                <p:cTn id="32" presetID="53" presetClass="entr" presetSubtype="16" fill="hold" grpId="0" nodeType="withEffect">
                                  <p:stCondLst>
                                    <p:cond delay="0"/>
                                  </p:stCondLst>
                                  <p:childTnLst>
                                    <p:set>
                                      <p:cBhvr>
                                        <p:cTn id="33" dur="1" fill="hold">
                                          <p:stCondLst>
                                            <p:cond delay="0"/>
                                          </p:stCondLst>
                                        </p:cTn>
                                        <p:tgtEl>
                                          <p:spTgt spid="26"/>
                                        </p:tgtEl>
                                        <p:attrNameLst>
                                          <p:attrName>style.visibility</p:attrName>
                                        </p:attrNameLst>
                                      </p:cBhvr>
                                      <p:to>
                                        <p:strVal val="visible"/>
                                      </p:to>
                                    </p:set>
                                    <p:anim calcmode="lin" valueType="num">
                                      <p:cBhvr>
                                        <p:cTn id="34" dur="500" fill="hold"/>
                                        <p:tgtEl>
                                          <p:spTgt spid="26"/>
                                        </p:tgtEl>
                                        <p:attrNameLst>
                                          <p:attrName>ppt_w</p:attrName>
                                        </p:attrNameLst>
                                      </p:cBhvr>
                                      <p:tavLst>
                                        <p:tav tm="0">
                                          <p:val>
                                            <p:fltVal val="0"/>
                                          </p:val>
                                        </p:tav>
                                        <p:tav tm="100000">
                                          <p:val>
                                            <p:strVal val="#ppt_w"/>
                                          </p:val>
                                        </p:tav>
                                      </p:tavLst>
                                    </p:anim>
                                    <p:anim calcmode="lin" valueType="num">
                                      <p:cBhvr>
                                        <p:cTn id="35" dur="500" fill="hold"/>
                                        <p:tgtEl>
                                          <p:spTgt spid="26"/>
                                        </p:tgtEl>
                                        <p:attrNameLst>
                                          <p:attrName>ppt_h</p:attrName>
                                        </p:attrNameLst>
                                      </p:cBhvr>
                                      <p:tavLst>
                                        <p:tav tm="0">
                                          <p:val>
                                            <p:fltVal val="0"/>
                                          </p:val>
                                        </p:tav>
                                        <p:tav tm="100000">
                                          <p:val>
                                            <p:strVal val="#ppt_h"/>
                                          </p:val>
                                        </p:tav>
                                      </p:tavLst>
                                    </p:anim>
                                    <p:animEffect transition="in" filter="fade">
                                      <p:cBhvr>
                                        <p:cTn id="36" dur="500"/>
                                        <p:tgtEl>
                                          <p:spTgt spid="26"/>
                                        </p:tgtEl>
                                      </p:cBhvr>
                                    </p:animEffect>
                                  </p:childTnLst>
                                </p:cTn>
                              </p:par>
                            </p:childTnLst>
                          </p:cTn>
                        </p:par>
                      </p:childTnLst>
                    </p:cTn>
                  </p:par>
                  <p:par>
                    <p:cTn id="37" fill="hold">
                      <p:stCondLst>
                        <p:cond delay="indefinite"/>
                      </p:stCondLst>
                      <p:childTnLst>
                        <p:par>
                          <p:cTn id="38" fill="hold">
                            <p:stCondLst>
                              <p:cond delay="0"/>
                            </p:stCondLst>
                            <p:childTnLst>
                              <p:par>
                                <p:cTn id="39" presetID="42" presetClass="entr" presetSubtype="0" fill="hold" nodeType="clickEffect">
                                  <p:stCondLst>
                                    <p:cond delay="0"/>
                                  </p:stCondLst>
                                  <p:childTnLst>
                                    <p:set>
                                      <p:cBhvr>
                                        <p:cTn id="40" dur="1" fill="hold">
                                          <p:stCondLst>
                                            <p:cond delay="0"/>
                                          </p:stCondLst>
                                        </p:cTn>
                                        <p:tgtEl>
                                          <p:spTgt spid="11"/>
                                        </p:tgtEl>
                                        <p:attrNameLst>
                                          <p:attrName>style.visibility</p:attrName>
                                        </p:attrNameLst>
                                      </p:cBhvr>
                                      <p:to>
                                        <p:strVal val="visible"/>
                                      </p:to>
                                    </p:set>
                                    <p:animEffect transition="in" filter="fade">
                                      <p:cBhvr>
                                        <p:cTn id="41" dur="1000"/>
                                        <p:tgtEl>
                                          <p:spTgt spid="11"/>
                                        </p:tgtEl>
                                      </p:cBhvr>
                                    </p:animEffect>
                                    <p:anim calcmode="lin" valueType="num">
                                      <p:cBhvr>
                                        <p:cTn id="42" dur="1000" fill="hold"/>
                                        <p:tgtEl>
                                          <p:spTgt spid="11"/>
                                        </p:tgtEl>
                                        <p:attrNameLst>
                                          <p:attrName>ppt_x</p:attrName>
                                        </p:attrNameLst>
                                      </p:cBhvr>
                                      <p:tavLst>
                                        <p:tav tm="0">
                                          <p:val>
                                            <p:strVal val="#ppt_x"/>
                                          </p:val>
                                        </p:tav>
                                        <p:tav tm="100000">
                                          <p:val>
                                            <p:strVal val="#ppt_x"/>
                                          </p:val>
                                        </p:tav>
                                      </p:tavLst>
                                    </p:anim>
                                    <p:anim calcmode="lin" valueType="num">
                                      <p:cBhvr>
                                        <p:cTn id="43" dur="1000" fill="hold"/>
                                        <p:tgtEl>
                                          <p:spTgt spid="11"/>
                                        </p:tgtEl>
                                        <p:attrNameLst>
                                          <p:attrName>ppt_y</p:attrName>
                                        </p:attrNameLst>
                                      </p:cBhvr>
                                      <p:tavLst>
                                        <p:tav tm="0">
                                          <p:val>
                                            <p:strVal val="#ppt_y+.1"/>
                                          </p:val>
                                        </p:tav>
                                        <p:tav tm="100000">
                                          <p:val>
                                            <p:strVal val="#ppt_y"/>
                                          </p:val>
                                        </p:tav>
                                      </p:tavLst>
                                    </p:anim>
                                  </p:childTnLst>
                                </p:cTn>
                              </p:par>
                            </p:childTnLst>
                          </p:cTn>
                        </p:par>
                        <p:par>
                          <p:cTn id="44" fill="hold">
                            <p:stCondLst>
                              <p:cond delay="1000"/>
                            </p:stCondLst>
                            <p:childTnLst>
                              <p:par>
                                <p:cTn id="45" presetID="2" presetClass="entr" presetSubtype="4" fill="hold" nodeType="afterEffect">
                                  <p:stCondLst>
                                    <p:cond delay="0"/>
                                  </p:stCondLst>
                                  <p:childTnLst>
                                    <p:set>
                                      <p:cBhvr>
                                        <p:cTn id="46" dur="1" fill="hold">
                                          <p:stCondLst>
                                            <p:cond delay="0"/>
                                          </p:stCondLst>
                                        </p:cTn>
                                        <p:tgtEl>
                                          <p:spTgt spid="27"/>
                                        </p:tgtEl>
                                        <p:attrNameLst>
                                          <p:attrName>style.visibility</p:attrName>
                                        </p:attrNameLst>
                                      </p:cBhvr>
                                      <p:to>
                                        <p:strVal val="visible"/>
                                      </p:to>
                                    </p:set>
                                    <p:anim calcmode="lin" valueType="num">
                                      <p:cBhvr additive="base">
                                        <p:cTn id="47" dur="500" fill="hold"/>
                                        <p:tgtEl>
                                          <p:spTgt spid="27"/>
                                        </p:tgtEl>
                                        <p:attrNameLst>
                                          <p:attrName>ppt_x</p:attrName>
                                        </p:attrNameLst>
                                      </p:cBhvr>
                                      <p:tavLst>
                                        <p:tav tm="0">
                                          <p:val>
                                            <p:strVal val="#ppt_x"/>
                                          </p:val>
                                        </p:tav>
                                        <p:tav tm="100000">
                                          <p:val>
                                            <p:strVal val="#ppt_x"/>
                                          </p:val>
                                        </p:tav>
                                      </p:tavLst>
                                    </p:anim>
                                    <p:anim calcmode="lin" valueType="num">
                                      <p:cBhvr additive="base">
                                        <p:cTn id="48" dur="500" fill="hold"/>
                                        <p:tgtEl>
                                          <p:spTgt spid="27"/>
                                        </p:tgtEl>
                                        <p:attrNameLst>
                                          <p:attrName>ppt_y</p:attrName>
                                        </p:attrNameLst>
                                      </p:cBhvr>
                                      <p:tavLst>
                                        <p:tav tm="0">
                                          <p:val>
                                            <p:strVal val="1+#ppt_h/2"/>
                                          </p:val>
                                        </p:tav>
                                        <p:tav tm="100000">
                                          <p:val>
                                            <p:strVal val="#ppt_y"/>
                                          </p:val>
                                        </p:tav>
                                      </p:tavLst>
                                    </p:anim>
                                  </p:childTnLst>
                                </p:cTn>
                              </p:par>
                            </p:childTnLst>
                          </p:cTn>
                        </p:par>
                        <p:par>
                          <p:cTn id="49" fill="hold">
                            <p:stCondLst>
                              <p:cond delay="1500"/>
                            </p:stCondLst>
                            <p:childTnLst>
                              <p:par>
                                <p:cTn id="50" presetID="2" presetClass="entr" presetSubtype="4" fill="hold" nodeType="afterEffect">
                                  <p:stCondLst>
                                    <p:cond delay="0"/>
                                  </p:stCondLst>
                                  <p:childTnLst>
                                    <p:set>
                                      <p:cBhvr>
                                        <p:cTn id="51" dur="1" fill="hold">
                                          <p:stCondLst>
                                            <p:cond delay="0"/>
                                          </p:stCondLst>
                                        </p:cTn>
                                        <p:tgtEl>
                                          <p:spTgt spid="30"/>
                                        </p:tgtEl>
                                        <p:attrNameLst>
                                          <p:attrName>style.visibility</p:attrName>
                                        </p:attrNameLst>
                                      </p:cBhvr>
                                      <p:to>
                                        <p:strVal val="visible"/>
                                      </p:to>
                                    </p:set>
                                    <p:anim calcmode="lin" valueType="num">
                                      <p:cBhvr additive="base">
                                        <p:cTn id="52" dur="500" fill="hold"/>
                                        <p:tgtEl>
                                          <p:spTgt spid="30"/>
                                        </p:tgtEl>
                                        <p:attrNameLst>
                                          <p:attrName>ppt_x</p:attrName>
                                        </p:attrNameLst>
                                      </p:cBhvr>
                                      <p:tavLst>
                                        <p:tav tm="0">
                                          <p:val>
                                            <p:strVal val="#ppt_x"/>
                                          </p:val>
                                        </p:tav>
                                        <p:tav tm="100000">
                                          <p:val>
                                            <p:strVal val="#ppt_x"/>
                                          </p:val>
                                        </p:tav>
                                      </p:tavLst>
                                    </p:anim>
                                    <p:anim calcmode="lin" valueType="num">
                                      <p:cBhvr additive="base">
                                        <p:cTn id="53" dur="500" fill="hold"/>
                                        <p:tgtEl>
                                          <p:spTgt spid="30"/>
                                        </p:tgtEl>
                                        <p:attrNameLst>
                                          <p:attrName>ppt_y</p:attrName>
                                        </p:attrNameLst>
                                      </p:cBhvr>
                                      <p:tavLst>
                                        <p:tav tm="0">
                                          <p:val>
                                            <p:strVal val="1+#ppt_h/2"/>
                                          </p:val>
                                        </p:tav>
                                        <p:tav tm="100000">
                                          <p:val>
                                            <p:strVal val="#ppt_y"/>
                                          </p:val>
                                        </p:tav>
                                      </p:tavLst>
                                    </p:anim>
                                  </p:childTnLst>
                                </p:cTn>
                              </p:par>
                            </p:childTnLst>
                          </p:cTn>
                        </p:par>
                        <p:par>
                          <p:cTn id="54" fill="hold">
                            <p:stCondLst>
                              <p:cond delay="2000"/>
                            </p:stCondLst>
                            <p:childTnLst>
                              <p:par>
                                <p:cTn id="55" presetID="2" presetClass="entr" presetSubtype="4" fill="hold" nodeType="afterEffect">
                                  <p:stCondLst>
                                    <p:cond delay="0"/>
                                  </p:stCondLst>
                                  <p:childTnLst>
                                    <p:set>
                                      <p:cBhvr>
                                        <p:cTn id="56" dur="1" fill="hold">
                                          <p:stCondLst>
                                            <p:cond delay="0"/>
                                          </p:stCondLst>
                                        </p:cTn>
                                        <p:tgtEl>
                                          <p:spTgt spid="34"/>
                                        </p:tgtEl>
                                        <p:attrNameLst>
                                          <p:attrName>style.visibility</p:attrName>
                                        </p:attrNameLst>
                                      </p:cBhvr>
                                      <p:to>
                                        <p:strVal val="visible"/>
                                      </p:to>
                                    </p:set>
                                    <p:anim calcmode="lin" valueType="num">
                                      <p:cBhvr additive="base">
                                        <p:cTn id="57" dur="500" fill="hold"/>
                                        <p:tgtEl>
                                          <p:spTgt spid="34"/>
                                        </p:tgtEl>
                                        <p:attrNameLst>
                                          <p:attrName>ppt_x</p:attrName>
                                        </p:attrNameLst>
                                      </p:cBhvr>
                                      <p:tavLst>
                                        <p:tav tm="0">
                                          <p:val>
                                            <p:strVal val="#ppt_x"/>
                                          </p:val>
                                        </p:tav>
                                        <p:tav tm="100000">
                                          <p:val>
                                            <p:strVal val="#ppt_x"/>
                                          </p:val>
                                        </p:tav>
                                      </p:tavLst>
                                    </p:anim>
                                    <p:anim calcmode="lin" valueType="num">
                                      <p:cBhvr additive="base">
                                        <p:cTn id="58" dur="500" fill="hold"/>
                                        <p:tgtEl>
                                          <p:spTgt spid="34"/>
                                        </p:tgtEl>
                                        <p:attrNameLst>
                                          <p:attrName>ppt_y</p:attrName>
                                        </p:attrNameLst>
                                      </p:cBhvr>
                                      <p:tavLst>
                                        <p:tav tm="0">
                                          <p:val>
                                            <p:strVal val="1+#ppt_h/2"/>
                                          </p:val>
                                        </p:tav>
                                        <p:tav tm="100000">
                                          <p:val>
                                            <p:strVal val="#ppt_y"/>
                                          </p:val>
                                        </p:tav>
                                      </p:tavLst>
                                    </p:anim>
                                  </p:childTnLst>
                                </p:cTn>
                              </p:par>
                            </p:childTnLst>
                          </p:cTn>
                        </p:par>
                        <p:par>
                          <p:cTn id="59" fill="hold">
                            <p:stCondLst>
                              <p:cond delay="2500"/>
                            </p:stCondLst>
                            <p:childTnLst>
                              <p:par>
                                <p:cTn id="60" presetID="2" presetClass="entr" presetSubtype="4" fill="hold" nodeType="afterEffect">
                                  <p:stCondLst>
                                    <p:cond delay="0"/>
                                  </p:stCondLst>
                                  <p:childTnLst>
                                    <p:set>
                                      <p:cBhvr>
                                        <p:cTn id="61" dur="1" fill="hold">
                                          <p:stCondLst>
                                            <p:cond delay="0"/>
                                          </p:stCondLst>
                                        </p:cTn>
                                        <p:tgtEl>
                                          <p:spTgt spid="38"/>
                                        </p:tgtEl>
                                        <p:attrNameLst>
                                          <p:attrName>style.visibility</p:attrName>
                                        </p:attrNameLst>
                                      </p:cBhvr>
                                      <p:to>
                                        <p:strVal val="visible"/>
                                      </p:to>
                                    </p:set>
                                    <p:anim calcmode="lin" valueType="num">
                                      <p:cBhvr additive="base">
                                        <p:cTn id="62" dur="500" fill="hold"/>
                                        <p:tgtEl>
                                          <p:spTgt spid="38"/>
                                        </p:tgtEl>
                                        <p:attrNameLst>
                                          <p:attrName>ppt_x</p:attrName>
                                        </p:attrNameLst>
                                      </p:cBhvr>
                                      <p:tavLst>
                                        <p:tav tm="0">
                                          <p:val>
                                            <p:strVal val="#ppt_x"/>
                                          </p:val>
                                        </p:tav>
                                        <p:tav tm="100000">
                                          <p:val>
                                            <p:strVal val="#ppt_x"/>
                                          </p:val>
                                        </p:tav>
                                      </p:tavLst>
                                    </p:anim>
                                    <p:anim calcmode="lin" valueType="num">
                                      <p:cBhvr additive="base">
                                        <p:cTn id="63" dur="500" fill="hold"/>
                                        <p:tgtEl>
                                          <p:spTgt spid="3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33" grpId="0"/>
      <p:bldP spid="10" grpId="0" animBg="1"/>
      <p:bldP spid="26"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698500" y="-582990"/>
            <a:ext cx="13589000" cy="8023980"/>
            <a:chOff x="-863600" y="-584200"/>
            <a:chExt cx="13335000" cy="7874000"/>
          </a:xfrm>
          <a:solidFill>
            <a:srgbClr val="E6E6E6"/>
          </a:solidFill>
        </p:grpSpPr>
        <p:grpSp>
          <p:nvGrpSpPr>
            <p:cNvPr id="4" name="组合 3"/>
            <p:cNvGrpSpPr/>
            <p:nvPr/>
          </p:nvGrpSpPr>
          <p:grpSpPr>
            <a:xfrm>
              <a:off x="-863600" y="-584200"/>
              <a:ext cx="165100" cy="7874000"/>
              <a:chOff x="-863600" y="-584200"/>
              <a:chExt cx="165100" cy="7874000"/>
            </a:xfrm>
            <a:grpFill/>
          </p:grpSpPr>
          <p:sp>
            <p:nvSpPr>
              <p:cNvPr id="2" name="椭圆 1"/>
              <p:cNvSpPr/>
              <p:nvPr/>
            </p:nvSpPr>
            <p:spPr>
              <a:xfrm>
                <a:off x="-863600" y="-584200"/>
                <a:ext cx="165100" cy="165100"/>
              </a:xfrm>
              <a:prstGeom prst="ellipse">
                <a:avLst/>
              </a:prstGeom>
              <a:grp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椭圆 2"/>
              <p:cNvSpPr/>
              <p:nvPr/>
            </p:nvSpPr>
            <p:spPr>
              <a:xfrm>
                <a:off x="-863600" y="7124700"/>
                <a:ext cx="165100" cy="165100"/>
              </a:xfrm>
              <a:prstGeom prst="ellipse">
                <a:avLst/>
              </a:prstGeom>
              <a:grp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 name="组合 4"/>
            <p:cNvGrpSpPr/>
            <p:nvPr/>
          </p:nvGrpSpPr>
          <p:grpSpPr>
            <a:xfrm>
              <a:off x="12306300" y="-584200"/>
              <a:ext cx="165100" cy="7874000"/>
              <a:chOff x="-863600" y="-584200"/>
              <a:chExt cx="165100" cy="7874000"/>
            </a:xfrm>
            <a:grpFill/>
          </p:grpSpPr>
          <p:sp>
            <p:nvSpPr>
              <p:cNvPr id="6" name="椭圆 5"/>
              <p:cNvSpPr/>
              <p:nvPr/>
            </p:nvSpPr>
            <p:spPr>
              <a:xfrm>
                <a:off x="-863600" y="-584200"/>
                <a:ext cx="165100" cy="165100"/>
              </a:xfrm>
              <a:prstGeom prst="ellipse">
                <a:avLst/>
              </a:prstGeom>
              <a:grp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p:nvSpPr>
            <p:spPr>
              <a:xfrm>
                <a:off x="-863600" y="7124700"/>
                <a:ext cx="165100" cy="165100"/>
              </a:xfrm>
              <a:prstGeom prst="ellipse">
                <a:avLst/>
              </a:prstGeom>
              <a:grp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12" name="组合 11"/>
          <p:cNvGrpSpPr/>
          <p:nvPr/>
        </p:nvGrpSpPr>
        <p:grpSpPr>
          <a:xfrm>
            <a:off x="0" y="-4677"/>
            <a:ext cx="12992100" cy="6862677"/>
            <a:chOff x="0" y="-4677"/>
            <a:chExt cx="12192000" cy="6862677"/>
          </a:xfrm>
        </p:grpSpPr>
        <p:pic>
          <p:nvPicPr>
            <p:cNvPr id="9" name="图片 8"/>
            <p:cNvPicPr>
              <a:picLocks noChangeAspect="1"/>
            </p:cNvPicPr>
            <p:nvPr/>
          </p:nvPicPr>
          <p:blipFill rotWithShape="1">
            <a:blip r:embed="rId1">
              <a:extLst>
                <a:ext uri="{28A0092B-C50C-407E-A947-70E740481C1C}">
                  <a14:useLocalDpi xmlns:a14="http://schemas.microsoft.com/office/drawing/2010/main" val="0"/>
                </a:ext>
              </a:extLst>
            </a:blip>
            <a:srcRect l="52978" t="10561" r="2412" b="26928"/>
            <a:stretch>
              <a:fillRect/>
            </a:stretch>
          </p:blipFill>
          <p:spPr>
            <a:xfrm>
              <a:off x="0" y="-4677"/>
              <a:ext cx="12192000" cy="6862677"/>
            </a:xfrm>
            <a:prstGeom prst="rect">
              <a:avLst/>
            </a:prstGeom>
          </p:spPr>
        </p:pic>
        <p:sp>
          <p:nvSpPr>
            <p:cNvPr id="11" name="任意多边形: 形状 10"/>
            <p:cNvSpPr/>
            <p:nvPr/>
          </p:nvSpPr>
          <p:spPr>
            <a:xfrm>
              <a:off x="1238911" y="147978"/>
              <a:ext cx="9434423" cy="4654525"/>
            </a:xfrm>
            <a:custGeom>
              <a:avLst/>
              <a:gdLst>
                <a:gd name="connsiteX0" fmla="*/ 132689 w 9434423"/>
                <a:gd name="connsiteY0" fmla="*/ 737847 h 4654525"/>
                <a:gd name="connsiteX1" fmla="*/ 180314 w 9434423"/>
                <a:gd name="connsiteY1" fmla="*/ 861672 h 4654525"/>
                <a:gd name="connsiteX2" fmla="*/ 1961489 w 9434423"/>
                <a:gd name="connsiteY2" fmla="*/ 3052422 h 4654525"/>
                <a:gd name="connsiteX3" fmla="*/ 3695039 w 9434423"/>
                <a:gd name="connsiteY3" fmla="*/ 3547722 h 4654525"/>
                <a:gd name="connsiteX4" fmla="*/ 6409664 w 9434423"/>
                <a:gd name="connsiteY4" fmla="*/ 3881097 h 4654525"/>
                <a:gd name="connsiteX5" fmla="*/ 6676364 w 9434423"/>
                <a:gd name="connsiteY5" fmla="*/ 3633447 h 4654525"/>
                <a:gd name="connsiteX6" fmla="*/ 8438489 w 9434423"/>
                <a:gd name="connsiteY6" fmla="*/ 4652622 h 4654525"/>
                <a:gd name="connsiteX7" fmla="*/ 9371939 w 9434423"/>
                <a:gd name="connsiteY7" fmla="*/ 3842997 h 4654525"/>
                <a:gd name="connsiteX8" fmla="*/ 9248114 w 9434423"/>
                <a:gd name="connsiteY8" fmla="*/ 2299947 h 4654525"/>
                <a:gd name="connsiteX9" fmla="*/ 8438489 w 9434423"/>
                <a:gd name="connsiteY9" fmla="*/ 1214097 h 4654525"/>
                <a:gd name="connsiteX10" fmla="*/ 6314414 w 9434423"/>
                <a:gd name="connsiteY10" fmla="*/ 194922 h 4654525"/>
                <a:gd name="connsiteX11" fmla="*/ 5761964 w 9434423"/>
                <a:gd name="connsiteY11" fmla="*/ 4422 h 4654525"/>
                <a:gd name="connsiteX12" fmla="*/ 4742789 w 9434423"/>
                <a:gd name="connsiteY12" fmla="*/ 271122 h 4654525"/>
                <a:gd name="connsiteX13" fmla="*/ 3866489 w 9434423"/>
                <a:gd name="connsiteY13" fmla="*/ 852147 h 4654525"/>
                <a:gd name="connsiteX14" fmla="*/ 2523464 w 9434423"/>
                <a:gd name="connsiteY14" fmla="*/ 623547 h 4654525"/>
                <a:gd name="connsiteX15" fmla="*/ 818489 w 9434423"/>
                <a:gd name="connsiteY15" fmla="*/ 480672 h 4654525"/>
                <a:gd name="connsiteX16" fmla="*/ 132689 w 9434423"/>
                <a:gd name="connsiteY16" fmla="*/ 737847 h 4654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9434423" h="4654525">
                  <a:moveTo>
                    <a:pt x="132689" y="737847"/>
                  </a:moveTo>
                  <a:cubicBezTo>
                    <a:pt x="26327" y="801347"/>
                    <a:pt x="-124486" y="475910"/>
                    <a:pt x="180314" y="861672"/>
                  </a:cubicBezTo>
                  <a:cubicBezTo>
                    <a:pt x="485114" y="1247434"/>
                    <a:pt x="1375702" y="2604747"/>
                    <a:pt x="1961489" y="3052422"/>
                  </a:cubicBezTo>
                  <a:cubicBezTo>
                    <a:pt x="2547277" y="3500097"/>
                    <a:pt x="2953677" y="3409610"/>
                    <a:pt x="3695039" y="3547722"/>
                  </a:cubicBezTo>
                  <a:cubicBezTo>
                    <a:pt x="4436401" y="3685834"/>
                    <a:pt x="5912777" y="3866810"/>
                    <a:pt x="6409664" y="3881097"/>
                  </a:cubicBezTo>
                  <a:cubicBezTo>
                    <a:pt x="6906552" y="3895385"/>
                    <a:pt x="6338226" y="3504859"/>
                    <a:pt x="6676364" y="3633447"/>
                  </a:cubicBezTo>
                  <a:cubicBezTo>
                    <a:pt x="7014502" y="3762035"/>
                    <a:pt x="7989227" y="4617697"/>
                    <a:pt x="8438489" y="4652622"/>
                  </a:cubicBezTo>
                  <a:cubicBezTo>
                    <a:pt x="8887751" y="4687547"/>
                    <a:pt x="9237001" y="4235110"/>
                    <a:pt x="9371939" y="3842997"/>
                  </a:cubicBezTo>
                  <a:cubicBezTo>
                    <a:pt x="9506877" y="3450884"/>
                    <a:pt x="9403689" y="2738097"/>
                    <a:pt x="9248114" y="2299947"/>
                  </a:cubicBezTo>
                  <a:cubicBezTo>
                    <a:pt x="9092539" y="1861797"/>
                    <a:pt x="8927439" y="1564935"/>
                    <a:pt x="8438489" y="1214097"/>
                  </a:cubicBezTo>
                  <a:cubicBezTo>
                    <a:pt x="7949539" y="863260"/>
                    <a:pt x="6760502" y="396535"/>
                    <a:pt x="6314414" y="194922"/>
                  </a:cubicBezTo>
                  <a:cubicBezTo>
                    <a:pt x="5868326" y="-6691"/>
                    <a:pt x="6023901" y="-8278"/>
                    <a:pt x="5761964" y="4422"/>
                  </a:cubicBezTo>
                  <a:cubicBezTo>
                    <a:pt x="5500027" y="17122"/>
                    <a:pt x="5058702" y="129834"/>
                    <a:pt x="4742789" y="271122"/>
                  </a:cubicBezTo>
                  <a:cubicBezTo>
                    <a:pt x="4426876" y="412410"/>
                    <a:pt x="4236377" y="793409"/>
                    <a:pt x="3866489" y="852147"/>
                  </a:cubicBezTo>
                  <a:cubicBezTo>
                    <a:pt x="3496601" y="910885"/>
                    <a:pt x="3031464" y="685459"/>
                    <a:pt x="2523464" y="623547"/>
                  </a:cubicBezTo>
                  <a:cubicBezTo>
                    <a:pt x="2015464" y="561634"/>
                    <a:pt x="1213776" y="466385"/>
                    <a:pt x="818489" y="480672"/>
                  </a:cubicBezTo>
                  <a:cubicBezTo>
                    <a:pt x="423202" y="494959"/>
                    <a:pt x="239051" y="674347"/>
                    <a:pt x="132689" y="737847"/>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3" name="文本框 12"/>
          <p:cNvSpPr txBox="1"/>
          <p:nvPr/>
        </p:nvSpPr>
        <p:spPr>
          <a:xfrm>
            <a:off x="2066925" y="2726329"/>
            <a:ext cx="8058150" cy="1015663"/>
          </a:xfrm>
          <a:prstGeom prst="rect">
            <a:avLst/>
          </a:prstGeom>
          <a:noFill/>
        </p:spPr>
        <p:txBody>
          <a:bodyPr wrap="square" rtlCol="0">
            <a:spAutoFit/>
          </a:bodyPr>
          <a:lstStyle/>
          <a:p>
            <a:pPr algn="ctr"/>
            <a:r>
              <a:rPr lang="zh-CN" altLang="en-US" sz="6000" spc="600" dirty="0">
                <a:solidFill>
                  <a:srgbClr val="4C678E"/>
                </a:solidFill>
                <a:latin typeface="思源宋体 Heavy" panose="02020900000000000000" pitchFamily="18" charset="-122"/>
                <a:ea typeface="思源宋体 Heavy" panose="02020900000000000000" pitchFamily="18" charset="-122"/>
              </a:rPr>
              <a:t>感谢您的欣赏</a:t>
            </a:r>
            <a:endParaRPr lang="zh-CN" altLang="en-US" sz="6000" spc="600" dirty="0">
              <a:solidFill>
                <a:srgbClr val="4C678E"/>
              </a:solidFill>
              <a:latin typeface="思源宋体 Heavy" panose="02020900000000000000" pitchFamily="18" charset="-122"/>
              <a:ea typeface="思源宋体 Heavy" panose="02020900000000000000" pitchFamily="18" charset="-122"/>
            </a:endParaRPr>
          </a:p>
        </p:txBody>
      </p:sp>
      <p:grpSp>
        <p:nvGrpSpPr>
          <p:cNvPr id="15" name="组合 14"/>
          <p:cNvGrpSpPr/>
          <p:nvPr/>
        </p:nvGrpSpPr>
        <p:grpSpPr>
          <a:xfrm>
            <a:off x="939752" y="508992"/>
            <a:ext cx="4520175" cy="589647"/>
            <a:chOff x="706580" y="632385"/>
            <a:chExt cx="4520175" cy="589647"/>
          </a:xfrm>
        </p:grpSpPr>
        <p:sp>
          <p:nvSpPr>
            <p:cNvPr id="16" name="文本框 15"/>
            <p:cNvSpPr txBox="1"/>
            <p:nvPr/>
          </p:nvSpPr>
          <p:spPr>
            <a:xfrm>
              <a:off x="706580" y="632385"/>
              <a:ext cx="2834579" cy="461665"/>
            </a:xfrm>
            <a:prstGeom prst="rect">
              <a:avLst/>
            </a:prstGeom>
            <a:noFill/>
          </p:spPr>
          <p:txBody>
            <a:bodyPr wrap="square" rtlCol="0">
              <a:spAutoFit/>
            </a:bodyPr>
            <a:lstStyle/>
            <a:p>
              <a:r>
                <a:rPr lang="en-US" altLang="zh-CN" sz="2400" spc="600" dirty="0">
                  <a:solidFill>
                    <a:srgbClr val="4C678E"/>
                  </a:solidFill>
                  <a:latin typeface="汉仪心海行楷W" panose="00020600040101010101" pitchFamily="18" charset="-122"/>
                  <a:ea typeface="汉仪心海行楷W" panose="00020600040101010101" pitchFamily="18" charset="-122"/>
                </a:rPr>
                <a:t>XXX</a:t>
              </a:r>
              <a:r>
                <a:rPr lang="zh-CN" altLang="en-US" sz="2400" spc="600" dirty="0">
                  <a:solidFill>
                    <a:srgbClr val="4C678E"/>
                  </a:solidFill>
                  <a:latin typeface="汉仪心海行楷W" panose="00020600040101010101" pitchFamily="18" charset="-122"/>
                  <a:ea typeface="汉仪心海行楷W" panose="00020600040101010101" pitchFamily="18" charset="-122"/>
                </a:rPr>
                <a:t>科技大学</a:t>
              </a:r>
              <a:endParaRPr lang="zh-CN" altLang="en-US" sz="2400" spc="600" dirty="0">
                <a:solidFill>
                  <a:srgbClr val="4C678E"/>
                </a:solidFill>
                <a:latin typeface="汉仪心海行楷W" panose="00020600040101010101" pitchFamily="18" charset="-122"/>
                <a:ea typeface="汉仪心海行楷W" panose="00020600040101010101" pitchFamily="18" charset="-122"/>
              </a:endParaRPr>
            </a:p>
          </p:txBody>
        </p:sp>
        <p:sp>
          <p:nvSpPr>
            <p:cNvPr id="17" name="文本框 16"/>
            <p:cNvSpPr txBox="1"/>
            <p:nvPr/>
          </p:nvSpPr>
          <p:spPr>
            <a:xfrm>
              <a:off x="744680" y="991200"/>
              <a:ext cx="4482075" cy="230832"/>
            </a:xfrm>
            <a:prstGeom prst="rect">
              <a:avLst/>
            </a:prstGeom>
            <a:noFill/>
          </p:spPr>
          <p:txBody>
            <a:bodyPr wrap="square" rtlCol="0">
              <a:spAutoFit/>
            </a:bodyPr>
            <a:lstStyle/>
            <a:p>
              <a:r>
                <a:rPr lang="en-US" altLang="zh-CN" sz="900" spc="300" dirty="0">
                  <a:solidFill>
                    <a:schemeClr val="tx1">
                      <a:lumMod val="50000"/>
                      <a:lumOff val="50000"/>
                    </a:schemeClr>
                  </a:solidFill>
                  <a:latin typeface="+mn-ea"/>
                </a:rPr>
                <a:t>XXX UNIVERSITY OF SCIENCE AND TECHNOLOGY</a:t>
              </a:r>
              <a:endParaRPr lang="zh-CN" altLang="en-US" sz="900" spc="300" dirty="0">
                <a:solidFill>
                  <a:schemeClr val="tx1">
                    <a:lumMod val="50000"/>
                    <a:lumOff val="50000"/>
                  </a:schemeClr>
                </a:solidFill>
                <a:latin typeface="+mn-ea"/>
              </a:endParaRPr>
            </a:p>
          </p:txBody>
        </p:sp>
      </p:grpSp>
      <p:grpSp>
        <p:nvGrpSpPr>
          <p:cNvPr id="18" name="ísļîḓé"/>
          <p:cNvGrpSpPr/>
          <p:nvPr/>
        </p:nvGrpSpPr>
        <p:grpSpPr>
          <a:xfrm>
            <a:off x="452000" y="592577"/>
            <a:ext cx="519548" cy="519548"/>
            <a:chOff x="5683121" y="1558109"/>
            <a:chExt cx="673626" cy="673626"/>
          </a:xfrm>
        </p:grpSpPr>
        <p:sp>
          <p:nvSpPr>
            <p:cNvPr id="19" name="ïşļíḋê"/>
            <p:cNvSpPr/>
            <p:nvPr/>
          </p:nvSpPr>
          <p:spPr>
            <a:xfrm>
              <a:off x="5683121" y="1558109"/>
              <a:ext cx="673626" cy="673626"/>
            </a:xfrm>
            <a:custGeom>
              <a:avLst/>
              <a:gdLst>
                <a:gd name="connsiteX0" fmla="*/ 274320 w 548640"/>
                <a:gd name="connsiteY0" fmla="*/ 0 h 548640"/>
                <a:gd name="connsiteX1" fmla="*/ 548640 w 548640"/>
                <a:gd name="connsiteY1" fmla="*/ 274320 h 548640"/>
                <a:gd name="connsiteX2" fmla="*/ 274320 w 548640"/>
                <a:gd name="connsiteY2" fmla="*/ 548640 h 548640"/>
                <a:gd name="connsiteX3" fmla="*/ 0 w 548640"/>
                <a:gd name="connsiteY3" fmla="*/ 274320 h 548640"/>
                <a:gd name="connsiteX4" fmla="*/ 274320 w 548640"/>
                <a:gd name="connsiteY4" fmla="*/ 0 h 5486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8640" h="548640">
                  <a:moveTo>
                    <a:pt x="274320" y="0"/>
                  </a:moveTo>
                  <a:cubicBezTo>
                    <a:pt x="425823" y="0"/>
                    <a:pt x="548640" y="122817"/>
                    <a:pt x="548640" y="274320"/>
                  </a:cubicBezTo>
                  <a:cubicBezTo>
                    <a:pt x="548640" y="425823"/>
                    <a:pt x="425823" y="548640"/>
                    <a:pt x="274320" y="548640"/>
                  </a:cubicBezTo>
                  <a:cubicBezTo>
                    <a:pt x="122817" y="548640"/>
                    <a:pt x="0" y="425823"/>
                    <a:pt x="0" y="274320"/>
                  </a:cubicBezTo>
                  <a:cubicBezTo>
                    <a:pt x="0" y="122817"/>
                    <a:pt x="122817" y="0"/>
                    <a:pt x="274320" y="0"/>
                  </a:cubicBezTo>
                  <a:close/>
                </a:path>
              </a:pathLst>
            </a:custGeom>
            <a:solidFill>
              <a:srgbClr val="4C678E"/>
            </a:solidFill>
            <a:ln w="38100">
              <a:noFill/>
            </a:ln>
            <a:effectLst/>
          </p:spPr>
          <p:style>
            <a:lnRef idx="0">
              <a:schemeClr val="accent1"/>
            </a:lnRef>
            <a:fillRef idx="3">
              <a:schemeClr val="accent1"/>
            </a:fillRef>
            <a:effectRef idx="3">
              <a:schemeClr val="accent1"/>
            </a:effectRef>
            <a:fontRef idx="minor">
              <a:schemeClr val="lt1"/>
            </a:fontRef>
          </p:style>
          <p:txBody>
            <a:bodyPr wrap="square" lIns="91440" tIns="45720" rIns="91440" bIns="45720" rtlCol="0" anchor="ctr">
              <a:normAutofit/>
            </a:bodyPr>
            <a:lstStyle/>
            <a:p>
              <a:pPr algn="ctr"/>
              <a:endParaRPr lang="en-US" sz="1600" b="1" dirty="0">
                <a:solidFill>
                  <a:schemeClr val="bg1"/>
                </a:solidFill>
                <a:cs typeface="+mn-ea"/>
                <a:sym typeface="+mn-lt"/>
              </a:endParaRPr>
            </a:p>
          </p:txBody>
        </p:sp>
        <p:sp>
          <p:nvSpPr>
            <p:cNvPr id="20" name="îśľîḍe"/>
            <p:cNvSpPr/>
            <p:nvPr/>
          </p:nvSpPr>
          <p:spPr bwMode="auto">
            <a:xfrm>
              <a:off x="5844363" y="1753151"/>
              <a:ext cx="351148" cy="283545"/>
            </a:xfrm>
            <a:custGeom>
              <a:avLst/>
              <a:gdLst>
                <a:gd name="connsiteX0" fmla="*/ 499361 w 608838"/>
                <a:gd name="connsiteY0" fmla="*/ 285654 h 491629"/>
                <a:gd name="connsiteX1" fmla="*/ 499361 w 608838"/>
                <a:gd name="connsiteY1" fmla="*/ 344437 h 491629"/>
                <a:gd name="connsiteX2" fmla="*/ 558245 w 608838"/>
                <a:gd name="connsiteY2" fmla="*/ 344437 h 491629"/>
                <a:gd name="connsiteX3" fmla="*/ 558245 w 608838"/>
                <a:gd name="connsiteY3" fmla="*/ 285654 h 491629"/>
                <a:gd name="connsiteX4" fmla="*/ 50593 w 608838"/>
                <a:gd name="connsiteY4" fmla="*/ 285654 h 491629"/>
                <a:gd name="connsiteX5" fmla="*/ 50593 w 608838"/>
                <a:gd name="connsiteY5" fmla="*/ 344437 h 491629"/>
                <a:gd name="connsiteX6" fmla="*/ 109477 w 608838"/>
                <a:gd name="connsiteY6" fmla="*/ 344437 h 491629"/>
                <a:gd name="connsiteX7" fmla="*/ 109477 w 608838"/>
                <a:gd name="connsiteY7" fmla="*/ 285654 h 491629"/>
                <a:gd name="connsiteX8" fmla="*/ 324062 w 608838"/>
                <a:gd name="connsiteY8" fmla="*/ 265425 h 491629"/>
                <a:gd name="connsiteX9" fmla="*/ 324062 w 608838"/>
                <a:gd name="connsiteY9" fmla="*/ 329947 h 491629"/>
                <a:gd name="connsiteX10" fmla="*/ 388693 w 608838"/>
                <a:gd name="connsiteY10" fmla="*/ 329947 h 491629"/>
                <a:gd name="connsiteX11" fmla="*/ 388693 w 608838"/>
                <a:gd name="connsiteY11" fmla="*/ 265425 h 491629"/>
                <a:gd name="connsiteX12" fmla="*/ 220144 w 608838"/>
                <a:gd name="connsiteY12" fmla="*/ 265425 h 491629"/>
                <a:gd name="connsiteX13" fmla="*/ 220144 w 608838"/>
                <a:gd name="connsiteY13" fmla="*/ 329947 h 491629"/>
                <a:gd name="connsiteX14" fmla="*/ 284775 w 608838"/>
                <a:gd name="connsiteY14" fmla="*/ 329947 h 491629"/>
                <a:gd name="connsiteX15" fmla="*/ 284775 w 608838"/>
                <a:gd name="connsiteY15" fmla="*/ 265425 h 491629"/>
                <a:gd name="connsiteX16" fmla="*/ 499361 w 608838"/>
                <a:gd name="connsiteY16" fmla="*/ 191225 h 491629"/>
                <a:gd name="connsiteX17" fmla="*/ 499361 w 608838"/>
                <a:gd name="connsiteY17" fmla="*/ 250008 h 491629"/>
                <a:gd name="connsiteX18" fmla="*/ 558245 w 608838"/>
                <a:gd name="connsiteY18" fmla="*/ 250008 h 491629"/>
                <a:gd name="connsiteX19" fmla="*/ 558245 w 608838"/>
                <a:gd name="connsiteY19" fmla="*/ 191225 h 491629"/>
                <a:gd name="connsiteX20" fmla="*/ 50593 w 608838"/>
                <a:gd name="connsiteY20" fmla="*/ 191225 h 491629"/>
                <a:gd name="connsiteX21" fmla="*/ 50593 w 608838"/>
                <a:gd name="connsiteY21" fmla="*/ 250008 h 491629"/>
                <a:gd name="connsiteX22" fmla="*/ 109477 w 608838"/>
                <a:gd name="connsiteY22" fmla="*/ 250008 h 491629"/>
                <a:gd name="connsiteX23" fmla="*/ 109477 w 608838"/>
                <a:gd name="connsiteY23" fmla="*/ 191225 h 491629"/>
                <a:gd name="connsiteX24" fmla="*/ 324062 w 608838"/>
                <a:gd name="connsiteY24" fmla="*/ 161682 h 491629"/>
                <a:gd name="connsiteX25" fmla="*/ 324062 w 608838"/>
                <a:gd name="connsiteY25" fmla="*/ 226204 h 491629"/>
                <a:gd name="connsiteX26" fmla="*/ 388693 w 608838"/>
                <a:gd name="connsiteY26" fmla="*/ 226204 h 491629"/>
                <a:gd name="connsiteX27" fmla="*/ 388693 w 608838"/>
                <a:gd name="connsiteY27" fmla="*/ 161682 h 491629"/>
                <a:gd name="connsiteX28" fmla="*/ 220144 w 608838"/>
                <a:gd name="connsiteY28" fmla="*/ 161682 h 491629"/>
                <a:gd name="connsiteX29" fmla="*/ 220144 w 608838"/>
                <a:gd name="connsiteY29" fmla="*/ 226204 h 491629"/>
                <a:gd name="connsiteX30" fmla="*/ 284775 w 608838"/>
                <a:gd name="connsiteY30" fmla="*/ 226204 h 491629"/>
                <a:gd name="connsiteX31" fmla="*/ 284775 w 608838"/>
                <a:gd name="connsiteY31" fmla="*/ 161682 h 491629"/>
                <a:gd name="connsiteX32" fmla="*/ 499361 w 608838"/>
                <a:gd name="connsiteY32" fmla="*/ 96797 h 491629"/>
                <a:gd name="connsiteX33" fmla="*/ 499361 w 608838"/>
                <a:gd name="connsiteY33" fmla="*/ 155579 h 491629"/>
                <a:gd name="connsiteX34" fmla="*/ 558245 w 608838"/>
                <a:gd name="connsiteY34" fmla="*/ 155579 h 491629"/>
                <a:gd name="connsiteX35" fmla="*/ 558245 w 608838"/>
                <a:gd name="connsiteY35" fmla="*/ 96797 h 491629"/>
                <a:gd name="connsiteX36" fmla="*/ 50593 w 608838"/>
                <a:gd name="connsiteY36" fmla="*/ 96797 h 491629"/>
                <a:gd name="connsiteX37" fmla="*/ 50593 w 608838"/>
                <a:gd name="connsiteY37" fmla="*/ 155579 h 491629"/>
                <a:gd name="connsiteX38" fmla="*/ 109477 w 608838"/>
                <a:gd name="connsiteY38" fmla="*/ 155579 h 491629"/>
                <a:gd name="connsiteX39" fmla="*/ 109477 w 608838"/>
                <a:gd name="connsiteY39" fmla="*/ 96797 h 491629"/>
                <a:gd name="connsiteX40" fmla="*/ 324062 w 608838"/>
                <a:gd name="connsiteY40" fmla="*/ 57938 h 491629"/>
                <a:gd name="connsiteX41" fmla="*/ 324062 w 608838"/>
                <a:gd name="connsiteY41" fmla="*/ 122461 h 491629"/>
                <a:gd name="connsiteX42" fmla="*/ 388693 w 608838"/>
                <a:gd name="connsiteY42" fmla="*/ 122461 h 491629"/>
                <a:gd name="connsiteX43" fmla="*/ 388693 w 608838"/>
                <a:gd name="connsiteY43" fmla="*/ 57938 h 491629"/>
                <a:gd name="connsiteX44" fmla="*/ 220144 w 608838"/>
                <a:gd name="connsiteY44" fmla="*/ 57938 h 491629"/>
                <a:gd name="connsiteX45" fmla="*/ 220144 w 608838"/>
                <a:gd name="connsiteY45" fmla="*/ 122461 h 491629"/>
                <a:gd name="connsiteX46" fmla="*/ 284775 w 608838"/>
                <a:gd name="connsiteY46" fmla="*/ 122461 h 491629"/>
                <a:gd name="connsiteX47" fmla="*/ 284775 w 608838"/>
                <a:gd name="connsiteY47" fmla="*/ 57938 h 491629"/>
                <a:gd name="connsiteX48" fmla="*/ 469401 w 608838"/>
                <a:gd name="connsiteY48" fmla="*/ 44033 h 491629"/>
                <a:gd name="connsiteX49" fmla="*/ 608838 w 608838"/>
                <a:gd name="connsiteY49" fmla="*/ 44033 h 491629"/>
                <a:gd name="connsiteX50" fmla="*/ 608838 w 608838"/>
                <a:gd name="connsiteY50" fmla="*/ 491629 h 491629"/>
                <a:gd name="connsiteX51" fmla="*/ 510950 w 608838"/>
                <a:gd name="connsiteY51" fmla="*/ 491629 h 491629"/>
                <a:gd name="connsiteX52" fmla="*/ 510950 w 608838"/>
                <a:gd name="connsiteY52" fmla="*/ 391651 h 491629"/>
                <a:gd name="connsiteX53" fmla="*/ 469401 w 608838"/>
                <a:gd name="connsiteY53" fmla="*/ 391651 h 491629"/>
                <a:gd name="connsiteX54" fmla="*/ 0 w 608838"/>
                <a:gd name="connsiteY54" fmla="*/ 44033 h 491629"/>
                <a:gd name="connsiteX55" fmla="*/ 139437 w 608838"/>
                <a:gd name="connsiteY55" fmla="*/ 44033 h 491629"/>
                <a:gd name="connsiteX56" fmla="*/ 139437 w 608838"/>
                <a:gd name="connsiteY56" fmla="*/ 391651 h 491629"/>
                <a:gd name="connsiteX57" fmla="*/ 97889 w 608838"/>
                <a:gd name="connsiteY57" fmla="*/ 391651 h 491629"/>
                <a:gd name="connsiteX58" fmla="*/ 97889 w 608838"/>
                <a:gd name="connsiteY58" fmla="*/ 491629 h 491629"/>
                <a:gd name="connsiteX59" fmla="*/ 0 w 608838"/>
                <a:gd name="connsiteY59" fmla="*/ 491629 h 491629"/>
                <a:gd name="connsiteX60" fmla="*/ 164558 w 608838"/>
                <a:gd name="connsiteY60" fmla="*/ 0 h 491629"/>
                <a:gd name="connsiteX61" fmla="*/ 444279 w 608838"/>
                <a:gd name="connsiteY61" fmla="*/ 0 h 491629"/>
                <a:gd name="connsiteX62" fmla="*/ 444279 w 608838"/>
                <a:gd name="connsiteY62" fmla="*/ 491629 h 491629"/>
                <a:gd name="connsiteX63" fmla="*/ 336781 w 608838"/>
                <a:gd name="connsiteY63" fmla="*/ 491629 h 491629"/>
                <a:gd name="connsiteX64" fmla="*/ 336781 w 608838"/>
                <a:gd name="connsiteY64" fmla="*/ 381866 h 491629"/>
                <a:gd name="connsiteX65" fmla="*/ 272056 w 608838"/>
                <a:gd name="connsiteY65" fmla="*/ 381866 h 491629"/>
                <a:gd name="connsiteX66" fmla="*/ 272056 w 608838"/>
                <a:gd name="connsiteY66" fmla="*/ 491629 h 491629"/>
                <a:gd name="connsiteX67" fmla="*/ 164558 w 608838"/>
                <a:gd name="connsiteY67" fmla="*/ 491629 h 491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608838" h="491629">
                  <a:moveTo>
                    <a:pt x="499361" y="285654"/>
                  </a:moveTo>
                  <a:lnTo>
                    <a:pt x="499361" y="344437"/>
                  </a:lnTo>
                  <a:lnTo>
                    <a:pt x="558245" y="344437"/>
                  </a:lnTo>
                  <a:lnTo>
                    <a:pt x="558245" y="285654"/>
                  </a:lnTo>
                  <a:close/>
                  <a:moveTo>
                    <a:pt x="50593" y="285654"/>
                  </a:moveTo>
                  <a:lnTo>
                    <a:pt x="50593" y="344437"/>
                  </a:lnTo>
                  <a:lnTo>
                    <a:pt x="109477" y="344437"/>
                  </a:lnTo>
                  <a:lnTo>
                    <a:pt x="109477" y="285654"/>
                  </a:lnTo>
                  <a:close/>
                  <a:moveTo>
                    <a:pt x="324062" y="265425"/>
                  </a:moveTo>
                  <a:lnTo>
                    <a:pt x="324062" y="329947"/>
                  </a:lnTo>
                  <a:lnTo>
                    <a:pt x="388693" y="329947"/>
                  </a:lnTo>
                  <a:lnTo>
                    <a:pt x="388693" y="265425"/>
                  </a:lnTo>
                  <a:close/>
                  <a:moveTo>
                    <a:pt x="220144" y="265425"/>
                  </a:moveTo>
                  <a:lnTo>
                    <a:pt x="220144" y="329947"/>
                  </a:lnTo>
                  <a:lnTo>
                    <a:pt x="284775" y="329947"/>
                  </a:lnTo>
                  <a:lnTo>
                    <a:pt x="284775" y="265425"/>
                  </a:lnTo>
                  <a:close/>
                  <a:moveTo>
                    <a:pt x="499361" y="191225"/>
                  </a:moveTo>
                  <a:lnTo>
                    <a:pt x="499361" y="250008"/>
                  </a:lnTo>
                  <a:lnTo>
                    <a:pt x="558245" y="250008"/>
                  </a:lnTo>
                  <a:lnTo>
                    <a:pt x="558245" y="191225"/>
                  </a:lnTo>
                  <a:close/>
                  <a:moveTo>
                    <a:pt x="50593" y="191225"/>
                  </a:moveTo>
                  <a:lnTo>
                    <a:pt x="50593" y="250008"/>
                  </a:lnTo>
                  <a:lnTo>
                    <a:pt x="109477" y="250008"/>
                  </a:lnTo>
                  <a:lnTo>
                    <a:pt x="109477" y="191225"/>
                  </a:lnTo>
                  <a:close/>
                  <a:moveTo>
                    <a:pt x="324062" y="161682"/>
                  </a:moveTo>
                  <a:lnTo>
                    <a:pt x="324062" y="226204"/>
                  </a:lnTo>
                  <a:lnTo>
                    <a:pt x="388693" y="226204"/>
                  </a:lnTo>
                  <a:lnTo>
                    <a:pt x="388693" y="161682"/>
                  </a:lnTo>
                  <a:close/>
                  <a:moveTo>
                    <a:pt x="220144" y="161682"/>
                  </a:moveTo>
                  <a:lnTo>
                    <a:pt x="220144" y="226204"/>
                  </a:lnTo>
                  <a:lnTo>
                    <a:pt x="284775" y="226204"/>
                  </a:lnTo>
                  <a:lnTo>
                    <a:pt x="284775" y="161682"/>
                  </a:lnTo>
                  <a:close/>
                  <a:moveTo>
                    <a:pt x="499361" y="96797"/>
                  </a:moveTo>
                  <a:lnTo>
                    <a:pt x="499361" y="155579"/>
                  </a:lnTo>
                  <a:lnTo>
                    <a:pt x="558245" y="155579"/>
                  </a:lnTo>
                  <a:lnTo>
                    <a:pt x="558245" y="96797"/>
                  </a:lnTo>
                  <a:close/>
                  <a:moveTo>
                    <a:pt x="50593" y="96797"/>
                  </a:moveTo>
                  <a:lnTo>
                    <a:pt x="50593" y="155579"/>
                  </a:lnTo>
                  <a:lnTo>
                    <a:pt x="109477" y="155579"/>
                  </a:lnTo>
                  <a:lnTo>
                    <a:pt x="109477" y="96797"/>
                  </a:lnTo>
                  <a:close/>
                  <a:moveTo>
                    <a:pt x="324062" y="57938"/>
                  </a:moveTo>
                  <a:lnTo>
                    <a:pt x="324062" y="122461"/>
                  </a:lnTo>
                  <a:lnTo>
                    <a:pt x="388693" y="122461"/>
                  </a:lnTo>
                  <a:lnTo>
                    <a:pt x="388693" y="57938"/>
                  </a:lnTo>
                  <a:close/>
                  <a:moveTo>
                    <a:pt x="220144" y="57938"/>
                  </a:moveTo>
                  <a:lnTo>
                    <a:pt x="220144" y="122461"/>
                  </a:lnTo>
                  <a:lnTo>
                    <a:pt x="284775" y="122461"/>
                  </a:lnTo>
                  <a:lnTo>
                    <a:pt x="284775" y="57938"/>
                  </a:lnTo>
                  <a:close/>
                  <a:moveTo>
                    <a:pt x="469401" y="44033"/>
                  </a:moveTo>
                  <a:lnTo>
                    <a:pt x="608838" y="44033"/>
                  </a:lnTo>
                  <a:lnTo>
                    <a:pt x="608838" y="491629"/>
                  </a:lnTo>
                  <a:lnTo>
                    <a:pt x="510950" y="491629"/>
                  </a:lnTo>
                  <a:lnTo>
                    <a:pt x="510950" y="391651"/>
                  </a:lnTo>
                  <a:lnTo>
                    <a:pt x="469401" y="391651"/>
                  </a:lnTo>
                  <a:close/>
                  <a:moveTo>
                    <a:pt x="0" y="44033"/>
                  </a:moveTo>
                  <a:lnTo>
                    <a:pt x="139437" y="44033"/>
                  </a:lnTo>
                  <a:lnTo>
                    <a:pt x="139437" y="391651"/>
                  </a:lnTo>
                  <a:lnTo>
                    <a:pt x="97889" y="391651"/>
                  </a:lnTo>
                  <a:lnTo>
                    <a:pt x="97889" y="491629"/>
                  </a:lnTo>
                  <a:lnTo>
                    <a:pt x="0" y="491629"/>
                  </a:lnTo>
                  <a:close/>
                  <a:moveTo>
                    <a:pt x="164558" y="0"/>
                  </a:moveTo>
                  <a:lnTo>
                    <a:pt x="444279" y="0"/>
                  </a:lnTo>
                  <a:lnTo>
                    <a:pt x="444279" y="491629"/>
                  </a:lnTo>
                  <a:lnTo>
                    <a:pt x="336781" y="491629"/>
                  </a:lnTo>
                  <a:lnTo>
                    <a:pt x="336781" y="381866"/>
                  </a:lnTo>
                  <a:lnTo>
                    <a:pt x="272056" y="381866"/>
                  </a:lnTo>
                  <a:lnTo>
                    <a:pt x="272056" y="491629"/>
                  </a:lnTo>
                  <a:lnTo>
                    <a:pt x="164558" y="491629"/>
                  </a:lnTo>
                  <a:close/>
                </a:path>
              </a:pathLst>
            </a:custGeom>
            <a:solidFill>
              <a:schemeClr val="bg1"/>
            </a:solidFill>
            <a:ln>
              <a:noFill/>
            </a:ln>
          </p:spPr>
          <p:txBody>
            <a:bodyPr/>
            <a:lstStyle/>
            <a:p>
              <a:endParaRPr lang="zh-CN" altLang="en-US">
                <a:cs typeface="+mn-ea"/>
                <a:sym typeface="+mn-lt"/>
              </a:endParaRPr>
            </a:p>
          </p:txBody>
        </p:sp>
      </p:grpSp>
      <p:grpSp>
        <p:nvGrpSpPr>
          <p:cNvPr id="25" name="组合 24"/>
          <p:cNvGrpSpPr/>
          <p:nvPr/>
        </p:nvGrpSpPr>
        <p:grpSpPr>
          <a:xfrm>
            <a:off x="4147464" y="1866213"/>
            <a:ext cx="3897072" cy="830997"/>
            <a:chOff x="4147464" y="1866213"/>
            <a:chExt cx="3897072" cy="830997"/>
          </a:xfrm>
        </p:grpSpPr>
        <p:sp>
          <p:nvSpPr>
            <p:cNvPr id="14" name="文本框 13"/>
            <p:cNvSpPr txBox="1"/>
            <p:nvPr/>
          </p:nvSpPr>
          <p:spPr>
            <a:xfrm>
              <a:off x="5133975" y="1866213"/>
              <a:ext cx="1924050" cy="830997"/>
            </a:xfrm>
            <a:prstGeom prst="rect">
              <a:avLst/>
            </a:prstGeom>
            <a:noFill/>
          </p:spPr>
          <p:txBody>
            <a:bodyPr wrap="square" rtlCol="0">
              <a:spAutoFit/>
            </a:bodyPr>
            <a:lstStyle/>
            <a:p>
              <a:pPr algn="ctr"/>
              <a:r>
                <a:rPr lang="en-US" altLang="zh-CN" sz="4800" b="1" dirty="0">
                  <a:solidFill>
                    <a:srgbClr val="4C678E"/>
                  </a:solidFill>
                  <a:latin typeface="汉仪铁线黑-65简" panose="00020600040101010101" pitchFamily="18" charset="-122"/>
                  <a:ea typeface="汉仪铁线黑-65简" panose="00020600040101010101" pitchFamily="18" charset="-122"/>
                </a:rPr>
                <a:t>202X</a:t>
              </a:r>
              <a:endParaRPr lang="zh-CN" altLang="en-US" sz="4800" b="1" dirty="0">
                <a:solidFill>
                  <a:srgbClr val="4C678E"/>
                </a:solidFill>
                <a:latin typeface="汉仪铁线黑-65简" panose="00020600040101010101" pitchFamily="18" charset="-122"/>
                <a:ea typeface="汉仪铁线黑-65简" panose="00020600040101010101" pitchFamily="18" charset="-122"/>
              </a:endParaRPr>
            </a:p>
          </p:txBody>
        </p:sp>
        <p:grpSp>
          <p:nvGrpSpPr>
            <p:cNvPr id="24" name="组合 23"/>
            <p:cNvGrpSpPr/>
            <p:nvPr/>
          </p:nvGrpSpPr>
          <p:grpSpPr>
            <a:xfrm>
              <a:off x="4147464" y="2311239"/>
              <a:ext cx="3897072" cy="0"/>
              <a:chOff x="4257678" y="2482689"/>
              <a:chExt cx="3897072" cy="0"/>
            </a:xfrm>
          </p:grpSpPr>
          <p:cxnSp>
            <p:nvCxnSpPr>
              <p:cNvPr id="21" name="直接箭头连接符 25"/>
              <p:cNvCxnSpPr/>
              <p:nvPr/>
            </p:nvCxnSpPr>
            <p:spPr>
              <a:xfrm>
                <a:off x="4257678" y="2482689"/>
                <a:ext cx="820497" cy="0"/>
              </a:xfrm>
              <a:prstGeom prst="straightConnector1">
                <a:avLst/>
              </a:prstGeom>
              <a:ln>
                <a:gradFill>
                  <a:gsLst>
                    <a:gs pos="100000">
                      <a:srgbClr val="4C678E">
                        <a:alpha val="0"/>
                      </a:srgbClr>
                    </a:gs>
                    <a:gs pos="0">
                      <a:srgbClr val="4C678E"/>
                    </a:gs>
                  </a:gsLst>
                  <a:lin ang="10800000" scaled="0"/>
                </a:gradFill>
                <a:tailEnd type="oval"/>
              </a:ln>
            </p:spPr>
            <p:style>
              <a:lnRef idx="1">
                <a:schemeClr val="accent1"/>
              </a:lnRef>
              <a:fillRef idx="0">
                <a:schemeClr val="accent1"/>
              </a:fillRef>
              <a:effectRef idx="0">
                <a:schemeClr val="accent1"/>
              </a:effectRef>
              <a:fontRef idx="minor">
                <a:schemeClr val="tx1"/>
              </a:fontRef>
            </p:style>
          </p:cxnSp>
          <p:cxnSp>
            <p:nvCxnSpPr>
              <p:cNvPr id="23" name="直接箭头连接符 25"/>
              <p:cNvCxnSpPr/>
              <p:nvPr/>
            </p:nvCxnSpPr>
            <p:spPr>
              <a:xfrm flipH="1">
                <a:off x="7334253" y="2482689"/>
                <a:ext cx="820497" cy="0"/>
              </a:xfrm>
              <a:prstGeom prst="straightConnector1">
                <a:avLst/>
              </a:prstGeom>
              <a:ln>
                <a:gradFill>
                  <a:gsLst>
                    <a:gs pos="100000">
                      <a:srgbClr val="4C678E">
                        <a:alpha val="0"/>
                      </a:srgbClr>
                    </a:gs>
                    <a:gs pos="0">
                      <a:srgbClr val="4C678E"/>
                    </a:gs>
                  </a:gsLst>
                  <a:lin ang="10800000" scaled="0"/>
                </a:gradFill>
                <a:tailEnd type="oval"/>
              </a:ln>
            </p:spPr>
            <p:style>
              <a:lnRef idx="1">
                <a:schemeClr val="accent1"/>
              </a:lnRef>
              <a:fillRef idx="0">
                <a:schemeClr val="accent1"/>
              </a:fillRef>
              <a:effectRef idx="0">
                <a:schemeClr val="accent1"/>
              </a:effectRef>
              <a:fontRef idx="minor">
                <a:schemeClr val="tx1"/>
              </a:fontRef>
            </p:style>
          </p:cxnSp>
        </p:grpSp>
      </p:grpSp>
      <p:sp>
        <p:nvSpPr>
          <p:cNvPr id="26" name="文本框 25"/>
          <p:cNvSpPr txBox="1"/>
          <p:nvPr/>
        </p:nvSpPr>
        <p:spPr>
          <a:xfrm>
            <a:off x="4555787" y="4265632"/>
            <a:ext cx="3080426" cy="735394"/>
          </a:xfrm>
          <a:prstGeom prst="rect">
            <a:avLst/>
          </a:prstGeom>
          <a:noFill/>
        </p:spPr>
        <p:txBody>
          <a:bodyPr wrap="square" lIns="0" tIns="0" rIns="0" bIns="0" rtlCol="0">
            <a:spAutoFit/>
          </a:bodyPr>
          <a:lstStyle/>
          <a:p>
            <a:pPr algn="ctr" hangingPunct="0">
              <a:lnSpc>
                <a:spcPct val="150000"/>
              </a:lnSpc>
            </a:pPr>
            <a:r>
              <a:rPr lang="en-US" altLang="zh-CN" sz="1100" dirty="0">
                <a:solidFill>
                  <a:schemeClr val="bg1">
                    <a:lumMod val="65000"/>
                  </a:schemeClr>
                </a:solidFill>
                <a:latin typeface="思源黑体 CN Normal" panose="020B0400000000000000" pitchFamily="34" charset="-122"/>
                <a:ea typeface="思源黑体 CN Normal" panose="020B0400000000000000" pitchFamily="34" charset="-122"/>
                <a:cs typeface="+mn-ea"/>
                <a:sym typeface="+mn-lt"/>
              </a:rPr>
              <a:t>Click here to enter your text, change the color or size of the text. You can also format the appropriate. </a:t>
            </a:r>
            <a:endParaRPr lang="en-US" altLang="zh-CN" sz="1100" dirty="0">
              <a:solidFill>
                <a:schemeClr val="bg1">
                  <a:lumMod val="65000"/>
                </a:schemeClr>
              </a:solidFill>
              <a:latin typeface="思源黑体 CN Normal" panose="020B0400000000000000" pitchFamily="34" charset="-122"/>
              <a:ea typeface="思源黑体 CN Normal" panose="020B0400000000000000" pitchFamily="34" charset="-122"/>
              <a:cs typeface="+mn-ea"/>
              <a:sym typeface="+mn-lt"/>
            </a:endParaRPr>
          </a:p>
        </p:txBody>
      </p:sp>
      <p:sp>
        <p:nvSpPr>
          <p:cNvPr id="27" name="矩形: 圆角 26"/>
          <p:cNvSpPr/>
          <p:nvPr/>
        </p:nvSpPr>
        <p:spPr>
          <a:xfrm>
            <a:off x="10661515" y="592771"/>
            <a:ext cx="1021404" cy="457816"/>
          </a:xfrm>
          <a:prstGeom prst="roundRect">
            <a:avLst/>
          </a:prstGeom>
          <a:solidFill>
            <a:schemeClr val="bg1"/>
          </a:solidFill>
          <a:ln>
            <a:solidFill>
              <a:srgbClr val="4C678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4C678E"/>
                </a:solidFill>
                <a:latin typeface="汉仪铁线黑-65简" panose="00020600040101010101" pitchFamily="18" charset="-122"/>
                <a:ea typeface="汉仪铁线黑-65简" panose="00020600040101010101" pitchFamily="18" charset="-122"/>
              </a:rPr>
              <a:t>06/10</a:t>
            </a:r>
            <a:endParaRPr lang="zh-CN" altLang="en-US" dirty="0">
              <a:solidFill>
                <a:srgbClr val="4C678E"/>
              </a:solidFill>
              <a:latin typeface="汉仪铁线黑-65简" panose="00020600040101010101" pitchFamily="18" charset="-122"/>
              <a:ea typeface="汉仪铁线黑-65简" panose="00020600040101010101" pitchFamily="18" charset="-122"/>
            </a:endParaRPr>
          </a:p>
        </p:txBody>
      </p:sp>
      <p:sp>
        <p:nvSpPr>
          <p:cNvPr id="30" name="矩形: 圆角 29"/>
          <p:cNvSpPr/>
          <p:nvPr/>
        </p:nvSpPr>
        <p:spPr>
          <a:xfrm>
            <a:off x="5103438" y="5276247"/>
            <a:ext cx="1985124" cy="347242"/>
          </a:xfrm>
          <a:prstGeom prst="roundRect">
            <a:avLst>
              <a:gd name="adj" fmla="val 50000"/>
            </a:avLst>
          </a:prstGeom>
          <a:solidFill>
            <a:srgbClr val="4C678E"/>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solidFill>
                  <a:schemeClr val="bg1"/>
                </a:solidFill>
                <a:latin typeface="思源宋体 Heavy" panose="02020900000000000000" pitchFamily="18" charset="-122"/>
                <a:ea typeface="思源宋体 Heavy" panose="02020900000000000000" pitchFamily="18" charset="-122"/>
              </a:rPr>
              <a:t>THNAK YOU</a:t>
            </a:r>
            <a:endParaRPr lang="zh-CN" altLang="en-US" sz="1400" dirty="0">
              <a:solidFill>
                <a:schemeClr val="bg1"/>
              </a:solidFill>
              <a:latin typeface="思源宋体 Heavy" panose="02020900000000000000" pitchFamily="18" charset="-122"/>
              <a:ea typeface="思源宋体 Heavy" panose="02020900000000000000" pitchFamily="18" charset="-122"/>
            </a:endParaRPr>
          </a:p>
        </p:txBody>
      </p:sp>
      <p:sp>
        <p:nvSpPr>
          <p:cNvPr id="35" name="文本框 34"/>
          <p:cNvSpPr txBox="1"/>
          <p:nvPr/>
        </p:nvSpPr>
        <p:spPr>
          <a:xfrm>
            <a:off x="11379385" y="1566153"/>
            <a:ext cx="292388" cy="3212666"/>
          </a:xfrm>
          <a:prstGeom prst="rect">
            <a:avLst/>
          </a:prstGeom>
          <a:noFill/>
        </p:spPr>
        <p:txBody>
          <a:bodyPr vert="eaVert" wrap="square" rtlCol="0">
            <a:spAutoFit/>
          </a:bodyPr>
          <a:lstStyle/>
          <a:p>
            <a:pPr algn="ctr"/>
            <a:r>
              <a:rPr lang="en-US" altLang="zh-CN" sz="700" spc="600" dirty="0">
                <a:solidFill>
                  <a:srgbClr val="4C678E"/>
                </a:solidFill>
                <a:latin typeface="汉仪铁线黑-65简" panose="00020600040101010101" pitchFamily="18" charset="-122"/>
                <a:ea typeface="汉仪铁线黑-65简" panose="00020600040101010101" pitchFamily="18" charset="-122"/>
              </a:rPr>
              <a:t>GRADUATION DEFENSE</a:t>
            </a:r>
            <a:endParaRPr lang="zh-CN" altLang="en-US" sz="700" spc="600" dirty="0">
              <a:solidFill>
                <a:srgbClr val="4C678E"/>
              </a:solidFill>
              <a:latin typeface="汉仪铁线黑-65简" panose="00020600040101010101" pitchFamily="18" charset="-122"/>
              <a:ea typeface="汉仪铁线黑-65简" panose="00020600040101010101" pitchFamily="18" charset="-122"/>
            </a:endParaRPr>
          </a:p>
        </p:txBody>
      </p:sp>
      <p:sp>
        <p:nvSpPr>
          <p:cNvPr id="36" name="文本框 35"/>
          <p:cNvSpPr txBox="1"/>
          <p:nvPr/>
        </p:nvSpPr>
        <p:spPr>
          <a:xfrm>
            <a:off x="5061674" y="3818266"/>
            <a:ext cx="2068653" cy="369332"/>
          </a:xfrm>
          <a:prstGeom prst="rect">
            <a:avLst/>
          </a:prstGeom>
          <a:noFill/>
        </p:spPr>
        <p:txBody>
          <a:bodyPr wrap="square" rtlCol="0">
            <a:spAutoFit/>
          </a:bodyPr>
          <a:lstStyle/>
          <a:p>
            <a:pPr algn="r"/>
            <a:r>
              <a:rPr lang="en-US" altLang="zh-CN" spc="600" dirty="0">
                <a:solidFill>
                  <a:srgbClr val="4C678E"/>
                </a:solidFill>
                <a:latin typeface="+mn-ea"/>
              </a:rPr>
              <a:t>xxx</a:t>
            </a:r>
            <a:r>
              <a:rPr lang="zh-CN" altLang="en-US" spc="600" dirty="0">
                <a:solidFill>
                  <a:srgbClr val="4C678E"/>
                </a:solidFill>
                <a:latin typeface="+mn-ea"/>
              </a:rPr>
              <a:t>院系专业</a:t>
            </a:r>
            <a:endParaRPr lang="zh-CN" altLang="en-US" spc="600" dirty="0">
              <a:solidFill>
                <a:srgbClr val="4C678E"/>
              </a:solidFill>
              <a:latin typeface="+mn-ea"/>
            </a:endParaRPr>
          </a:p>
        </p:txBody>
      </p:sp>
    </p:spTree>
  </p:cSld>
  <p:clrMapOvr>
    <a:masterClrMapping/>
  </p:clrMapOvr>
  <mc:AlternateContent xmlns:mc="http://schemas.openxmlformats.org/markup-compatibility/2006">
    <mc:Choice xmlns:p14="http://schemas.microsoft.com/office/powerpoint/2010/main" Requires="p14">
      <p:transition spd="slow" p14:dur="1600" advTm="9000">
        <p14:prism isInverted="1"/>
      </p:transition>
    </mc:Choice>
    <mc:Fallback>
      <p:transition spd="slow" advTm="9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500" fill="hold"/>
                                        <p:tgtEl>
                                          <p:spTgt spid="15"/>
                                        </p:tgtEl>
                                        <p:attrNameLst>
                                          <p:attrName>ppt_w</p:attrName>
                                        </p:attrNameLst>
                                      </p:cBhvr>
                                      <p:tavLst>
                                        <p:tav tm="0">
                                          <p:val>
                                            <p:fltVal val="0"/>
                                          </p:val>
                                        </p:tav>
                                        <p:tav tm="100000">
                                          <p:val>
                                            <p:strVal val="#ppt_w"/>
                                          </p:val>
                                        </p:tav>
                                      </p:tavLst>
                                    </p:anim>
                                    <p:anim calcmode="lin" valueType="num">
                                      <p:cBhvr>
                                        <p:cTn id="8" dur="500" fill="hold"/>
                                        <p:tgtEl>
                                          <p:spTgt spid="15"/>
                                        </p:tgtEl>
                                        <p:attrNameLst>
                                          <p:attrName>ppt_h</p:attrName>
                                        </p:attrNameLst>
                                      </p:cBhvr>
                                      <p:tavLst>
                                        <p:tav tm="0">
                                          <p:val>
                                            <p:fltVal val="0"/>
                                          </p:val>
                                        </p:tav>
                                        <p:tav tm="100000">
                                          <p:val>
                                            <p:strVal val="#ppt_h"/>
                                          </p:val>
                                        </p:tav>
                                      </p:tavLst>
                                    </p:anim>
                                    <p:animEffect transition="in" filter="fade">
                                      <p:cBhvr>
                                        <p:cTn id="9" dur="500"/>
                                        <p:tgtEl>
                                          <p:spTgt spid="15"/>
                                        </p:tgtEl>
                                      </p:cBhvr>
                                    </p:animEffect>
                                  </p:childTnLst>
                                </p:cTn>
                              </p:par>
                              <p:par>
                                <p:cTn id="10" presetID="53" presetClass="entr" presetSubtype="16" fill="hold" nodeType="withEffect">
                                  <p:stCondLst>
                                    <p:cond delay="0"/>
                                  </p:stCondLst>
                                  <p:childTnLst>
                                    <p:set>
                                      <p:cBhvr>
                                        <p:cTn id="11" dur="1" fill="hold">
                                          <p:stCondLst>
                                            <p:cond delay="0"/>
                                          </p:stCondLst>
                                        </p:cTn>
                                        <p:tgtEl>
                                          <p:spTgt spid="18"/>
                                        </p:tgtEl>
                                        <p:attrNameLst>
                                          <p:attrName>style.visibility</p:attrName>
                                        </p:attrNameLst>
                                      </p:cBhvr>
                                      <p:to>
                                        <p:strVal val="visible"/>
                                      </p:to>
                                    </p:set>
                                    <p:anim calcmode="lin" valueType="num">
                                      <p:cBhvr>
                                        <p:cTn id="12" dur="500" fill="hold"/>
                                        <p:tgtEl>
                                          <p:spTgt spid="18"/>
                                        </p:tgtEl>
                                        <p:attrNameLst>
                                          <p:attrName>ppt_w</p:attrName>
                                        </p:attrNameLst>
                                      </p:cBhvr>
                                      <p:tavLst>
                                        <p:tav tm="0">
                                          <p:val>
                                            <p:fltVal val="0"/>
                                          </p:val>
                                        </p:tav>
                                        <p:tav tm="100000">
                                          <p:val>
                                            <p:strVal val="#ppt_w"/>
                                          </p:val>
                                        </p:tav>
                                      </p:tavLst>
                                    </p:anim>
                                    <p:anim calcmode="lin" valueType="num">
                                      <p:cBhvr>
                                        <p:cTn id="13" dur="500" fill="hold"/>
                                        <p:tgtEl>
                                          <p:spTgt spid="18"/>
                                        </p:tgtEl>
                                        <p:attrNameLst>
                                          <p:attrName>ppt_h</p:attrName>
                                        </p:attrNameLst>
                                      </p:cBhvr>
                                      <p:tavLst>
                                        <p:tav tm="0">
                                          <p:val>
                                            <p:fltVal val="0"/>
                                          </p:val>
                                        </p:tav>
                                        <p:tav tm="100000">
                                          <p:val>
                                            <p:strVal val="#ppt_h"/>
                                          </p:val>
                                        </p:tav>
                                      </p:tavLst>
                                    </p:anim>
                                    <p:animEffect transition="in" filter="fade">
                                      <p:cBhvr>
                                        <p:cTn id="14" dur="500"/>
                                        <p:tgtEl>
                                          <p:spTgt spid="18"/>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27"/>
                                        </p:tgtEl>
                                        <p:attrNameLst>
                                          <p:attrName>style.visibility</p:attrName>
                                        </p:attrNameLst>
                                      </p:cBhvr>
                                      <p:to>
                                        <p:strVal val="visible"/>
                                      </p:to>
                                    </p:set>
                                    <p:anim calcmode="lin" valueType="num">
                                      <p:cBhvr>
                                        <p:cTn id="17" dur="500" fill="hold"/>
                                        <p:tgtEl>
                                          <p:spTgt spid="27"/>
                                        </p:tgtEl>
                                        <p:attrNameLst>
                                          <p:attrName>ppt_w</p:attrName>
                                        </p:attrNameLst>
                                      </p:cBhvr>
                                      <p:tavLst>
                                        <p:tav tm="0">
                                          <p:val>
                                            <p:fltVal val="0"/>
                                          </p:val>
                                        </p:tav>
                                        <p:tav tm="100000">
                                          <p:val>
                                            <p:strVal val="#ppt_w"/>
                                          </p:val>
                                        </p:tav>
                                      </p:tavLst>
                                    </p:anim>
                                    <p:anim calcmode="lin" valueType="num">
                                      <p:cBhvr>
                                        <p:cTn id="18" dur="500" fill="hold"/>
                                        <p:tgtEl>
                                          <p:spTgt spid="27"/>
                                        </p:tgtEl>
                                        <p:attrNameLst>
                                          <p:attrName>ppt_h</p:attrName>
                                        </p:attrNameLst>
                                      </p:cBhvr>
                                      <p:tavLst>
                                        <p:tav tm="0">
                                          <p:val>
                                            <p:fltVal val="0"/>
                                          </p:val>
                                        </p:tav>
                                        <p:tav tm="100000">
                                          <p:val>
                                            <p:strVal val="#ppt_h"/>
                                          </p:val>
                                        </p:tav>
                                      </p:tavLst>
                                    </p:anim>
                                    <p:animEffect transition="in" filter="fade">
                                      <p:cBhvr>
                                        <p:cTn id="19" dur="500"/>
                                        <p:tgtEl>
                                          <p:spTgt spid="27"/>
                                        </p:tgtEl>
                                      </p:cBhvr>
                                    </p:animEffect>
                                  </p:childTnLst>
                                </p:cTn>
                              </p:par>
                            </p:childTnLst>
                          </p:cTn>
                        </p:par>
                      </p:childTnLst>
                    </p:cTn>
                  </p:par>
                  <p:par>
                    <p:cTn id="20" fill="hold">
                      <p:stCondLst>
                        <p:cond delay="indefinite"/>
                      </p:stCondLst>
                      <p:childTnLst>
                        <p:par>
                          <p:cTn id="21" fill="hold">
                            <p:stCondLst>
                              <p:cond delay="0"/>
                            </p:stCondLst>
                            <p:childTnLst>
                              <p:par>
                                <p:cTn id="22" presetID="16" presetClass="entr" presetSubtype="21" fill="hold" nodeType="clickEffect">
                                  <p:stCondLst>
                                    <p:cond delay="0"/>
                                  </p:stCondLst>
                                  <p:childTnLst>
                                    <p:set>
                                      <p:cBhvr>
                                        <p:cTn id="23" dur="1" fill="hold">
                                          <p:stCondLst>
                                            <p:cond delay="0"/>
                                          </p:stCondLst>
                                        </p:cTn>
                                        <p:tgtEl>
                                          <p:spTgt spid="25"/>
                                        </p:tgtEl>
                                        <p:attrNameLst>
                                          <p:attrName>style.visibility</p:attrName>
                                        </p:attrNameLst>
                                      </p:cBhvr>
                                      <p:to>
                                        <p:strVal val="visible"/>
                                      </p:to>
                                    </p:set>
                                    <p:animEffect transition="in" filter="barn(inVertical)">
                                      <p:cBhvr>
                                        <p:cTn id="24" dur="500"/>
                                        <p:tgtEl>
                                          <p:spTgt spid="25"/>
                                        </p:tgtEl>
                                      </p:cBhvr>
                                    </p:animEffect>
                                  </p:childTnLst>
                                </p:cTn>
                              </p:par>
                            </p:childTnLst>
                          </p:cTn>
                        </p:par>
                      </p:childTnLst>
                    </p:cTn>
                  </p:par>
                  <p:par>
                    <p:cTn id="25" fill="hold">
                      <p:stCondLst>
                        <p:cond delay="indefinite"/>
                      </p:stCondLst>
                      <p:childTnLst>
                        <p:par>
                          <p:cTn id="26" fill="hold">
                            <p:stCondLst>
                              <p:cond delay="0"/>
                            </p:stCondLst>
                            <p:childTnLst>
                              <p:par>
                                <p:cTn id="27" presetID="42" presetClass="entr" presetSubtype="0" fill="hold" grpId="0" nodeType="clickEffect">
                                  <p:stCondLst>
                                    <p:cond delay="0"/>
                                  </p:stCondLst>
                                  <p:childTnLst>
                                    <p:set>
                                      <p:cBhvr>
                                        <p:cTn id="28" dur="1" fill="hold">
                                          <p:stCondLst>
                                            <p:cond delay="0"/>
                                          </p:stCondLst>
                                        </p:cTn>
                                        <p:tgtEl>
                                          <p:spTgt spid="13"/>
                                        </p:tgtEl>
                                        <p:attrNameLst>
                                          <p:attrName>style.visibility</p:attrName>
                                        </p:attrNameLst>
                                      </p:cBhvr>
                                      <p:to>
                                        <p:strVal val="visible"/>
                                      </p:to>
                                    </p:set>
                                    <p:animEffect transition="in" filter="fade">
                                      <p:cBhvr>
                                        <p:cTn id="29" dur="1000"/>
                                        <p:tgtEl>
                                          <p:spTgt spid="13"/>
                                        </p:tgtEl>
                                      </p:cBhvr>
                                    </p:animEffect>
                                    <p:anim calcmode="lin" valueType="num">
                                      <p:cBhvr>
                                        <p:cTn id="30" dur="1000" fill="hold"/>
                                        <p:tgtEl>
                                          <p:spTgt spid="13"/>
                                        </p:tgtEl>
                                        <p:attrNameLst>
                                          <p:attrName>ppt_x</p:attrName>
                                        </p:attrNameLst>
                                      </p:cBhvr>
                                      <p:tavLst>
                                        <p:tav tm="0">
                                          <p:val>
                                            <p:strVal val="#ppt_x"/>
                                          </p:val>
                                        </p:tav>
                                        <p:tav tm="100000">
                                          <p:val>
                                            <p:strVal val="#ppt_x"/>
                                          </p:val>
                                        </p:tav>
                                      </p:tavLst>
                                    </p:anim>
                                    <p:anim calcmode="lin" valueType="num">
                                      <p:cBhvr>
                                        <p:cTn id="31" dur="1000" fill="hold"/>
                                        <p:tgtEl>
                                          <p:spTgt spid="13"/>
                                        </p:tgtEl>
                                        <p:attrNameLst>
                                          <p:attrName>ppt_y</p:attrName>
                                        </p:attrNameLst>
                                      </p:cBhvr>
                                      <p:tavLst>
                                        <p:tav tm="0">
                                          <p:val>
                                            <p:strVal val="#ppt_y+.1"/>
                                          </p:val>
                                        </p:tav>
                                        <p:tav tm="100000">
                                          <p:val>
                                            <p:strVal val="#ppt_y"/>
                                          </p:val>
                                        </p:tav>
                                      </p:tavLst>
                                    </p:anim>
                                  </p:childTnLst>
                                </p:cTn>
                              </p:par>
                            </p:childTnLst>
                          </p:cTn>
                        </p:par>
                        <p:par>
                          <p:cTn id="32" fill="hold">
                            <p:stCondLst>
                              <p:cond delay="1000"/>
                            </p:stCondLst>
                            <p:childTnLst>
                              <p:par>
                                <p:cTn id="33" presetID="42" presetClass="entr" presetSubtype="0" fill="hold" grpId="0" nodeType="afterEffect">
                                  <p:stCondLst>
                                    <p:cond delay="0"/>
                                  </p:stCondLst>
                                  <p:childTnLst>
                                    <p:set>
                                      <p:cBhvr>
                                        <p:cTn id="34" dur="1" fill="hold">
                                          <p:stCondLst>
                                            <p:cond delay="0"/>
                                          </p:stCondLst>
                                        </p:cTn>
                                        <p:tgtEl>
                                          <p:spTgt spid="36"/>
                                        </p:tgtEl>
                                        <p:attrNameLst>
                                          <p:attrName>style.visibility</p:attrName>
                                        </p:attrNameLst>
                                      </p:cBhvr>
                                      <p:to>
                                        <p:strVal val="visible"/>
                                      </p:to>
                                    </p:set>
                                    <p:animEffect transition="in" filter="fade">
                                      <p:cBhvr>
                                        <p:cTn id="35" dur="1000"/>
                                        <p:tgtEl>
                                          <p:spTgt spid="36"/>
                                        </p:tgtEl>
                                      </p:cBhvr>
                                    </p:animEffect>
                                    <p:anim calcmode="lin" valueType="num">
                                      <p:cBhvr>
                                        <p:cTn id="36" dur="1000" fill="hold"/>
                                        <p:tgtEl>
                                          <p:spTgt spid="36"/>
                                        </p:tgtEl>
                                        <p:attrNameLst>
                                          <p:attrName>ppt_x</p:attrName>
                                        </p:attrNameLst>
                                      </p:cBhvr>
                                      <p:tavLst>
                                        <p:tav tm="0">
                                          <p:val>
                                            <p:strVal val="#ppt_x"/>
                                          </p:val>
                                        </p:tav>
                                        <p:tav tm="100000">
                                          <p:val>
                                            <p:strVal val="#ppt_x"/>
                                          </p:val>
                                        </p:tav>
                                      </p:tavLst>
                                    </p:anim>
                                    <p:anim calcmode="lin" valueType="num">
                                      <p:cBhvr>
                                        <p:cTn id="37" dur="1000" fill="hold"/>
                                        <p:tgtEl>
                                          <p:spTgt spid="36"/>
                                        </p:tgtEl>
                                        <p:attrNameLst>
                                          <p:attrName>ppt_y</p:attrName>
                                        </p:attrNameLst>
                                      </p:cBhvr>
                                      <p:tavLst>
                                        <p:tav tm="0">
                                          <p:val>
                                            <p:strVal val="#ppt_y+.1"/>
                                          </p:val>
                                        </p:tav>
                                        <p:tav tm="100000">
                                          <p:val>
                                            <p:strVal val="#ppt_y"/>
                                          </p:val>
                                        </p:tav>
                                      </p:tavLst>
                                    </p:anim>
                                  </p:childTnLst>
                                </p:cTn>
                              </p:par>
                            </p:childTnLst>
                          </p:cTn>
                        </p:par>
                        <p:par>
                          <p:cTn id="38" fill="hold">
                            <p:stCondLst>
                              <p:cond delay="2000"/>
                            </p:stCondLst>
                            <p:childTnLst>
                              <p:par>
                                <p:cTn id="39" presetID="42" presetClass="entr" presetSubtype="0" fill="hold" grpId="0" nodeType="afterEffect">
                                  <p:stCondLst>
                                    <p:cond delay="0"/>
                                  </p:stCondLst>
                                  <p:childTnLst>
                                    <p:set>
                                      <p:cBhvr>
                                        <p:cTn id="40" dur="1" fill="hold">
                                          <p:stCondLst>
                                            <p:cond delay="0"/>
                                          </p:stCondLst>
                                        </p:cTn>
                                        <p:tgtEl>
                                          <p:spTgt spid="26"/>
                                        </p:tgtEl>
                                        <p:attrNameLst>
                                          <p:attrName>style.visibility</p:attrName>
                                        </p:attrNameLst>
                                      </p:cBhvr>
                                      <p:to>
                                        <p:strVal val="visible"/>
                                      </p:to>
                                    </p:set>
                                    <p:animEffect transition="in" filter="fade">
                                      <p:cBhvr>
                                        <p:cTn id="41" dur="1000"/>
                                        <p:tgtEl>
                                          <p:spTgt spid="26"/>
                                        </p:tgtEl>
                                      </p:cBhvr>
                                    </p:animEffect>
                                    <p:anim calcmode="lin" valueType="num">
                                      <p:cBhvr>
                                        <p:cTn id="42" dur="1000" fill="hold"/>
                                        <p:tgtEl>
                                          <p:spTgt spid="26"/>
                                        </p:tgtEl>
                                        <p:attrNameLst>
                                          <p:attrName>ppt_x</p:attrName>
                                        </p:attrNameLst>
                                      </p:cBhvr>
                                      <p:tavLst>
                                        <p:tav tm="0">
                                          <p:val>
                                            <p:strVal val="#ppt_x"/>
                                          </p:val>
                                        </p:tav>
                                        <p:tav tm="100000">
                                          <p:val>
                                            <p:strVal val="#ppt_x"/>
                                          </p:val>
                                        </p:tav>
                                      </p:tavLst>
                                    </p:anim>
                                    <p:anim calcmode="lin" valueType="num">
                                      <p:cBhvr>
                                        <p:cTn id="43" dur="1000" fill="hold"/>
                                        <p:tgtEl>
                                          <p:spTgt spid="26"/>
                                        </p:tgtEl>
                                        <p:attrNameLst>
                                          <p:attrName>ppt_y</p:attrName>
                                        </p:attrNameLst>
                                      </p:cBhvr>
                                      <p:tavLst>
                                        <p:tav tm="0">
                                          <p:val>
                                            <p:strVal val="#ppt_y+.1"/>
                                          </p:val>
                                        </p:tav>
                                        <p:tav tm="100000">
                                          <p:val>
                                            <p:strVal val="#ppt_y"/>
                                          </p:val>
                                        </p:tav>
                                      </p:tavLst>
                                    </p:anim>
                                  </p:childTnLst>
                                </p:cTn>
                              </p:par>
                            </p:childTnLst>
                          </p:cTn>
                        </p:par>
                        <p:par>
                          <p:cTn id="44" fill="hold">
                            <p:stCondLst>
                              <p:cond delay="3000"/>
                            </p:stCondLst>
                            <p:childTnLst>
                              <p:par>
                                <p:cTn id="45" presetID="10" presetClass="entr" presetSubtype="0" fill="hold" grpId="0" nodeType="afterEffect">
                                  <p:stCondLst>
                                    <p:cond delay="0"/>
                                  </p:stCondLst>
                                  <p:childTnLst>
                                    <p:set>
                                      <p:cBhvr>
                                        <p:cTn id="46" dur="1" fill="hold">
                                          <p:stCondLst>
                                            <p:cond delay="0"/>
                                          </p:stCondLst>
                                        </p:cTn>
                                        <p:tgtEl>
                                          <p:spTgt spid="30"/>
                                        </p:tgtEl>
                                        <p:attrNameLst>
                                          <p:attrName>style.visibility</p:attrName>
                                        </p:attrNameLst>
                                      </p:cBhvr>
                                      <p:to>
                                        <p:strVal val="visible"/>
                                      </p:to>
                                    </p:set>
                                    <p:animEffect transition="in" filter="fade">
                                      <p:cBhvr>
                                        <p:cTn id="47"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26" grpId="0"/>
      <p:bldP spid="27" grpId="0" animBg="1"/>
      <p:bldP spid="30" grpId="0" animBg="1"/>
      <p:bldP spid="36"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图片 21"/>
          <p:cNvPicPr>
            <a:picLocks noChangeAspect="1"/>
          </p:cNvPicPr>
          <p:nvPr/>
        </p:nvPicPr>
        <p:blipFill>
          <a:blip r:embed="rId1"/>
          <a:stretch>
            <a:fillRect/>
          </a:stretch>
        </p:blipFill>
        <p:spPr>
          <a:xfrm>
            <a:off x="-529" y="3784600"/>
            <a:ext cx="12193057" cy="3073696"/>
          </a:xfrm>
          <a:prstGeom prst="rect">
            <a:avLst/>
          </a:prstGeom>
        </p:spPr>
      </p:pic>
      <p:grpSp>
        <p:nvGrpSpPr>
          <p:cNvPr id="8" name="组合 7"/>
          <p:cNvGrpSpPr/>
          <p:nvPr/>
        </p:nvGrpSpPr>
        <p:grpSpPr>
          <a:xfrm>
            <a:off x="-698500" y="-582990"/>
            <a:ext cx="13589000" cy="8023980"/>
            <a:chOff x="-863600" y="-584200"/>
            <a:chExt cx="13335000" cy="7874000"/>
          </a:xfrm>
          <a:solidFill>
            <a:srgbClr val="E6E6E6"/>
          </a:solidFill>
        </p:grpSpPr>
        <p:grpSp>
          <p:nvGrpSpPr>
            <p:cNvPr id="4" name="组合 3"/>
            <p:cNvGrpSpPr/>
            <p:nvPr/>
          </p:nvGrpSpPr>
          <p:grpSpPr>
            <a:xfrm>
              <a:off x="-863600" y="-584200"/>
              <a:ext cx="165100" cy="7874000"/>
              <a:chOff x="-863600" y="-584200"/>
              <a:chExt cx="165100" cy="7874000"/>
            </a:xfrm>
            <a:grpFill/>
          </p:grpSpPr>
          <p:sp>
            <p:nvSpPr>
              <p:cNvPr id="2" name="椭圆 1"/>
              <p:cNvSpPr/>
              <p:nvPr/>
            </p:nvSpPr>
            <p:spPr>
              <a:xfrm>
                <a:off x="-863600" y="-584200"/>
                <a:ext cx="165100" cy="165100"/>
              </a:xfrm>
              <a:prstGeom prst="ellipse">
                <a:avLst/>
              </a:prstGeom>
              <a:grp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椭圆 2"/>
              <p:cNvSpPr/>
              <p:nvPr/>
            </p:nvSpPr>
            <p:spPr>
              <a:xfrm>
                <a:off x="-863600" y="7124700"/>
                <a:ext cx="165100" cy="165100"/>
              </a:xfrm>
              <a:prstGeom prst="ellipse">
                <a:avLst/>
              </a:prstGeom>
              <a:grp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 name="组合 4"/>
            <p:cNvGrpSpPr/>
            <p:nvPr/>
          </p:nvGrpSpPr>
          <p:grpSpPr>
            <a:xfrm>
              <a:off x="12306300" y="-584200"/>
              <a:ext cx="165100" cy="7874000"/>
              <a:chOff x="-863600" y="-584200"/>
              <a:chExt cx="165100" cy="7874000"/>
            </a:xfrm>
            <a:grpFill/>
          </p:grpSpPr>
          <p:sp>
            <p:nvSpPr>
              <p:cNvPr id="6" name="椭圆 5"/>
              <p:cNvSpPr/>
              <p:nvPr/>
            </p:nvSpPr>
            <p:spPr>
              <a:xfrm>
                <a:off x="-863600" y="-584200"/>
                <a:ext cx="165100" cy="165100"/>
              </a:xfrm>
              <a:prstGeom prst="ellipse">
                <a:avLst/>
              </a:prstGeom>
              <a:grp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p:nvSpPr>
            <p:spPr>
              <a:xfrm>
                <a:off x="-863600" y="7124700"/>
                <a:ext cx="165100" cy="165100"/>
              </a:xfrm>
              <a:prstGeom prst="ellipse">
                <a:avLst/>
              </a:prstGeom>
              <a:grp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7" name="文本框 16"/>
          <p:cNvSpPr txBox="1"/>
          <p:nvPr/>
        </p:nvSpPr>
        <p:spPr>
          <a:xfrm>
            <a:off x="4792239" y="2099707"/>
            <a:ext cx="2647437" cy="230832"/>
          </a:xfrm>
          <a:prstGeom prst="rect">
            <a:avLst/>
          </a:prstGeom>
          <a:noFill/>
        </p:spPr>
        <p:txBody>
          <a:bodyPr wrap="square" rtlCol="0">
            <a:spAutoFit/>
          </a:bodyPr>
          <a:lstStyle/>
          <a:p>
            <a:pPr algn="ctr"/>
            <a:r>
              <a:rPr lang="en-US" altLang="zh-CN" sz="900" spc="300" dirty="0">
                <a:solidFill>
                  <a:schemeClr val="tx1">
                    <a:lumMod val="50000"/>
                    <a:lumOff val="50000"/>
                  </a:schemeClr>
                </a:solidFill>
                <a:latin typeface="+mn-ea"/>
              </a:rPr>
              <a:t>SCIENCE AND TECHNOLOGY</a:t>
            </a:r>
            <a:endParaRPr lang="zh-CN" altLang="en-US" sz="900" spc="300" dirty="0">
              <a:solidFill>
                <a:schemeClr val="tx1">
                  <a:lumMod val="50000"/>
                  <a:lumOff val="50000"/>
                </a:schemeClr>
              </a:solidFill>
              <a:latin typeface="+mn-ea"/>
            </a:endParaRPr>
          </a:p>
        </p:txBody>
      </p:sp>
      <p:sp>
        <p:nvSpPr>
          <p:cNvPr id="35" name="文本框 34"/>
          <p:cNvSpPr txBox="1"/>
          <p:nvPr/>
        </p:nvSpPr>
        <p:spPr>
          <a:xfrm>
            <a:off x="11379385" y="2378953"/>
            <a:ext cx="292388" cy="3212666"/>
          </a:xfrm>
          <a:prstGeom prst="rect">
            <a:avLst/>
          </a:prstGeom>
          <a:noFill/>
        </p:spPr>
        <p:txBody>
          <a:bodyPr vert="eaVert" wrap="square" rtlCol="0">
            <a:spAutoFit/>
          </a:bodyPr>
          <a:lstStyle/>
          <a:p>
            <a:pPr algn="ctr"/>
            <a:r>
              <a:rPr lang="en-US" altLang="zh-CN" sz="700" spc="600" dirty="0">
                <a:solidFill>
                  <a:srgbClr val="4C678E"/>
                </a:solidFill>
                <a:latin typeface="汉仪铁线黑-65简" panose="00020600040101010101" pitchFamily="18" charset="-122"/>
                <a:ea typeface="汉仪铁线黑-65简" panose="00020600040101010101" pitchFamily="18" charset="-122"/>
              </a:rPr>
              <a:t>GRADUATION DEFENSE</a:t>
            </a:r>
            <a:endParaRPr lang="zh-CN" altLang="en-US" sz="700" spc="600" dirty="0">
              <a:solidFill>
                <a:srgbClr val="4C678E"/>
              </a:solidFill>
              <a:latin typeface="汉仪铁线黑-65简" panose="00020600040101010101" pitchFamily="18" charset="-122"/>
              <a:ea typeface="汉仪铁线黑-65简" panose="00020600040101010101" pitchFamily="18" charset="-122"/>
            </a:endParaRPr>
          </a:p>
        </p:txBody>
      </p:sp>
      <p:sp>
        <p:nvSpPr>
          <p:cNvPr id="33" name="文本框 32"/>
          <p:cNvSpPr txBox="1"/>
          <p:nvPr/>
        </p:nvSpPr>
        <p:spPr>
          <a:xfrm>
            <a:off x="5277757" y="1316629"/>
            <a:ext cx="1752600" cy="923330"/>
          </a:xfrm>
          <a:prstGeom prst="rect">
            <a:avLst/>
          </a:prstGeom>
          <a:noFill/>
        </p:spPr>
        <p:txBody>
          <a:bodyPr wrap="square" rtlCol="0">
            <a:spAutoFit/>
          </a:bodyPr>
          <a:lstStyle/>
          <a:p>
            <a:pPr algn="ctr"/>
            <a:r>
              <a:rPr lang="zh-CN" altLang="en-US" sz="5400" spc="600" dirty="0">
                <a:solidFill>
                  <a:srgbClr val="4C678E"/>
                </a:solidFill>
                <a:latin typeface="思源宋体 Heavy" panose="02020900000000000000" pitchFamily="18" charset="-122"/>
                <a:ea typeface="思源宋体 Heavy" panose="02020900000000000000" pitchFamily="18" charset="-122"/>
              </a:rPr>
              <a:t>目录</a:t>
            </a:r>
            <a:endParaRPr lang="zh-CN" altLang="en-US" sz="5400" spc="600" dirty="0">
              <a:solidFill>
                <a:srgbClr val="4C678E"/>
              </a:solidFill>
              <a:latin typeface="思源宋体 Heavy" panose="02020900000000000000" pitchFamily="18" charset="-122"/>
              <a:ea typeface="思源宋体 Heavy" panose="02020900000000000000" pitchFamily="18" charset="-122"/>
            </a:endParaRPr>
          </a:p>
        </p:txBody>
      </p:sp>
      <p:sp>
        <p:nvSpPr>
          <p:cNvPr id="19" name="ïşļíḋê"/>
          <p:cNvSpPr/>
          <p:nvPr/>
        </p:nvSpPr>
        <p:spPr>
          <a:xfrm>
            <a:off x="2217163" y="2694425"/>
            <a:ext cx="683776" cy="683776"/>
          </a:xfrm>
          <a:custGeom>
            <a:avLst/>
            <a:gdLst>
              <a:gd name="connsiteX0" fmla="*/ 274320 w 548640"/>
              <a:gd name="connsiteY0" fmla="*/ 0 h 548640"/>
              <a:gd name="connsiteX1" fmla="*/ 548640 w 548640"/>
              <a:gd name="connsiteY1" fmla="*/ 274320 h 548640"/>
              <a:gd name="connsiteX2" fmla="*/ 274320 w 548640"/>
              <a:gd name="connsiteY2" fmla="*/ 548640 h 548640"/>
              <a:gd name="connsiteX3" fmla="*/ 0 w 548640"/>
              <a:gd name="connsiteY3" fmla="*/ 274320 h 548640"/>
              <a:gd name="connsiteX4" fmla="*/ 274320 w 548640"/>
              <a:gd name="connsiteY4" fmla="*/ 0 h 5486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8640" h="548640">
                <a:moveTo>
                  <a:pt x="274320" y="0"/>
                </a:moveTo>
                <a:cubicBezTo>
                  <a:pt x="425823" y="0"/>
                  <a:pt x="548640" y="122817"/>
                  <a:pt x="548640" y="274320"/>
                </a:cubicBezTo>
                <a:cubicBezTo>
                  <a:pt x="548640" y="425823"/>
                  <a:pt x="425823" y="548640"/>
                  <a:pt x="274320" y="548640"/>
                </a:cubicBezTo>
                <a:cubicBezTo>
                  <a:pt x="122817" y="548640"/>
                  <a:pt x="0" y="425823"/>
                  <a:pt x="0" y="274320"/>
                </a:cubicBezTo>
                <a:cubicBezTo>
                  <a:pt x="0" y="122817"/>
                  <a:pt x="122817" y="0"/>
                  <a:pt x="274320" y="0"/>
                </a:cubicBezTo>
                <a:close/>
              </a:path>
            </a:pathLst>
          </a:custGeom>
          <a:solidFill>
            <a:srgbClr val="4C678E"/>
          </a:solidFill>
          <a:ln w="38100">
            <a:noFill/>
          </a:ln>
          <a:effectLst/>
        </p:spPr>
        <p:style>
          <a:lnRef idx="0">
            <a:schemeClr val="accent1"/>
          </a:lnRef>
          <a:fillRef idx="3">
            <a:schemeClr val="accent1"/>
          </a:fillRef>
          <a:effectRef idx="3">
            <a:schemeClr val="accent1"/>
          </a:effectRef>
          <a:fontRef idx="minor">
            <a:schemeClr val="lt1"/>
          </a:fontRef>
        </p:style>
        <p:txBody>
          <a:bodyPr wrap="square" lIns="91440" tIns="45720" rIns="91440" bIns="45720" rtlCol="0" anchor="ctr">
            <a:normAutofit/>
          </a:bodyPr>
          <a:lstStyle/>
          <a:p>
            <a:pPr algn="ctr"/>
            <a:r>
              <a:rPr lang="en-US" sz="2400" b="1" dirty="0">
                <a:solidFill>
                  <a:schemeClr val="bg1"/>
                </a:solidFill>
                <a:cs typeface="+mn-ea"/>
                <a:sym typeface="+mn-lt"/>
              </a:rPr>
              <a:t>01</a:t>
            </a:r>
            <a:endParaRPr lang="en-US" sz="2400" b="1" dirty="0">
              <a:solidFill>
                <a:schemeClr val="bg1"/>
              </a:solidFill>
              <a:cs typeface="+mn-ea"/>
              <a:sym typeface="+mn-lt"/>
            </a:endParaRPr>
          </a:p>
        </p:txBody>
      </p:sp>
      <p:sp>
        <p:nvSpPr>
          <p:cNvPr id="34" name="ïşļíḋê"/>
          <p:cNvSpPr/>
          <p:nvPr/>
        </p:nvSpPr>
        <p:spPr>
          <a:xfrm>
            <a:off x="4575130" y="2694425"/>
            <a:ext cx="683776" cy="683776"/>
          </a:xfrm>
          <a:custGeom>
            <a:avLst/>
            <a:gdLst>
              <a:gd name="connsiteX0" fmla="*/ 274320 w 548640"/>
              <a:gd name="connsiteY0" fmla="*/ 0 h 548640"/>
              <a:gd name="connsiteX1" fmla="*/ 548640 w 548640"/>
              <a:gd name="connsiteY1" fmla="*/ 274320 h 548640"/>
              <a:gd name="connsiteX2" fmla="*/ 274320 w 548640"/>
              <a:gd name="connsiteY2" fmla="*/ 548640 h 548640"/>
              <a:gd name="connsiteX3" fmla="*/ 0 w 548640"/>
              <a:gd name="connsiteY3" fmla="*/ 274320 h 548640"/>
              <a:gd name="connsiteX4" fmla="*/ 274320 w 548640"/>
              <a:gd name="connsiteY4" fmla="*/ 0 h 5486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8640" h="548640">
                <a:moveTo>
                  <a:pt x="274320" y="0"/>
                </a:moveTo>
                <a:cubicBezTo>
                  <a:pt x="425823" y="0"/>
                  <a:pt x="548640" y="122817"/>
                  <a:pt x="548640" y="274320"/>
                </a:cubicBezTo>
                <a:cubicBezTo>
                  <a:pt x="548640" y="425823"/>
                  <a:pt x="425823" y="548640"/>
                  <a:pt x="274320" y="548640"/>
                </a:cubicBezTo>
                <a:cubicBezTo>
                  <a:pt x="122817" y="548640"/>
                  <a:pt x="0" y="425823"/>
                  <a:pt x="0" y="274320"/>
                </a:cubicBezTo>
                <a:cubicBezTo>
                  <a:pt x="0" y="122817"/>
                  <a:pt x="122817" y="0"/>
                  <a:pt x="274320" y="0"/>
                </a:cubicBezTo>
                <a:close/>
              </a:path>
            </a:pathLst>
          </a:custGeom>
          <a:solidFill>
            <a:srgbClr val="4C678E"/>
          </a:solidFill>
          <a:ln w="38100">
            <a:noFill/>
          </a:ln>
          <a:effectLst/>
        </p:spPr>
        <p:style>
          <a:lnRef idx="0">
            <a:schemeClr val="accent1"/>
          </a:lnRef>
          <a:fillRef idx="3">
            <a:schemeClr val="accent1"/>
          </a:fillRef>
          <a:effectRef idx="3">
            <a:schemeClr val="accent1"/>
          </a:effectRef>
          <a:fontRef idx="minor">
            <a:schemeClr val="lt1"/>
          </a:fontRef>
        </p:style>
        <p:txBody>
          <a:bodyPr wrap="square" lIns="91440" tIns="45720" rIns="91440" bIns="45720" rtlCol="0" anchor="ctr">
            <a:normAutofit/>
          </a:bodyPr>
          <a:lstStyle/>
          <a:p>
            <a:pPr algn="ctr"/>
            <a:r>
              <a:rPr lang="en-US" sz="2400" b="1" dirty="0">
                <a:solidFill>
                  <a:schemeClr val="bg1"/>
                </a:solidFill>
                <a:cs typeface="+mn-ea"/>
                <a:sym typeface="+mn-lt"/>
              </a:rPr>
              <a:t>02</a:t>
            </a:r>
            <a:endParaRPr lang="en-US" sz="2400" b="1" dirty="0">
              <a:solidFill>
                <a:schemeClr val="bg1"/>
              </a:solidFill>
              <a:cs typeface="+mn-ea"/>
              <a:sym typeface="+mn-lt"/>
            </a:endParaRPr>
          </a:p>
        </p:txBody>
      </p:sp>
      <p:sp>
        <p:nvSpPr>
          <p:cNvPr id="37" name="ïşļíḋê"/>
          <p:cNvSpPr/>
          <p:nvPr/>
        </p:nvSpPr>
        <p:spPr>
          <a:xfrm>
            <a:off x="6933097" y="2694425"/>
            <a:ext cx="683776" cy="683776"/>
          </a:xfrm>
          <a:custGeom>
            <a:avLst/>
            <a:gdLst>
              <a:gd name="connsiteX0" fmla="*/ 274320 w 548640"/>
              <a:gd name="connsiteY0" fmla="*/ 0 h 548640"/>
              <a:gd name="connsiteX1" fmla="*/ 548640 w 548640"/>
              <a:gd name="connsiteY1" fmla="*/ 274320 h 548640"/>
              <a:gd name="connsiteX2" fmla="*/ 274320 w 548640"/>
              <a:gd name="connsiteY2" fmla="*/ 548640 h 548640"/>
              <a:gd name="connsiteX3" fmla="*/ 0 w 548640"/>
              <a:gd name="connsiteY3" fmla="*/ 274320 h 548640"/>
              <a:gd name="connsiteX4" fmla="*/ 274320 w 548640"/>
              <a:gd name="connsiteY4" fmla="*/ 0 h 5486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8640" h="548640">
                <a:moveTo>
                  <a:pt x="274320" y="0"/>
                </a:moveTo>
                <a:cubicBezTo>
                  <a:pt x="425823" y="0"/>
                  <a:pt x="548640" y="122817"/>
                  <a:pt x="548640" y="274320"/>
                </a:cubicBezTo>
                <a:cubicBezTo>
                  <a:pt x="548640" y="425823"/>
                  <a:pt x="425823" y="548640"/>
                  <a:pt x="274320" y="548640"/>
                </a:cubicBezTo>
                <a:cubicBezTo>
                  <a:pt x="122817" y="548640"/>
                  <a:pt x="0" y="425823"/>
                  <a:pt x="0" y="274320"/>
                </a:cubicBezTo>
                <a:cubicBezTo>
                  <a:pt x="0" y="122817"/>
                  <a:pt x="122817" y="0"/>
                  <a:pt x="274320" y="0"/>
                </a:cubicBezTo>
                <a:close/>
              </a:path>
            </a:pathLst>
          </a:custGeom>
          <a:solidFill>
            <a:srgbClr val="4C678E"/>
          </a:solidFill>
          <a:ln w="38100">
            <a:noFill/>
          </a:ln>
          <a:effectLst/>
        </p:spPr>
        <p:style>
          <a:lnRef idx="0">
            <a:schemeClr val="accent1"/>
          </a:lnRef>
          <a:fillRef idx="3">
            <a:schemeClr val="accent1"/>
          </a:fillRef>
          <a:effectRef idx="3">
            <a:schemeClr val="accent1"/>
          </a:effectRef>
          <a:fontRef idx="minor">
            <a:schemeClr val="lt1"/>
          </a:fontRef>
        </p:style>
        <p:txBody>
          <a:bodyPr wrap="square" lIns="91440" tIns="45720" rIns="91440" bIns="45720" rtlCol="0" anchor="ctr">
            <a:normAutofit/>
          </a:bodyPr>
          <a:lstStyle/>
          <a:p>
            <a:pPr algn="ctr"/>
            <a:r>
              <a:rPr lang="en-US" sz="2400" b="1" dirty="0">
                <a:solidFill>
                  <a:schemeClr val="bg1"/>
                </a:solidFill>
                <a:cs typeface="+mn-ea"/>
                <a:sym typeface="+mn-lt"/>
              </a:rPr>
              <a:t>03</a:t>
            </a:r>
            <a:endParaRPr lang="en-US" sz="2400" b="1" dirty="0">
              <a:solidFill>
                <a:schemeClr val="bg1"/>
              </a:solidFill>
              <a:cs typeface="+mn-ea"/>
              <a:sym typeface="+mn-lt"/>
            </a:endParaRPr>
          </a:p>
        </p:txBody>
      </p:sp>
      <p:sp>
        <p:nvSpPr>
          <p:cNvPr id="38" name="ïşļíḋê"/>
          <p:cNvSpPr/>
          <p:nvPr/>
        </p:nvSpPr>
        <p:spPr>
          <a:xfrm>
            <a:off x="9291063" y="2694425"/>
            <a:ext cx="683776" cy="683776"/>
          </a:xfrm>
          <a:custGeom>
            <a:avLst/>
            <a:gdLst>
              <a:gd name="connsiteX0" fmla="*/ 274320 w 548640"/>
              <a:gd name="connsiteY0" fmla="*/ 0 h 548640"/>
              <a:gd name="connsiteX1" fmla="*/ 548640 w 548640"/>
              <a:gd name="connsiteY1" fmla="*/ 274320 h 548640"/>
              <a:gd name="connsiteX2" fmla="*/ 274320 w 548640"/>
              <a:gd name="connsiteY2" fmla="*/ 548640 h 548640"/>
              <a:gd name="connsiteX3" fmla="*/ 0 w 548640"/>
              <a:gd name="connsiteY3" fmla="*/ 274320 h 548640"/>
              <a:gd name="connsiteX4" fmla="*/ 274320 w 548640"/>
              <a:gd name="connsiteY4" fmla="*/ 0 h 5486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8640" h="548640">
                <a:moveTo>
                  <a:pt x="274320" y="0"/>
                </a:moveTo>
                <a:cubicBezTo>
                  <a:pt x="425823" y="0"/>
                  <a:pt x="548640" y="122817"/>
                  <a:pt x="548640" y="274320"/>
                </a:cubicBezTo>
                <a:cubicBezTo>
                  <a:pt x="548640" y="425823"/>
                  <a:pt x="425823" y="548640"/>
                  <a:pt x="274320" y="548640"/>
                </a:cubicBezTo>
                <a:cubicBezTo>
                  <a:pt x="122817" y="548640"/>
                  <a:pt x="0" y="425823"/>
                  <a:pt x="0" y="274320"/>
                </a:cubicBezTo>
                <a:cubicBezTo>
                  <a:pt x="0" y="122817"/>
                  <a:pt x="122817" y="0"/>
                  <a:pt x="274320" y="0"/>
                </a:cubicBezTo>
                <a:close/>
              </a:path>
            </a:pathLst>
          </a:custGeom>
          <a:solidFill>
            <a:srgbClr val="4C678E"/>
          </a:solidFill>
          <a:ln w="38100">
            <a:noFill/>
          </a:ln>
          <a:effectLst/>
        </p:spPr>
        <p:style>
          <a:lnRef idx="0">
            <a:schemeClr val="accent1"/>
          </a:lnRef>
          <a:fillRef idx="3">
            <a:schemeClr val="accent1"/>
          </a:fillRef>
          <a:effectRef idx="3">
            <a:schemeClr val="accent1"/>
          </a:effectRef>
          <a:fontRef idx="minor">
            <a:schemeClr val="lt1"/>
          </a:fontRef>
        </p:style>
        <p:txBody>
          <a:bodyPr wrap="square" lIns="91440" tIns="45720" rIns="91440" bIns="45720" rtlCol="0" anchor="ctr">
            <a:normAutofit/>
          </a:bodyPr>
          <a:lstStyle/>
          <a:p>
            <a:pPr algn="ctr"/>
            <a:r>
              <a:rPr lang="en-US" sz="2400" b="1" dirty="0">
                <a:solidFill>
                  <a:schemeClr val="bg1"/>
                </a:solidFill>
                <a:cs typeface="+mn-ea"/>
                <a:sym typeface="+mn-lt"/>
              </a:rPr>
              <a:t>04</a:t>
            </a:r>
            <a:endParaRPr lang="en-US" sz="2400" b="1" dirty="0">
              <a:solidFill>
                <a:schemeClr val="bg1"/>
              </a:solidFill>
              <a:cs typeface="+mn-ea"/>
              <a:sym typeface="+mn-lt"/>
            </a:endParaRPr>
          </a:p>
        </p:txBody>
      </p:sp>
      <p:cxnSp>
        <p:nvCxnSpPr>
          <p:cNvPr id="39" name="直接连接符 38"/>
          <p:cNvCxnSpPr/>
          <p:nvPr/>
        </p:nvCxnSpPr>
        <p:spPr>
          <a:xfrm>
            <a:off x="3810000" y="3048000"/>
            <a:ext cx="0" cy="195580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0" name="直接连接符 39"/>
          <p:cNvCxnSpPr/>
          <p:nvPr/>
        </p:nvCxnSpPr>
        <p:spPr>
          <a:xfrm>
            <a:off x="6121400" y="3048000"/>
            <a:ext cx="0" cy="195580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1" name="直接连接符 40"/>
          <p:cNvCxnSpPr/>
          <p:nvPr/>
        </p:nvCxnSpPr>
        <p:spPr>
          <a:xfrm>
            <a:off x="8432800" y="3048000"/>
            <a:ext cx="0" cy="195580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42" name="文本框 41"/>
          <p:cNvSpPr txBox="1"/>
          <p:nvPr/>
        </p:nvSpPr>
        <p:spPr>
          <a:xfrm>
            <a:off x="1435100" y="3513729"/>
            <a:ext cx="2108200" cy="584775"/>
          </a:xfrm>
          <a:prstGeom prst="rect">
            <a:avLst/>
          </a:prstGeom>
          <a:noFill/>
        </p:spPr>
        <p:txBody>
          <a:bodyPr wrap="square" rtlCol="0">
            <a:spAutoFit/>
          </a:bodyPr>
          <a:lstStyle/>
          <a:p>
            <a:pPr algn="ctr"/>
            <a:r>
              <a:rPr lang="zh-CN" altLang="en-US" sz="3200" dirty="0">
                <a:solidFill>
                  <a:srgbClr val="4C678E"/>
                </a:solidFill>
                <a:latin typeface="思源宋体 Heavy" panose="02020900000000000000" pitchFamily="18" charset="-122"/>
                <a:ea typeface="思源宋体 Heavy" panose="02020900000000000000" pitchFamily="18" charset="-122"/>
              </a:rPr>
              <a:t>选题背景</a:t>
            </a:r>
            <a:endParaRPr lang="zh-CN" altLang="en-US" sz="3200" dirty="0">
              <a:solidFill>
                <a:srgbClr val="4C678E"/>
              </a:solidFill>
              <a:latin typeface="思源宋体 Heavy" panose="02020900000000000000" pitchFamily="18" charset="-122"/>
              <a:ea typeface="思源宋体 Heavy" panose="02020900000000000000" pitchFamily="18" charset="-122"/>
            </a:endParaRPr>
          </a:p>
        </p:txBody>
      </p:sp>
      <p:sp>
        <p:nvSpPr>
          <p:cNvPr id="43" name="文本框 42"/>
          <p:cNvSpPr txBox="1"/>
          <p:nvPr/>
        </p:nvSpPr>
        <p:spPr>
          <a:xfrm>
            <a:off x="3826933" y="3513729"/>
            <a:ext cx="2108200" cy="584775"/>
          </a:xfrm>
          <a:prstGeom prst="rect">
            <a:avLst/>
          </a:prstGeom>
          <a:noFill/>
        </p:spPr>
        <p:txBody>
          <a:bodyPr wrap="square" rtlCol="0">
            <a:spAutoFit/>
          </a:bodyPr>
          <a:lstStyle/>
          <a:p>
            <a:pPr algn="ctr"/>
            <a:r>
              <a:rPr lang="zh-CN" altLang="en-US" sz="3200" dirty="0">
                <a:solidFill>
                  <a:srgbClr val="4C678E"/>
                </a:solidFill>
                <a:latin typeface="思源宋体 Heavy" panose="02020900000000000000" pitchFamily="18" charset="-122"/>
                <a:ea typeface="思源宋体 Heavy" panose="02020900000000000000" pitchFamily="18" charset="-122"/>
              </a:rPr>
              <a:t>论点提出</a:t>
            </a:r>
            <a:endParaRPr lang="zh-CN" altLang="en-US" sz="3200" dirty="0">
              <a:solidFill>
                <a:srgbClr val="4C678E"/>
              </a:solidFill>
              <a:latin typeface="思源宋体 Heavy" panose="02020900000000000000" pitchFamily="18" charset="-122"/>
              <a:ea typeface="思源宋体 Heavy" panose="02020900000000000000" pitchFamily="18" charset="-122"/>
            </a:endParaRPr>
          </a:p>
        </p:txBody>
      </p:sp>
      <p:sp>
        <p:nvSpPr>
          <p:cNvPr id="44" name="文本框 43"/>
          <p:cNvSpPr txBox="1"/>
          <p:nvPr/>
        </p:nvSpPr>
        <p:spPr>
          <a:xfrm>
            <a:off x="6218766" y="3513729"/>
            <a:ext cx="2108200" cy="584775"/>
          </a:xfrm>
          <a:prstGeom prst="rect">
            <a:avLst/>
          </a:prstGeom>
          <a:noFill/>
        </p:spPr>
        <p:txBody>
          <a:bodyPr wrap="square" rtlCol="0">
            <a:spAutoFit/>
          </a:bodyPr>
          <a:lstStyle/>
          <a:p>
            <a:pPr algn="ctr"/>
            <a:r>
              <a:rPr lang="zh-CN" altLang="en-US" sz="3200" dirty="0">
                <a:solidFill>
                  <a:srgbClr val="4C678E"/>
                </a:solidFill>
                <a:latin typeface="思源宋体 Heavy" panose="02020900000000000000" pitchFamily="18" charset="-122"/>
                <a:ea typeface="思源宋体 Heavy" panose="02020900000000000000" pitchFamily="18" charset="-122"/>
              </a:rPr>
              <a:t>实验验证</a:t>
            </a:r>
            <a:endParaRPr lang="zh-CN" altLang="en-US" sz="3200" dirty="0">
              <a:solidFill>
                <a:srgbClr val="4C678E"/>
              </a:solidFill>
              <a:latin typeface="思源宋体 Heavy" panose="02020900000000000000" pitchFamily="18" charset="-122"/>
              <a:ea typeface="思源宋体 Heavy" panose="02020900000000000000" pitchFamily="18" charset="-122"/>
            </a:endParaRPr>
          </a:p>
        </p:txBody>
      </p:sp>
      <p:sp>
        <p:nvSpPr>
          <p:cNvPr id="45" name="文本框 44"/>
          <p:cNvSpPr txBox="1"/>
          <p:nvPr/>
        </p:nvSpPr>
        <p:spPr>
          <a:xfrm>
            <a:off x="8610600" y="3513729"/>
            <a:ext cx="2108200" cy="584775"/>
          </a:xfrm>
          <a:prstGeom prst="rect">
            <a:avLst/>
          </a:prstGeom>
          <a:noFill/>
        </p:spPr>
        <p:txBody>
          <a:bodyPr wrap="square" rtlCol="0">
            <a:spAutoFit/>
          </a:bodyPr>
          <a:lstStyle/>
          <a:p>
            <a:pPr algn="ctr"/>
            <a:r>
              <a:rPr lang="zh-CN" altLang="en-US" sz="3200" dirty="0">
                <a:solidFill>
                  <a:srgbClr val="4C678E"/>
                </a:solidFill>
                <a:latin typeface="思源宋体 Heavy" panose="02020900000000000000" pitchFamily="18" charset="-122"/>
                <a:ea typeface="思源宋体 Heavy" panose="02020900000000000000" pitchFamily="18" charset="-122"/>
              </a:rPr>
              <a:t>结果分析</a:t>
            </a:r>
            <a:endParaRPr lang="zh-CN" altLang="en-US" sz="3200" dirty="0">
              <a:solidFill>
                <a:srgbClr val="4C678E"/>
              </a:solidFill>
              <a:latin typeface="思源宋体 Heavy" panose="02020900000000000000" pitchFamily="18" charset="-122"/>
              <a:ea typeface="思源宋体 Heavy" panose="02020900000000000000" pitchFamily="18" charset="-122"/>
            </a:endParaRPr>
          </a:p>
        </p:txBody>
      </p:sp>
      <p:sp>
        <p:nvSpPr>
          <p:cNvPr id="46" name="文本框 45"/>
          <p:cNvSpPr txBox="1"/>
          <p:nvPr/>
        </p:nvSpPr>
        <p:spPr>
          <a:xfrm>
            <a:off x="1736388" y="4119582"/>
            <a:ext cx="1495762" cy="989310"/>
          </a:xfrm>
          <a:prstGeom prst="rect">
            <a:avLst/>
          </a:prstGeom>
          <a:noFill/>
        </p:spPr>
        <p:txBody>
          <a:bodyPr wrap="square" lIns="0" tIns="0" rIns="0" bIns="0" rtlCol="0">
            <a:spAutoFit/>
          </a:bodyPr>
          <a:lstStyle/>
          <a:p>
            <a:pPr algn="ctr" hangingPunct="0">
              <a:lnSpc>
                <a:spcPct val="150000"/>
              </a:lnSpc>
            </a:pPr>
            <a:r>
              <a:rPr lang="en-US" altLang="zh-CN" sz="1100" dirty="0">
                <a:solidFill>
                  <a:schemeClr val="bg1">
                    <a:lumMod val="65000"/>
                  </a:schemeClr>
                </a:solidFill>
                <a:latin typeface="思源黑体 CN Normal" panose="020B0400000000000000" pitchFamily="34" charset="-122"/>
                <a:ea typeface="思源黑体 CN Normal" panose="020B0400000000000000" pitchFamily="34" charset="-122"/>
                <a:cs typeface="+mn-ea"/>
                <a:sym typeface="+mn-lt"/>
              </a:rPr>
              <a:t>change the color or size of the text. You can also format the appropriate. </a:t>
            </a:r>
            <a:endParaRPr lang="en-US" altLang="zh-CN" sz="1100" dirty="0">
              <a:solidFill>
                <a:schemeClr val="bg1">
                  <a:lumMod val="65000"/>
                </a:schemeClr>
              </a:solidFill>
              <a:latin typeface="思源黑体 CN Normal" panose="020B0400000000000000" pitchFamily="34" charset="-122"/>
              <a:ea typeface="思源黑体 CN Normal" panose="020B0400000000000000" pitchFamily="34" charset="-122"/>
              <a:cs typeface="+mn-ea"/>
              <a:sym typeface="+mn-lt"/>
            </a:endParaRPr>
          </a:p>
        </p:txBody>
      </p:sp>
      <p:sp>
        <p:nvSpPr>
          <p:cNvPr id="47" name="文本框 46"/>
          <p:cNvSpPr txBox="1"/>
          <p:nvPr/>
        </p:nvSpPr>
        <p:spPr>
          <a:xfrm>
            <a:off x="4119664" y="4119582"/>
            <a:ext cx="1495762" cy="989310"/>
          </a:xfrm>
          <a:prstGeom prst="rect">
            <a:avLst/>
          </a:prstGeom>
          <a:noFill/>
        </p:spPr>
        <p:txBody>
          <a:bodyPr wrap="square" lIns="0" tIns="0" rIns="0" bIns="0" rtlCol="0">
            <a:spAutoFit/>
          </a:bodyPr>
          <a:lstStyle/>
          <a:p>
            <a:pPr algn="ctr" hangingPunct="0">
              <a:lnSpc>
                <a:spcPct val="150000"/>
              </a:lnSpc>
            </a:pPr>
            <a:r>
              <a:rPr lang="en-US" altLang="zh-CN" sz="1100" dirty="0">
                <a:solidFill>
                  <a:schemeClr val="bg1">
                    <a:lumMod val="65000"/>
                  </a:schemeClr>
                </a:solidFill>
                <a:latin typeface="思源黑体 CN Normal" panose="020B0400000000000000" pitchFamily="34" charset="-122"/>
                <a:ea typeface="思源黑体 CN Normal" panose="020B0400000000000000" pitchFamily="34" charset="-122"/>
                <a:cs typeface="+mn-ea"/>
                <a:sym typeface="+mn-lt"/>
              </a:rPr>
              <a:t>change the color or size of the text. You can also format the appropriate. </a:t>
            </a:r>
            <a:endParaRPr lang="en-US" altLang="zh-CN" sz="1100" dirty="0">
              <a:solidFill>
                <a:schemeClr val="bg1">
                  <a:lumMod val="65000"/>
                </a:schemeClr>
              </a:solidFill>
              <a:latin typeface="思源黑体 CN Normal" panose="020B0400000000000000" pitchFamily="34" charset="-122"/>
              <a:ea typeface="思源黑体 CN Normal" panose="020B0400000000000000" pitchFamily="34" charset="-122"/>
              <a:cs typeface="+mn-ea"/>
              <a:sym typeface="+mn-lt"/>
            </a:endParaRPr>
          </a:p>
        </p:txBody>
      </p:sp>
      <p:sp>
        <p:nvSpPr>
          <p:cNvPr id="48" name="文本框 47"/>
          <p:cNvSpPr txBox="1"/>
          <p:nvPr/>
        </p:nvSpPr>
        <p:spPr>
          <a:xfrm>
            <a:off x="6493214" y="4119582"/>
            <a:ext cx="1495762" cy="989310"/>
          </a:xfrm>
          <a:prstGeom prst="rect">
            <a:avLst/>
          </a:prstGeom>
          <a:noFill/>
        </p:spPr>
        <p:txBody>
          <a:bodyPr wrap="square" lIns="0" tIns="0" rIns="0" bIns="0" rtlCol="0">
            <a:spAutoFit/>
          </a:bodyPr>
          <a:lstStyle/>
          <a:p>
            <a:pPr algn="ctr" hangingPunct="0">
              <a:lnSpc>
                <a:spcPct val="150000"/>
              </a:lnSpc>
            </a:pPr>
            <a:r>
              <a:rPr lang="en-US" altLang="zh-CN" sz="1100" dirty="0">
                <a:solidFill>
                  <a:schemeClr val="bg1">
                    <a:lumMod val="65000"/>
                  </a:schemeClr>
                </a:solidFill>
                <a:latin typeface="思源黑体 CN Normal" panose="020B0400000000000000" pitchFamily="34" charset="-122"/>
                <a:ea typeface="思源黑体 CN Normal" panose="020B0400000000000000" pitchFamily="34" charset="-122"/>
                <a:cs typeface="+mn-ea"/>
                <a:sym typeface="+mn-lt"/>
              </a:rPr>
              <a:t>change the color or size of the text. You can also format the appropriate. </a:t>
            </a:r>
            <a:endParaRPr lang="en-US" altLang="zh-CN" sz="1100" dirty="0">
              <a:solidFill>
                <a:schemeClr val="bg1">
                  <a:lumMod val="65000"/>
                </a:schemeClr>
              </a:solidFill>
              <a:latin typeface="思源黑体 CN Normal" panose="020B0400000000000000" pitchFamily="34" charset="-122"/>
              <a:ea typeface="思源黑体 CN Normal" panose="020B0400000000000000" pitchFamily="34" charset="-122"/>
              <a:cs typeface="+mn-ea"/>
              <a:sym typeface="+mn-lt"/>
            </a:endParaRPr>
          </a:p>
        </p:txBody>
      </p:sp>
      <p:sp>
        <p:nvSpPr>
          <p:cNvPr id="49" name="文本框 48"/>
          <p:cNvSpPr txBox="1"/>
          <p:nvPr/>
        </p:nvSpPr>
        <p:spPr>
          <a:xfrm>
            <a:off x="8876490" y="4119582"/>
            <a:ext cx="1495762" cy="989310"/>
          </a:xfrm>
          <a:prstGeom prst="rect">
            <a:avLst/>
          </a:prstGeom>
          <a:noFill/>
        </p:spPr>
        <p:txBody>
          <a:bodyPr wrap="square" lIns="0" tIns="0" rIns="0" bIns="0" rtlCol="0">
            <a:spAutoFit/>
          </a:bodyPr>
          <a:lstStyle/>
          <a:p>
            <a:pPr algn="ctr" hangingPunct="0">
              <a:lnSpc>
                <a:spcPct val="150000"/>
              </a:lnSpc>
            </a:pPr>
            <a:r>
              <a:rPr lang="en-US" altLang="zh-CN" sz="1100" dirty="0">
                <a:solidFill>
                  <a:schemeClr val="bg1">
                    <a:lumMod val="65000"/>
                  </a:schemeClr>
                </a:solidFill>
                <a:latin typeface="思源黑体 CN Normal" panose="020B0400000000000000" pitchFamily="34" charset="-122"/>
                <a:ea typeface="思源黑体 CN Normal" panose="020B0400000000000000" pitchFamily="34" charset="-122"/>
                <a:cs typeface="+mn-ea"/>
                <a:sym typeface="+mn-lt"/>
              </a:rPr>
              <a:t>change the color or size of the text. You can also format the appropriate. </a:t>
            </a:r>
            <a:endParaRPr lang="en-US" altLang="zh-CN" sz="1100" dirty="0">
              <a:solidFill>
                <a:schemeClr val="bg1">
                  <a:lumMod val="65000"/>
                </a:schemeClr>
              </a:solidFill>
              <a:latin typeface="思源黑体 CN Normal" panose="020B0400000000000000" pitchFamily="34" charset="-122"/>
              <a:ea typeface="思源黑体 CN Normal" panose="020B0400000000000000" pitchFamily="34" charset="-122"/>
              <a:cs typeface="+mn-ea"/>
              <a:sym typeface="+mn-lt"/>
            </a:endParaRPr>
          </a:p>
        </p:txBody>
      </p:sp>
      <p:sp>
        <p:nvSpPr>
          <p:cNvPr id="55" name="文本框 54"/>
          <p:cNvSpPr txBox="1"/>
          <p:nvPr/>
        </p:nvSpPr>
        <p:spPr>
          <a:xfrm>
            <a:off x="647652" y="801092"/>
            <a:ext cx="2834579" cy="461665"/>
          </a:xfrm>
          <a:prstGeom prst="rect">
            <a:avLst/>
          </a:prstGeom>
          <a:noFill/>
        </p:spPr>
        <p:txBody>
          <a:bodyPr wrap="square" rtlCol="0">
            <a:spAutoFit/>
          </a:bodyPr>
          <a:lstStyle/>
          <a:p>
            <a:r>
              <a:rPr lang="en-US" altLang="zh-CN" sz="2400" spc="600" dirty="0">
                <a:solidFill>
                  <a:srgbClr val="4C678E"/>
                </a:solidFill>
                <a:latin typeface="汉仪心海行楷W" panose="00020600040101010101" pitchFamily="18" charset="-122"/>
                <a:ea typeface="汉仪心海行楷W" panose="00020600040101010101" pitchFamily="18" charset="-122"/>
              </a:rPr>
              <a:t>XXX</a:t>
            </a:r>
            <a:r>
              <a:rPr lang="zh-CN" altLang="en-US" sz="2400" spc="600" dirty="0">
                <a:solidFill>
                  <a:srgbClr val="4C678E"/>
                </a:solidFill>
                <a:latin typeface="汉仪心海行楷W" panose="00020600040101010101" pitchFamily="18" charset="-122"/>
                <a:ea typeface="汉仪心海行楷W" panose="00020600040101010101" pitchFamily="18" charset="-122"/>
              </a:rPr>
              <a:t>科技大学</a:t>
            </a:r>
            <a:endParaRPr lang="zh-CN" altLang="en-US" sz="2400" spc="600" dirty="0">
              <a:solidFill>
                <a:srgbClr val="4C678E"/>
              </a:solidFill>
              <a:latin typeface="汉仪心海行楷W" panose="00020600040101010101" pitchFamily="18" charset="-122"/>
              <a:ea typeface="汉仪心海行楷W" panose="00020600040101010101" pitchFamily="18" charset="-122"/>
            </a:endParaRPr>
          </a:p>
        </p:txBody>
      </p:sp>
      <p:grpSp>
        <p:nvGrpSpPr>
          <p:cNvPr id="63" name="组合 62"/>
          <p:cNvGrpSpPr/>
          <p:nvPr/>
        </p:nvGrpSpPr>
        <p:grpSpPr>
          <a:xfrm>
            <a:off x="11474779" y="1567543"/>
            <a:ext cx="101600" cy="825500"/>
            <a:chOff x="10833100" y="850900"/>
            <a:chExt cx="101600" cy="825500"/>
          </a:xfrm>
          <a:solidFill>
            <a:schemeClr val="bg1">
              <a:lumMod val="85000"/>
            </a:schemeClr>
          </a:solidFill>
        </p:grpSpPr>
        <p:sp>
          <p:nvSpPr>
            <p:cNvPr id="60" name="椭圆 59"/>
            <p:cNvSpPr/>
            <p:nvPr/>
          </p:nvSpPr>
          <p:spPr>
            <a:xfrm>
              <a:off x="10833100" y="850900"/>
              <a:ext cx="101600" cy="1016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椭圆 60"/>
            <p:cNvSpPr/>
            <p:nvPr/>
          </p:nvSpPr>
          <p:spPr>
            <a:xfrm>
              <a:off x="10833100" y="1212850"/>
              <a:ext cx="101600" cy="1016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椭圆 61"/>
            <p:cNvSpPr/>
            <p:nvPr/>
          </p:nvSpPr>
          <p:spPr>
            <a:xfrm>
              <a:off x="10833100" y="1574800"/>
              <a:ext cx="101600" cy="1016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 name="文本框 8"/>
          <p:cNvSpPr txBox="1"/>
          <p:nvPr/>
        </p:nvSpPr>
        <p:spPr>
          <a:xfrm>
            <a:off x="7616873" y="399495"/>
            <a:ext cx="3373682" cy="369332"/>
          </a:xfrm>
          <a:prstGeom prst="rect">
            <a:avLst/>
          </a:prstGeom>
          <a:noFill/>
        </p:spPr>
        <p:txBody>
          <a:bodyPr wrap="square" rtlCol="0">
            <a:spAutoFit/>
          </a:bodyPr>
          <a:lstStyle/>
          <a:p>
            <a:r>
              <a:rPr lang="en-US" altLang="zh-CN" dirty="0">
                <a:solidFill>
                  <a:srgbClr val="FFFFFF"/>
                </a:solidFill>
              </a:rPr>
              <a:t>https://www.ypppt.com/</a:t>
            </a:r>
            <a:endParaRPr lang="zh-CN" altLang="en-US" dirty="0">
              <a:solidFill>
                <a:srgbClr val="FFFFFF"/>
              </a:solidFill>
            </a:endParaRPr>
          </a:p>
        </p:txBody>
      </p:sp>
    </p:spTree>
  </p:cSld>
  <p:clrMapOvr>
    <a:masterClrMapping/>
  </p:clrMapOvr>
  <mc:AlternateContent xmlns:mc="http://schemas.openxmlformats.org/markup-compatibility/2006">
    <mc:Choice xmlns:p14="http://schemas.microsoft.com/office/powerpoint/2010/main" Requires="p14">
      <p:transition spd="slow" p14:dur="1200" advTm="0">
        <p14:prism/>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fade">
                                      <p:cBhvr>
                                        <p:cTn id="7" dur="1000"/>
                                        <p:tgtEl>
                                          <p:spTgt spid="33"/>
                                        </p:tgtEl>
                                      </p:cBhvr>
                                    </p:animEffect>
                                    <p:anim calcmode="lin" valueType="num">
                                      <p:cBhvr>
                                        <p:cTn id="8" dur="1000" fill="hold"/>
                                        <p:tgtEl>
                                          <p:spTgt spid="33"/>
                                        </p:tgtEl>
                                        <p:attrNameLst>
                                          <p:attrName>ppt_x</p:attrName>
                                        </p:attrNameLst>
                                      </p:cBhvr>
                                      <p:tavLst>
                                        <p:tav tm="0">
                                          <p:val>
                                            <p:strVal val="#ppt_x"/>
                                          </p:val>
                                        </p:tav>
                                        <p:tav tm="100000">
                                          <p:val>
                                            <p:strVal val="#ppt_x"/>
                                          </p:val>
                                        </p:tav>
                                      </p:tavLst>
                                    </p:anim>
                                    <p:anim calcmode="lin" valueType="num">
                                      <p:cBhvr>
                                        <p:cTn id="9" dur="1000" fill="hold"/>
                                        <p:tgtEl>
                                          <p:spTgt spid="3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55"/>
                                        </p:tgtEl>
                                        <p:attrNameLst>
                                          <p:attrName>style.visibility</p:attrName>
                                        </p:attrNameLst>
                                      </p:cBhvr>
                                      <p:to>
                                        <p:strVal val="visible"/>
                                      </p:to>
                                    </p:set>
                                    <p:anim calcmode="lin" valueType="num">
                                      <p:cBhvr>
                                        <p:cTn id="14" dur="500" fill="hold"/>
                                        <p:tgtEl>
                                          <p:spTgt spid="55"/>
                                        </p:tgtEl>
                                        <p:attrNameLst>
                                          <p:attrName>ppt_w</p:attrName>
                                        </p:attrNameLst>
                                      </p:cBhvr>
                                      <p:tavLst>
                                        <p:tav tm="0">
                                          <p:val>
                                            <p:fltVal val="0"/>
                                          </p:val>
                                        </p:tav>
                                        <p:tav tm="100000">
                                          <p:val>
                                            <p:strVal val="#ppt_w"/>
                                          </p:val>
                                        </p:tav>
                                      </p:tavLst>
                                    </p:anim>
                                    <p:anim calcmode="lin" valueType="num">
                                      <p:cBhvr>
                                        <p:cTn id="15" dur="500" fill="hold"/>
                                        <p:tgtEl>
                                          <p:spTgt spid="55"/>
                                        </p:tgtEl>
                                        <p:attrNameLst>
                                          <p:attrName>ppt_h</p:attrName>
                                        </p:attrNameLst>
                                      </p:cBhvr>
                                      <p:tavLst>
                                        <p:tav tm="0">
                                          <p:val>
                                            <p:fltVal val="0"/>
                                          </p:val>
                                        </p:tav>
                                        <p:tav tm="100000">
                                          <p:val>
                                            <p:strVal val="#ppt_h"/>
                                          </p:val>
                                        </p:tav>
                                      </p:tavLst>
                                    </p:anim>
                                    <p:animEffect transition="in" filter="fade">
                                      <p:cBhvr>
                                        <p:cTn id="16" dur="500"/>
                                        <p:tgtEl>
                                          <p:spTgt spid="55"/>
                                        </p:tgtEl>
                                      </p:cBhvr>
                                    </p:animEffect>
                                  </p:childTnLst>
                                </p:cTn>
                              </p:par>
                              <p:par>
                                <p:cTn id="17" presetID="53" presetClass="entr" presetSubtype="16" fill="hold" grpId="0" nodeType="withEffect">
                                  <p:stCondLst>
                                    <p:cond delay="0"/>
                                  </p:stCondLst>
                                  <p:childTnLst>
                                    <p:set>
                                      <p:cBhvr>
                                        <p:cTn id="18" dur="1" fill="hold">
                                          <p:stCondLst>
                                            <p:cond delay="0"/>
                                          </p:stCondLst>
                                        </p:cTn>
                                        <p:tgtEl>
                                          <p:spTgt spid="17"/>
                                        </p:tgtEl>
                                        <p:attrNameLst>
                                          <p:attrName>style.visibility</p:attrName>
                                        </p:attrNameLst>
                                      </p:cBhvr>
                                      <p:to>
                                        <p:strVal val="visible"/>
                                      </p:to>
                                    </p:set>
                                    <p:anim calcmode="lin" valueType="num">
                                      <p:cBhvr>
                                        <p:cTn id="19" dur="500" fill="hold"/>
                                        <p:tgtEl>
                                          <p:spTgt spid="17"/>
                                        </p:tgtEl>
                                        <p:attrNameLst>
                                          <p:attrName>ppt_w</p:attrName>
                                        </p:attrNameLst>
                                      </p:cBhvr>
                                      <p:tavLst>
                                        <p:tav tm="0">
                                          <p:val>
                                            <p:fltVal val="0"/>
                                          </p:val>
                                        </p:tav>
                                        <p:tav tm="100000">
                                          <p:val>
                                            <p:strVal val="#ppt_w"/>
                                          </p:val>
                                        </p:tav>
                                      </p:tavLst>
                                    </p:anim>
                                    <p:anim calcmode="lin" valueType="num">
                                      <p:cBhvr>
                                        <p:cTn id="20" dur="500" fill="hold"/>
                                        <p:tgtEl>
                                          <p:spTgt spid="17"/>
                                        </p:tgtEl>
                                        <p:attrNameLst>
                                          <p:attrName>ppt_h</p:attrName>
                                        </p:attrNameLst>
                                      </p:cBhvr>
                                      <p:tavLst>
                                        <p:tav tm="0">
                                          <p:val>
                                            <p:fltVal val="0"/>
                                          </p:val>
                                        </p:tav>
                                        <p:tav tm="100000">
                                          <p:val>
                                            <p:strVal val="#ppt_h"/>
                                          </p:val>
                                        </p:tav>
                                      </p:tavLst>
                                    </p:anim>
                                    <p:animEffect transition="in" filter="fade">
                                      <p:cBhvr>
                                        <p:cTn id="21" dur="500"/>
                                        <p:tgtEl>
                                          <p:spTgt spid="17"/>
                                        </p:tgtEl>
                                      </p:cBhvr>
                                    </p:animEffect>
                                  </p:childTnLst>
                                </p:cTn>
                              </p:par>
                              <p:par>
                                <p:cTn id="22" presetID="53" presetClass="entr" presetSubtype="16" fill="hold" grpId="0" nodeType="withEffect">
                                  <p:stCondLst>
                                    <p:cond delay="0"/>
                                  </p:stCondLst>
                                  <p:childTnLst>
                                    <p:set>
                                      <p:cBhvr>
                                        <p:cTn id="23" dur="1" fill="hold">
                                          <p:stCondLst>
                                            <p:cond delay="0"/>
                                          </p:stCondLst>
                                        </p:cTn>
                                        <p:tgtEl>
                                          <p:spTgt spid="35"/>
                                        </p:tgtEl>
                                        <p:attrNameLst>
                                          <p:attrName>style.visibility</p:attrName>
                                        </p:attrNameLst>
                                      </p:cBhvr>
                                      <p:to>
                                        <p:strVal val="visible"/>
                                      </p:to>
                                    </p:set>
                                    <p:anim calcmode="lin" valueType="num">
                                      <p:cBhvr>
                                        <p:cTn id="24" dur="500" fill="hold"/>
                                        <p:tgtEl>
                                          <p:spTgt spid="35"/>
                                        </p:tgtEl>
                                        <p:attrNameLst>
                                          <p:attrName>ppt_w</p:attrName>
                                        </p:attrNameLst>
                                      </p:cBhvr>
                                      <p:tavLst>
                                        <p:tav tm="0">
                                          <p:val>
                                            <p:fltVal val="0"/>
                                          </p:val>
                                        </p:tav>
                                        <p:tav tm="100000">
                                          <p:val>
                                            <p:strVal val="#ppt_w"/>
                                          </p:val>
                                        </p:tav>
                                      </p:tavLst>
                                    </p:anim>
                                    <p:anim calcmode="lin" valueType="num">
                                      <p:cBhvr>
                                        <p:cTn id="25" dur="500" fill="hold"/>
                                        <p:tgtEl>
                                          <p:spTgt spid="35"/>
                                        </p:tgtEl>
                                        <p:attrNameLst>
                                          <p:attrName>ppt_h</p:attrName>
                                        </p:attrNameLst>
                                      </p:cBhvr>
                                      <p:tavLst>
                                        <p:tav tm="0">
                                          <p:val>
                                            <p:fltVal val="0"/>
                                          </p:val>
                                        </p:tav>
                                        <p:tav tm="100000">
                                          <p:val>
                                            <p:strVal val="#ppt_h"/>
                                          </p:val>
                                        </p:tav>
                                      </p:tavLst>
                                    </p:anim>
                                    <p:animEffect transition="in" filter="fade">
                                      <p:cBhvr>
                                        <p:cTn id="26" dur="500"/>
                                        <p:tgtEl>
                                          <p:spTgt spid="35"/>
                                        </p:tgtEl>
                                      </p:cBhvr>
                                    </p:animEffect>
                                  </p:childTnLst>
                                </p:cTn>
                              </p:par>
                              <p:par>
                                <p:cTn id="27" presetID="53" presetClass="entr" presetSubtype="16" fill="hold" nodeType="withEffect">
                                  <p:stCondLst>
                                    <p:cond delay="0"/>
                                  </p:stCondLst>
                                  <p:childTnLst>
                                    <p:set>
                                      <p:cBhvr>
                                        <p:cTn id="28" dur="1" fill="hold">
                                          <p:stCondLst>
                                            <p:cond delay="0"/>
                                          </p:stCondLst>
                                        </p:cTn>
                                        <p:tgtEl>
                                          <p:spTgt spid="63"/>
                                        </p:tgtEl>
                                        <p:attrNameLst>
                                          <p:attrName>style.visibility</p:attrName>
                                        </p:attrNameLst>
                                      </p:cBhvr>
                                      <p:to>
                                        <p:strVal val="visible"/>
                                      </p:to>
                                    </p:set>
                                    <p:anim calcmode="lin" valueType="num">
                                      <p:cBhvr>
                                        <p:cTn id="29" dur="500" fill="hold"/>
                                        <p:tgtEl>
                                          <p:spTgt spid="63"/>
                                        </p:tgtEl>
                                        <p:attrNameLst>
                                          <p:attrName>ppt_w</p:attrName>
                                        </p:attrNameLst>
                                      </p:cBhvr>
                                      <p:tavLst>
                                        <p:tav tm="0">
                                          <p:val>
                                            <p:fltVal val="0"/>
                                          </p:val>
                                        </p:tav>
                                        <p:tav tm="100000">
                                          <p:val>
                                            <p:strVal val="#ppt_w"/>
                                          </p:val>
                                        </p:tav>
                                      </p:tavLst>
                                    </p:anim>
                                    <p:anim calcmode="lin" valueType="num">
                                      <p:cBhvr>
                                        <p:cTn id="30" dur="500" fill="hold"/>
                                        <p:tgtEl>
                                          <p:spTgt spid="63"/>
                                        </p:tgtEl>
                                        <p:attrNameLst>
                                          <p:attrName>ppt_h</p:attrName>
                                        </p:attrNameLst>
                                      </p:cBhvr>
                                      <p:tavLst>
                                        <p:tav tm="0">
                                          <p:val>
                                            <p:fltVal val="0"/>
                                          </p:val>
                                        </p:tav>
                                        <p:tav tm="100000">
                                          <p:val>
                                            <p:strVal val="#ppt_h"/>
                                          </p:val>
                                        </p:tav>
                                      </p:tavLst>
                                    </p:anim>
                                    <p:animEffect transition="in" filter="fade">
                                      <p:cBhvr>
                                        <p:cTn id="31" dur="500"/>
                                        <p:tgtEl>
                                          <p:spTgt spid="63"/>
                                        </p:tgtEl>
                                      </p:cBhvr>
                                    </p:animEffect>
                                  </p:childTnLst>
                                </p:cTn>
                              </p:par>
                            </p:childTnLst>
                          </p:cTn>
                        </p:par>
                        <p:par>
                          <p:cTn id="32" fill="hold">
                            <p:stCondLst>
                              <p:cond delay="500"/>
                            </p:stCondLst>
                            <p:childTnLst>
                              <p:par>
                                <p:cTn id="33" presetID="31" presetClass="entr" presetSubtype="0" fill="hold" grpId="0" nodeType="afterEffect">
                                  <p:stCondLst>
                                    <p:cond delay="0"/>
                                  </p:stCondLst>
                                  <p:childTnLst>
                                    <p:set>
                                      <p:cBhvr>
                                        <p:cTn id="34" dur="1" fill="hold">
                                          <p:stCondLst>
                                            <p:cond delay="0"/>
                                          </p:stCondLst>
                                        </p:cTn>
                                        <p:tgtEl>
                                          <p:spTgt spid="19"/>
                                        </p:tgtEl>
                                        <p:attrNameLst>
                                          <p:attrName>style.visibility</p:attrName>
                                        </p:attrNameLst>
                                      </p:cBhvr>
                                      <p:to>
                                        <p:strVal val="visible"/>
                                      </p:to>
                                    </p:set>
                                    <p:anim calcmode="lin" valueType="num">
                                      <p:cBhvr>
                                        <p:cTn id="35" dur="1000" fill="hold"/>
                                        <p:tgtEl>
                                          <p:spTgt spid="19"/>
                                        </p:tgtEl>
                                        <p:attrNameLst>
                                          <p:attrName>ppt_w</p:attrName>
                                        </p:attrNameLst>
                                      </p:cBhvr>
                                      <p:tavLst>
                                        <p:tav tm="0">
                                          <p:val>
                                            <p:fltVal val="0"/>
                                          </p:val>
                                        </p:tav>
                                        <p:tav tm="100000">
                                          <p:val>
                                            <p:strVal val="#ppt_w"/>
                                          </p:val>
                                        </p:tav>
                                      </p:tavLst>
                                    </p:anim>
                                    <p:anim calcmode="lin" valueType="num">
                                      <p:cBhvr>
                                        <p:cTn id="36" dur="1000" fill="hold"/>
                                        <p:tgtEl>
                                          <p:spTgt spid="19"/>
                                        </p:tgtEl>
                                        <p:attrNameLst>
                                          <p:attrName>ppt_h</p:attrName>
                                        </p:attrNameLst>
                                      </p:cBhvr>
                                      <p:tavLst>
                                        <p:tav tm="0">
                                          <p:val>
                                            <p:fltVal val="0"/>
                                          </p:val>
                                        </p:tav>
                                        <p:tav tm="100000">
                                          <p:val>
                                            <p:strVal val="#ppt_h"/>
                                          </p:val>
                                        </p:tav>
                                      </p:tavLst>
                                    </p:anim>
                                    <p:anim calcmode="lin" valueType="num">
                                      <p:cBhvr>
                                        <p:cTn id="37" dur="1000" fill="hold"/>
                                        <p:tgtEl>
                                          <p:spTgt spid="19"/>
                                        </p:tgtEl>
                                        <p:attrNameLst>
                                          <p:attrName>style.rotation</p:attrName>
                                        </p:attrNameLst>
                                      </p:cBhvr>
                                      <p:tavLst>
                                        <p:tav tm="0">
                                          <p:val>
                                            <p:fltVal val="90"/>
                                          </p:val>
                                        </p:tav>
                                        <p:tav tm="100000">
                                          <p:val>
                                            <p:fltVal val="0"/>
                                          </p:val>
                                        </p:tav>
                                      </p:tavLst>
                                    </p:anim>
                                    <p:animEffect transition="in" filter="fade">
                                      <p:cBhvr>
                                        <p:cTn id="38" dur="1000"/>
                                        <p:tgtEl>
                                          <p:spTgt spid="19"/>
                                        </p:tgtEl>
                                      </p:cBhvr>
                                    </p:animEffect>
                                  </p:childTnLst>
                                </p:cTn>
                              </p:par>
                            </p:childTnLst>
                          </p:cTn>
                        </p:par>
                        <p:par>
                          <p:cTn id="39" fill="hold">
                            <p:stCondLst>
                              <p:cond delay="1500"/>
                            </p:stCondLst>
                            <p:childTnLst>
                              <p:par>
                                <p:cTn id="40" presetID="31" presetClass="entr" presetSubtype="0" fill="hold" grpId="0" nodeType="afterEffect">
                                  <p:stCondLst>
                                    <p:cond delay="0"/>
                                  </p:stCondLst>
                                  <p:childTnLst>
                                    <p:set>
                                      <p:cBhvr>
                                        <p:cTn id="41" dur="1" fill="hold">
                                          <p:stCondLst>
                                            <p:cond delay="0"/>
                                          </p:stCondLst>
                                        </p:cTn>
                                        <p:tgtEl>
                                          <p:spTgt spid="34"/>
                                        </p:tgtEl>
                                        <p:attrNameLst>
                                          <p:attrName>style.visibility</p:attrName>
                                        </p:attrNameLst>
                                      </p:cBhvr>
                                      <p:to>
                                        <p:strVal val="visible"/>
                                      </p:to>
                                    </p:set>
                                    <p:anim calcmode="lin" valueType="num">
                                      <p:cBhvr>
                                        <p:cTn id="42" dur="1000" fill="hold"/>
                                        <p:tgtEl>
                                          <p:spTgt spid="34"/>
                                        </p:tgtEl>
                                        <p:attrNameLst>
                                          <p:attrName>ppt_w</p:attrName>
                                        </p:attrNameLst>
                                      </p:cBhvr>
                                      <p:tavLst>
                                        <p:tav tm="0">
                                          <p:val>
                                            <p:fltVal val="0"/>
                                          </p:val>
                                        </p:tav>
                                        <p:tav tm="100000">
                                          <p:val>
                                            <p:strVal val="#ppt_w"/>
                                          </p:val>
                                        </p:tav>
                                      </p:tavLst>
                                    </p:anim>
                                    <p:anim calcmode="lin" valueType="num">
                                      <p:cBhvr>
                                        <p:cTn id="43" dur="1000" fill="hold"/>
                                        <p:tgtEl>
                                          <p:spTgt spid="34"/>
                                        </p:tgtEl>
                                        <p:attrNameLst>
                                          <p:attrName>ppt_h</p:attrName>
                                        </p:attrNameLst>
                                      </p:cBhvr>
                                      <p:tavLst>
                                        <p:tav tm="0">
                                          <p:val>
                                            <p:fltVal val="0"/>
                                          </p:val>
                                        </p:tav>
                                        <p:tav tm="100000">
                                          <p:val>
                                            <p:strVal val="#ppt_h"/>
                                          </p:val>
                                        </p:tav>
                                      </p:tavLst>
                                    </p:anim>
                                    <p:anim calcmode="lin" valueType="num">
                                      <p:cBhvr>
                                        <p:cTn id="44" dur="1000" fill="hold"/>
                                        <p:tgtEl>
                                          <p:spTgt spid="34"/>
                                        </p:tgtEl>
                                        <p:attrNameLst>
                                          <p:attrName>style.rotation</p:attrName>
                                        </p:attrNameLst>
                                      </p:cBhvr>
                                      <p:tavLst>
                                        <p:tav tm="0">
                                          <p:val>
                                            <p:fltVal val="90"/>
                                          </p:val>
                                        </p:tav>
                                        <p:tav tm="100000">
                                          <p:val>
                                            <p:fltVal val="0"/>
                                          </p:val>
                                        </p:tav>
                                      </p:tavLst>
                                    </p:anim>
                                    <p:animEffect transition="in" filter="fade">
                                      <p:cBhvr>
                                        <p:cTn id="45" dur="1000"/>
                                        <p:tgtEl>
                                          <p:spTgt spid="34"/>
                                        </p:tgtEl>
                                      </p:cBhvr>
                                    </p:animEffect>
                                  </p:childTnLst>
                                </p:cTn>
                              </p:par>
                            </p:childTnLst>
                          </p:cTn>
                        </p:par>
                        <p:par>
                          <p:cTn id="46" fill="hold">
                            <p:stCondLst>
                              <p:cond delay="2500"/>
                            </p:stCondLst>
                            <p:childTnLst>
                              <p:par>
                                <p:cTn id="47" presetID="31" presetClass="entr" presetSubtype="0" fill="hold" grpId="0" nodeType="afterEffect">
                                  <p:stCondLst>
                                    <p:cond delay="0"/>
                                  </p:stCondLst>
                                  <p:childTnLst>
                                    <p:set>
                                      <p:cBhvr>
                                        <p:cTn id="48" dur="1" fill="hold">
                                          <p:stCondLst>
                                            <p:cond delay="0"/>
                                          </p:stCondLst>
                                        </p:cTn>
                                        <p:tgtEl>
                                          <p:spTgt spid="37"/>
                                        </p:tgtEl>
                                        <p:attrNameLst>
                                          <p:attrName>style.visibility</p:attrName>
                                        </p:attrNameLst>
                                      </p:cBhvr>
                                      <p:to>
                                        <p:strVal val="visible"/>
                                      </p:to>
                                    </p:set>
                                    <p:anim calcmode="lin" valueType="num">
                                      <p:cBhvr>
                                        <p:cTn id="49" dur="1000" fill="hold"/>
                                        <p:tgtEl>
                                          <p:spTgt spid="37"/>
                                        </p:tgtEl>
                                        <p:attrNameLst>
                                          <p:attrName>ppt_w</p:attrName>
                                        </p:attrNameLst>
                                      </p:cBhvr>
                                      <p:tavLst>
                                        <p:tav tm="0">
                                          <p:val>
                                            <p:fltVal val="0"/>
                                          </p:val>
                                        </p:tav>
                                        <p:tav tm="100000">
                                          <p:val>
                                            <p:strVal val="#ppt_w"/>
                                          </p:val>
                                        </p:tav>
                                      </p:tavLst>
                                    </p:anim>
                                    <p:anim calcmode="lin" valueType="num">
                                      <p:cBhvr>
                                        <p:cTn id="50" dur="1000" fill="hold"/>
                                        <p:tgtEl>
                                          <p:spTgt spid="37"/>
                                        </p:tgtEl>
                                        <p:attrNameLst>
                                          <p:attrName>ppt_h</p:attrName>
                                        </p:attrNameLst>
                                      </p:cBhvr>
                                      <p:tavLst>
                                        <p:tav tm="0">
                                          <p:val>
                                            <p:fltVal val="0"/>
                                          </p:val>
                                        </p:tav>
                                        <p:tav tm="100000">
                                          <p:val>
                                            <p:strVal val="#ppt_h"/>
                                          </p:val>
                                        </p:tav>
                                      </p:tavLst>
                                    </p:anim>
                                    <p:anim calcmode="lin" valueType="num">
                                      <p:cBhvr>
                                        <p:cTn id="51" dur="1000" fill="hold"/>
                                        <p:tgtEl>
                                          <p:spTgt spid="37"/>
                                        </p:tgtEl>
                                        <p:attrNameLst>
                                          <p:attrName>style.rotation</p:attrName>
                                        </p:attrNameLst>
                                      </p:cBhvr>
                                      <p:tavLst>
                                        <p:tav tm="0">
                                          <p:val>
                                            <p:fltVal val="90"/>
                                          </p:val>
                                        </p:tav>
                                        <p:tav tm="100000">
                                          <p:val>
                                            <p:fltVal val="0"/>
                                          </p:val>
                                        </p:tav>
                                      </p:tavLst>
                                    </p:anim>
                                    <p:animEffect transition="in" filter="fade">
                                      <p:cBhvr>
                                        <p:cTn id="52" dur="1000"/>
                                        <p:tgtEl>
                                          <p:spTgt spid="37"/>
                                        </p:tgtEl>
                                      </p:cBhvr>
                                    </p:animEffect>
                                  </p:childTnLst>
                                </p:cTn>
                              </p:par>
                            </p:childTnLst>
                          </p:cTn>
                        </p:par>
                        <p:par>
                          <p:cTn id="53" fill="hold">
                            <p:stCondLst>
                              <p:cond delay="3500"/>
                            </p:stCondLst>
                            <p:childTnLst>
                              <p:par>
                                <p:cTn id="54" presetID="31" presetClass="entr" presetSubtype="0" fill="hold" grpId="0" nodeType="afterEffect">
                                  <p:stCondLst>
                                    <p:cond delay="0"/>
                                  </p:stCondLst>
                                  <p:childTnLst>
                                    <p:set>
                                      <p:cBhvr>
                                        <p:cTn id="55" dur="1" fill="hold">
                                          <p:stCondLst>
                                            <p:cond delay="0"/>
                                          </p:stCondLst>
                                        </p:cTn>
                                        <p:tgtEl>
                                          <p:spTgt spid="38"/>
                                        </p:tgtEl>
                                        <p:attrNameLst>
                                          <p:attrName>style.visibility</p:attrName>
                                        </p:attrNameLst>
                                      </p:cBhvr>
                                      <p:to>
                                        <p:strVal val="visible"/>
                                      </p:to>
                                    </p:set>
                                    <p:anim calcmode="lin" valueType="num">
                                      <p:cBhvr>
                                        <p:cTn id="56" dur="1000" fill="hold"/>
                                        <p:tgtEl>
                                          <p:spTgt spid="38"/>
                                        </p:tgtEl>
                                        <p:attrNameLst>
                                          <p:attrName>ppt_w</p:attrName>
                                        </p:attrNameLst>
                                      </p:cBhvr>
                                      <p:tavLst>
                                        <p:tav tm="0">
                                          <p:val>
                                            <p:fltVal val="0"/>
                                          </p:val>
                                        </p:tav>
                                        <p:tav tm="100000">
                                          <p:val>
                                            <p:strVal val="#ppt_w"/>
                                          </p:val>
                                        </p:tav>
                                      </p:tavLst>
                                    </p:anim>
                                    <p:anim calcmode="lin" valueType="num">
                                      <p:cBhvr>
                                        <p:cTn id="57" dur="1000" fill="hold"/>
                                        <p:tgtEl>
                                          <p:spTgt spid="38"/>
                                        </p:tgtEl>
                                        <p:attrNameLst>
                                          <p:attrName>ppt_h</p:attrName>
                                        </p:attrNameLst>
                                      </p:cBhvr>
                                      <p:tavLst>
                                        <p:tav tm="0">
                                          <p:val>
                                            <p:fltVal val="0"/>
                                          </p:val>
                                        </p:tav>
                                        <p:tav tm="100000">
                                          <p:val>
                                            <p:strVal val="#ppt_h"/>
                                          </p:val>
                                        </p:tav>
                                      </p:tavLst>
                                    </p:anim>
                                    <p:anim calcmode="lin" valueType="num">
                                      <p:cBhvr>
                                        <p:cTn id="58" dur="1000" fill="hold"/>
                                        <p:tgtEl>
                                          <p:spTgt spid="38"/>
                                        </p:tgtEl>
                                        <p:attrNameLst>
                                          <p:attrName>style.rotation</p:attrName>
                                        </p:attrNameLst>
                                      </p:cBhvr>
                                      <p:tavLst>
                                        <p:tav tm="0">
                                          <p:val>
                                            <p:fltVal val="90"/>
                                          </p:val>
                                        </p:tav>
                                        <p:tav tm="100000">
                                          <p:val>
                                            <p:fltVal val="0"/>
                                          </p:val>
                                        </p:tav>
                                      </p:tavLst>
                                    </p:anim>
                                    <p:animEffect transition="in" filter="fade">
                                      <p:cBhvr>
                                        <p:cTn id="59" dur="1000"/>
                                        <p:tgtEl>
                                          <p:spTgt spid="38"/>
                                        </p:tgtEl>
                                      </p:cBhvr>
                                    </p:animEffect>
                                  </p:childTnLst>
                                </p:cTn>
                              </p:par>
                            </p:childTnLst>
                          </p:cTn>
                        </p:par>
                        <p:par>
                          <p:cTn id="60" fill="hold">
                            <p:stCondLst>
                              <p:cond delay="4500"/>
                            </p:stCondLst>
                            <p:childTnLst>
                              <p:par>
                                <p:cTn id="61" presetID="22" presetClass="entr" presetSubtype="4" fill="hold" grpId="0" nodeType="afterEffect">
                                  <p:stCondLst>
                                    <p:cond delay="0"/>
                                  </p:stCondLst>
                                  <p:childTnLst>
                                    <p:set>
                                      <p:cBhvr>
                                        <p:cTn id="62" dur="1" fill="hold">
                                          <p:stCondLst>
                                            <p:cond delay="0"/>
                                          </p:stCondLst>
                                        </p:cTn>
                                        <p:tgtEl>
                                          <p:spTgt spid="42"/>
                                        </p:tgtEl>
                                        <p:attrNameLst>
                                          <p:attrName>style.visibility</p:attrName>
                                        </p:attrNameLst>
                                      </p:cBhvr>
                                      <p:to>
                                        <p:strVal val="visible"/>
                                      </p:to>
                                    </p:set>
                                    <p:animEffect transition="in" filter="wipe(down)">
                                      <p:cBhvr>
                                        <p:cTn id="63" dur="500"/>
                                        <p:tgtEl>
                                          <p:spTgt spid="42"/>
                                        </p:tgtEl>
                                      </p:cBhvr>
                                    </p:animEffect>
                                  </p:childTnLst>
                                </p:cTn>
                              </p:par>
                            </p:childTnLst>
                          </p:cTn>
                        </p:par>
                        <p:par>
                          <p:cTn id="64" fill="hold">
                            <p:stCondLst>
                              <p:cond delay="5000"/>
                            </p:stCondLst>
                            <p:childTnLst>
                              <p:par>
                                <p:cTn id="65" presetID="22" presetClass="entr" presetSubtype="4" fill="hold" grpId="0" nodeType="afterEffect">
                                  <p:stCondLst>
                                    <p:cond delay="0"/>
                                  </p:stCondLst>
                                  <p:childTnLst>
                                    <p:set>
                                      <p:cBhvr>
                                        <p:cTn id="66" dur="1" fill="hold">
                                          <p:stCondLst>
                                            <p:cond delay="0"/>
                                          </p:stCondLst>
                                        </p:cTn>
                                        <p:tgtEl>
                                          <p:spTgt spid="43"/>
                                        </p:tgtEl>
                                        <p:attrNameLst>
                                          <p:attrName>style.visibility</p:attrName>
                                        </p:attrNameLst>
                                      </p:cBhvr>
                                      <p:to>
                                        <p:strVal val="visible"/>
                                      </p:to>
                                    </p:set>
                                    <p:animEffect transition="in" filter="wipe(down)">
                                      <p:cBhvr>
                                        <p:cTn id="67" dur="500"/>
                                        <p:tgtEl>
                                          <p:spTgt spid="43"/>
                                        </p:tgtEl>
                                      </p:cBhvr>
                                    </p:animEffect>
                                  </p:childTnLst>
                                </p:cTn>
                              </p:par>
                            </p:childTnLst>
                          </p:cTn>
                        </p:par>
                        <p:par>
                          <p:cTn id="68" fill="hold">
                            <p:stCondLst>
                              <p:cond delay="5500"/>
                            </p:stCondLst>
                            <p:childTnLst>
                              <p:par>
                                <p:cTn id="69" presetID="22" presetClass="entr" presetSubtype="4" fill="hold" grpId="0" nodeType="afterEffect">
                                  <p:stCondLst>
                                    <p:cond delay="0"/>
                                  </p:stCondLst>
                                  <p:childTnLst>
                                    <p:set>
                                      <p:cBhvr>
                                        <p:cTn id="70" dur="1" fill="hold">
                                          <p:stCondLst>
                                            <p:cond delay="0"/>
                                          </p:stCondLst>
                                        </p:cTn>
                                        <p:tgtEl>
                                          <p:spTgt spid="44"/>
                                        </p:tgtEl>
                                        <p:attrNameLst>
                                          <p:attrName>style.visibility</p:attrName>
                                        </p:attrNameLst>
                                      </p:cBhvr>
                                      <p:to>
                                        <p:strVal val="visible"/>
                                      </p:to>
                                    </p:set>
                                    <p:animEffect transition="in" filter="wipe(down)">
                                      <p:cBhvr>
                                        <p:cTn id="71" dur="500"/>
                                        <p:tgtEl>
                                          <p:spTgt spid="44"/>
                                        </p:tgtEl>
                                      </p:cBhvr>
                                    </p:animEffect>
                                  </p:childTnLst>
                                </p:cTn>
                              </p:par>
                            </p:childTnLst>
                          </p:cTn>
                        </p:par>
                        <p:par>
                          <p:cTn id="72" fill="hold">
                            <p:stCondLst>
                              <p:cond delay="6000"/>
                            </p:stCondLst>
                            <p:childTnLst>
                              <p:par>
                                <p:cTn id="73" presetID="22" presetClass="entr" presetSubtype="4" fill="hold" grpId="0" nodeType="afterEffect">
                                  <p:stCondLst>
                                    <p:cond delay="0"/>
                                  </p:stCondLst>
                                  <p:childTnLst>
                                    <p:set>
                                      <p:cBhvr>
                                        <p:cTn id="74" dur="1" fill="hold">
                                          <p:stCondLst>
                                            <p:cond delay="0"/>
                                          </p:stCondLst>
                                        </p:cTn>
                                        <p:tgtEl>
                                          <p:spTgt spid="45"/>
                                        </p:tgtEl>
                                        <p:attrNameLst>
                                          <p:attrName>style.visibility</p:attrName>
                                        </p:attrNameLst>
                                      </p:cBhvr>
                                      <p:to>
                                        <p:strVal val="visible"/>
                                      </p:to>
                                    </p:set>
                                    <p:animEffect transition="in" filter="wipe(down)">
                                      <p:cBhvr>
                                        <p:cTn id="75" dur="500"/>
                                        <p:tgtEl>
                                          <p:spTgt spid="45"/>
                                        </p:tgtEl>
                                      </p:cBhvr>
                                    </p:animEffect>
                                  </p:childTnLst>
                                </p:cTn>
                              </p:par>
                            </p:childTnLst>
                          </p:cTn>
                        </p:par>
                        <p:par>
                          <p:cTn id="76" fill="hold">
                            <p:stCondLst>
                              <p:cond delay="6500"/>
                            </p:stCondLst>
                            <p:childTnLst>
                              <p:par>
                                <p:cTn id="77" presetID="22" presetClass="entr" presetSubtype="4" fill="hold" grpId="0" nodeType="afterEffect">
                                  <p:stCondLst>
                                    <p:cond delay="0"/>
                                  </p:stCondLst>
                                  <p:childTnLst>
                                    <p:set>
                                      <p:cBhvr>
                                        <p:cTn id="78" dur="1" fill="hold">
                                          <p:stCondLst>
                                            <p:cond delay="0"/>
                                          </p:stCondLst>
                                        </p:cTn>
                                        <p:tgtEl>
                                          <p:spTgt spid="46"/>
                                        </p:tgtEl>
                                        <p:attrNameLst>
                                          <p:attrName>style.visibility</p:attrName>
                                        </p:attrNameLst>
                                      </p:cBhvr>
                                      <p:to>
                                        <p:strVal val="visible"/>
                                      </p:to>
                                    </p:set>
                                    <p:animEffect transition="in" filter="wipe(down)">
                                      <p:cBhvr>
                                        <p:cTn id="79" dur="500"/>
                                        <p:tgtEl>
                                          <p:spTgt spid="46"/>
                                        </p:tgtEl>
                                      </p:cBhvr>
                                    </p:animEffect>
                                  </p:childTnLst>
                                </p:cTn>
                              </p:par>
                            </p:childTnLst>
                          </p:cTn>
                        </p:par>
                        <p:par>
                          <p:cTn id="80" fill="hold">
                            <p:stCondLst>
                              <p:cond delay="7000"/>
                            </p:stCondLst>
                            <p:childTnLst>
                              <p:par>
                                <p:cTn id="81" presetID="22" presetClass="entr" presetSubtype="4" fill="hold" grpId="0" nodeType="afterEffect">
                                  <p:stCondLst>
                                    <p:cond delay="0"/>
                                  </p:stCondLst>
                                  <p:childTnLst>
                                    <p:set>
                                      <p:cBhvr>
                                        <p:cTn id="82" dur="1" fill="hold">
                                          <p:stCondLst>
                                            <p:cond delay="0"/>
                                          </p:stCondLst>
                                        </p:cTn>
                                        <p:tgtEl>
                                          <p:spTgt spid="47"/>
                                        </p:tgtEl>
                                        <p:attrNameLst>
                                          <p:attrName>style.visibility</p:attrName>
                                        </p:attrNameLst>
                                      </p:cBhvr>
                                      <p:to>
                                        <p:strVal val="visible"/>
                                      </p:to>
                                    </p:set>
                                    <p:animEffect transition="in" filter="wipe(down)">
                                      <p:cBhvr>
                                        <p:cTn id="83" dur="500"/>
                                        <p:tgtEl>
                                          <p:spTgt spid="47"/>
                                        </p:tgtEl>
                                      </p:cBhvr>
                                    </p:animEffect>
                                  </p:childTnLst>
                                </p:cTn>
                              </p:par>
                            </p:childTnLst>
                          </p:cTn>
                        </p:par>
                        <p:par>
                          <p:cTn id="84" fill="hold">
                            <p:stCondLst>
                              <p:cond delay="7500"/>
                            </p:stCondLst>
                            <p:childTnLst>
                              <p:par>
                                <p:cTn id="85" presetID="22" presetClass="entr" presetSubtype="4" fill="hold" grpId="0" nodeType="afterEffect">
                                  <p:stCondLst>
                                    <p:cond delay="0"/>
                                  </p:stCondLst>
                                  <p:childTnLst>
                                    <p:set>
                                      <p:cBhvr>
                                        <p:cTn id="86" dur="1" fill="hold">
                                          <p:stCondLst>
                                            <p:cond delay="0"/>
                                          </p:stCondLst>
                                        </p:cTn>
                                        <p:tgtEl>
                                          <p:spTgt spid="48"/>
                                        </p:tgtEl>
                                        <p:attrNameLst>
                                          <p:attrName>style.visibility</p:attrName>
                                        </p:attrNameLst>
                                      </p:cBhvr>
                                      <p:to>
                                        <p:strVal val="visible"/>
                                      </p:to>
                                    </p:set>
                                    <p:animEffect transition="in" filter="wipe(down)">
                                      <p:cBhvr>
                                        <p:cTn id="87" dur="500"/>
                                        <p:tgtEl>
                                          <p:spTgt spid="48"/>
                                        </p:tgtEl>
                                      </p:cBhvr>
                                    </p:animEffect>
                                  </p:childTnLst>
                                </p:cTn>
                              </p:par>
                            </p:childTnLst>
                          </p:cTn>
                        </p:par>
                        <p:par>
                          <p:cTn id="88" fill="hold">
                            <p:stCondLst>
                              <p:cond delay="8000"/>
                            </p:stCondLst>
                            <p:childTnLst>
                              <p:par>
                                <p:cTn id="89" presetID="22" presetClass="entr" presetSubtype="4" fill="hold" grpId="0" nodeType="afterEffect">
                                  <p:stCondLst>
                                    <p:cond delay="0"/>
                                  </p:stCondLst>
                                  <p:childTnLst>
                                    <p:set>
                                      <p:cBhvr>
                                        <p:cTn id="90" dur="1" fill="hold">
                                          <p:stCondLst>
                                            <p:cond delay="0"/>
                                          </p:stCondLst>
                                        </p:cTn>
                                        <p:tgtEl>
                                          <p:spTgt spid="49"/>
                                        </p:tgtEl>
                                        <p:attrNameLst>
                                          <p:attrName>style.visibility</p:attrName>
                                        </p:attrNameLst>
                                      </p:cBhvr>
                                      <p:to>
                                        <p:strVal val="visible"/>
                                      </p:to>
                                    </p:set>
                                    <p:animEffect transition="in" filter="wipe(down)">
                                      <p:cBhvr>
                                        <p:cTn id="91" dur="500"/>
                                        <p:tgtEl>
                                          <p:spTgt spid="49"/>
                                        </p:tgtEl>
                                      </p:cBhvr>
                                    </p:animEffect>
                                  </p:childTnLst>
                                </p:cTn>
                              </p:par>
                            </p:childTnLst>
                          </p:cTn>
                        </p:par>
                      </p:childTnLst>
                    </p:cTn>
                  </p:par>
                  <p:par>
                    <p:cTn id="92" fill="hold">
                      <p:stCondLst>
                        <p:cond delay="indefinite"/>
                      </p:stCondLst>
                      <p:childTnLst>
                        <p:par>
                          <p:cTn id="93" fill="hold">
                            <p:stCondLst>
                              <p:cond delay="0"/>
                            </p:stCondLst>
                            <p:childTnLst>
                              <p:par>
                                <p:cTn id="94" presetID="22" presetClass="entr" presetSubtype="4" fill="hold" nodeType="clickEffect">
                                  <p:stCondLst>
                                    <p:cond delay="0"/>
                                  </p:stCondLst>
                                  <p:childTnLst>
                                    <p:set>
                                      <p:cBhvr>
                                        <p:cTn id="95" dur="1" fill="hold">
                                          <p:stCondLst>
                                            <p:cond delay="0"/>
                                          </p:stCondLst>
                                        </p:cTn>
                                        <p:tgtEl>
                                          <p:spTgt spid="39"/>
                                        </p:tgtEl>
                                        <p:attrNameLst>
                                          <p:attrName>style.visibility</p:attrName>
                                        </p:attrNameLst>
                                      </p:cBhvr>
                                      <p:to>
                                        <p:strVal val="visible"/>
                                      </p:to>
                                    </p:set>
                                    <p:animEffect transition="in" filter="wipe(down)">
                                      <p:cBhvr>
                                        <p:cTn id="96" dur="500"/>
                                        <p:tgtEl>
                                          <p:spTgt spid="39"/>
                                        </p:tgtEl>
                                      </p:cBhvr>
                                    </p:animEffect>
                                  </p:childTnLst>
                                </p:cTn>
                              </p:par>
                              <p:par>
                                <p:cTn id="97" presetID="22" presetClass="entr" presetSubtype="4" fill="hold" nodeType="withEffect">
                                  <p:stCondLst>
                                    <p:cond delay="0"/>
                                  </p:stCondLst>
                                  <p:childTnLst>
                                    <p:set>
                                      <p:cBhvr>
                                        <p:cTn id="98" dur="1" fill="hold">
                                          <p:stCondLst>
                                            <p:cond delay="0"/>
                                          </p:stCondLst>
                                        </p:cTn>
                                        <p:tgtEl>
                                          <p:spTgt spid="40"/>
                                        </p:tgtEl>
                                        <p:attrNameLst>
                                          <p:attrName>style.visibility</p:attrName>
                                        </p:attrNameLst>
                                      </p:cBhvr>
                                      <p:to>
                                        <p:strVal val="visible"/>
                                      </p:to>
                                    </p:set>
                                    <p:animEffect transition="in" filter="wipe(down)">
                                      <p:cBhvr>
                                        <p:cTn id="99" dur="500"/>
                                        <p:tgtEl>
                                          <p:spTgt spid="40"/>
                                        </p:tgtEl>
                                      </p:cBhvr>
                                    </p:animEffect>
                                  </p:childTnLst>
                                </p:cTn>
                              </p:par>
                              <p:par>
                                <p:cTn id="100" presetID="22" presetClass="entr" presetSubtype="4" fill="hold" nodeType="withEffect">
                                  <p:stCondLst>
                                    <p:cond delay="0"/>
                                  </p:stCondLst>
                                  <p:childTnLst>
                                    <p:set>
                                      <p:cBhvr>
                                        <p:cTn id="101" dur="1" fill="hold">
                                          <p:stCondLst>
                                            <p:cond delay="0"/>
                                          </p:stCondLst>
                                        </p:cTn>
                                        <p:tgtEl>
                                          <p:spTgt spid="41"/>
                                        </p:tgtEl>
                                        <p:attrNameLst>
                                          <p:attrName>style.visibility</p:attrName>
                                        </p:attrNameLst>
                                      </p:cBhvr>
                                      <p:to>
                                        <p:strVal val="visible"/>
                                      </p:to>
                                    </p:set>
                                    <p:animEffect transition="in" filter="wipe(down)">
                                      <p:cBhvr>
                                        <p:cTn id="102"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35" grpId="0"/>
      <p:bldP spid="33" grpId="0"/>
      <p:bldP spid="19" grpId="0" animBg="1"/>
      <p:bldP spid="34" grpId="0" animBg="1"/>
      <p:bldP spid="37" grpId="0" animBg="1"/>
      <p:bldP spid="38" grpId="0" animBg="1"/>
      <p:bldP spid="42" grpId="0"/>
      <p:bldP spid="43" grpId="0"/>
      <p:bldP spid="44" grpId="0"/>
      <p:bldP spid="45" grpId="0"/>
      <p:bldP spid="46" grpId="0"/>
      <p:bldP spid="47" grpId="0"/>
      <p:bldP spid="48" grpId="0"/>
      <p:bldP spid="49" grpId="0"/>
      <p:bldP spid="5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4" name="图片 53"/>
          <p:cNvPicPr>
            <a:picLocks noChangeAspect="1"/>
          </p:cNvPicPr>
          <p:nvPr/>
        </p:nvPicPr>
        <p:blipFill rotWithShape="1">
          <a:blip r:embed="rId1">
            <a:extLst>
              <a:ext uri="{28A0092B-C50C-407E-A947-70E740481C1C}">
                <a14:useLocalDpi xmlns:a14="http://schemas.microsoft.com/office/drawing/2010/main" val="0"/>
              </a:ext>
            </a:extLst>
          </a:blip>
          <a:srcRect l="53340" t="39493" r="26084" b="24455"/>
          <a:stretch>
            <a:fillRect/>
          </a:stretch>
        </p:blipFill>
        <p:spPr>
          <a:xfrm>
            <a:off x="0" y="0"/>
            <a:ext cx="12192000" cy="6857999"/>
          </a:xfrm>
          <a:custGeom>
            <a:avLst/>
            <a:gdLst>
              <a:gd name="connsiteX0" fmla="*/ 0 w 12192000"/>
              <a:gd name="connsiteY0" fmla="*/ 0 h 6857999"/>
              <a:gd name="connsiteX1" fmla="*/ 12192000 w 12192000"/>
              <a:gd name="connsiteY1" fmla="*/ 0 h 6857999"/>
              <a:gd name="connsiteX2" fmla="*/ 12192000 w 12192000"/>
              <a:gd name="connsiteY2" fmla="*/ 6857999 h 6857999"/>
              <a:gd name="connsiteX3" fmla="*/ 0 w 12192000"/>
              <a:gd name="connsiteY3" fmla="*/ 6857999 h 6857999"/>
            </a:gdLst>
            <a:ahLst/>
            <a:cxnLst>
              <a:cxn ang="0">
                <a:pos x="connsiteX0" y="connsiteY0"/>
              </a:cxn>
              <a:cxn ang="0">
                <a:pos x="connsiteX1" y="connsiteY1"/>
              </a:cxn>
              <a:cxn ang="0">
                <a:pos x="connsiteX2" y="connsiteY2"/>
              </a:cxn>
              <a:cxn ang="0">
                <a:pos x="connsiteX3" y="connsiteY3"/>
              </a:cxn>
            </a:cxnLst>
            <a:rect l="l" t="t" r="r" b="b"/>
            <a:pathLst>
              <a:path w="12192000" h="6857999">
                <a:moveTo>
                  <a:pt x="0" y="0"/>
                </a:moveTo>
                <a:lnTo>
                  <a:pt x="12192000" y="0"/>
                </a:lnTo>
                <a:lnTo>
                  <a:pt x="12192000" y="6857999"/>
                </a:lnTo>
                <a:lnTo>
                  <a:pt x="0" y="6857999"/>
                </a:lnTo>
                <a:close/>
              </a:path>
            </a:pathLst>
          </a:custGeom>
        </p:spPr>
      </p:pic>
      <p:grpSp>
        <p:nvGrpSpPr>
          <p:cNvPr id="8" name="组合 7"/>
          <p:cNvGrpSpPr/>
          <p:nvPr/>
        </p:nvGrpSpPr>
        <p:grpSpPr>
          <a:xfrm>
            <a:off x="-698500" y="-582990"/>
            <a:ext cx="13589000" cy="8023980"/>
            <a:chOff x="-863600" y="-584200"/>
            <a:chExt cx="13335000" cy="7874000"/>
          </a:xfrm>
          <a:solidFill>
            <a:srgbClr val="E6E6E6"/>
          </a:solidFill>
        </p:grpSpPr>
        <p:grpSp>
          <p:nvGrpSpPr>
            <p:cNvPr id="4" name="组合 3"/>
            <p:cNvGrpSpPr/>
            <p:nvPr/>
          </p:nvGrpSpPr>
          <p:grpSpPr>
            <a:xfrm>
              <a:off x="-863600" y="-584200"/>
              <a:ext cx="165100" cy="7874000"/>
              <a:chOff x="-863600" y="-584200"/>
              <a:chExt cx="165100" cy="7874000"/>
            </a:xfrm>
            <a:grpFill/>
          </p:grpSpPr>
          <p:sp>
            <p:nvSpPr>
              <p:cNvPr id="2" name="椭圆 1"/>
              <p:cNvSpPr/>
              <p:nvPr/>
            </p:nvSpPr>
            <p:spPr>
              <a:xfrm>
                <a:off x="-863600" y="-584200"/>
                <a:ext cx="165100" cy="165100"/>
              </a:xfrm>
              <a:prstGeom prst="ellipse">
                <a:avLst/>
              </a:prstGeom>
              <a:grp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椭圆 2"/>
              <p:cNvSpPr/>
              <p:nvPr/>
            </p:nvSpPr>
            <p:spPr>
              <a:xfrm>
                <a:off x="-863600" y="7124700"/>
                <a:ext cx="165100" cy="165100"/>
              </a:xfrm>
              <a:prstGeom prst="ellipse">
                <a:avLst/>
              </a:prstGeom>
              <a:grp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 name="组合 4"/>
            <p:cNvGrpSpPr/>
            <p:nvPr/>
          </p:nvGrpSpPr>
          <p:grpSpPr>
            <a:xfrm>
              <a:off x="12306300" y="-584200"/>
              <a:ext cx="165100" cy="7874000"/>
              <a:chOff x="-863600" y="-584200"/>
              <a:chExt cx="165100" cy="7874000"/>
            </a:xfrm>
            <a:grpFill/>
          </p:grpSpPr>
          <p:sp>
            <p:nvSpPr>
              <p:cNvPr id="6" name="椭圆 5"/>
              <p:cNvSpPr/>
              <p:nvPr/>
            </p:nvSpPr>
            <p:spPr>
              <a:xfrm>
                <a:off x="-863600" y="-584200"/>
                <a:ext cx="165100" cy="165100"/>
              </a:xfrm>
              <a:prstGeom prst="ellipse">
                <a:avLst/>
              </a:prstGeom>
              <a:grp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p:nvSpPr>
            <p:spPr>
              <a:xfrm>
                <a:off x="-863600" y="7124700"/>
                <a:ext cx="165100" cy="165100"/>
              </a:xfrm>
              <a:prstGeom prst="ellipse">
                <a:avLst/>
              </a:prstGeom>
              <a:grp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3" name="矩形 12"/>
          <p:cNvSpPr/>
          <p:nvPr/>
        </p:nvSpPr>
        <p:spPr>
          <a:xfrm>
            <a:off x="0" y="0"/>
            <a:ext cx="12192000" cy="3733800"/>
          </a:xfrm>
          <a:prstGeom prst="rect">
            <a:avLst/>
          </a:prstGeom>
          <a:gradFill flip="none" rotWithShape="1">
            <a:gsLst>
              <a:gs pos="27000">
                <a:srgbClr val="FFFFFF"/>
              </a:gs>
              <a:gs pos="100000">
                <a:srgbClr val="FFFFFF">
                  <a:alpha val="0"/>
                </a:srgbClr>
              </a:gs>
            </a:gsLst>
            <a:lin ang="5400000" scaled="1"/>
            <a:tileRect/>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文本框 34"/>
          <p:cNvSpPr txBox="1"/>
          <p:nvPr/>
        </p:nvSpPr>
        <p:spPr>
          <a:xfrm>
            <a:off x="11379385" y="2045825"/>
            <a:ext cx="292388" cy="3212666"/>
          </a:xfrm>
          <a:prstGeom prst="rect">
            <a:avLst/>
          </a:prstGeom>
          <a:noFill/>
        </p:spPr>
        <p:txBody>
          <a:bodyPr vert="eaVert" wrap="square" rtlCol="0">
            <a:spAutoFit/>
          </a:bodyPr>
          <a:lstStyle/>
          <a:p>
            <a:pPr algn="ctr"/>
            <a:r>
              <a:rPr lang="en-US" altLang="zh-CN" sz="700" spc="600" dirty="0">
                <a:solidFill>
                  <a:srgbClr val="4C678E"/>
                </a:solidFill>
                <a:latin typeface="汉仪铁线黑-65简" panose="00020600040101010101" pitchFamily="18" charset="-122"/>
                <a:ea typeface="汉仪铁线黑-65简" panose="00020600040101010101" pitchFamily="18" charset="-122"/>
              </a:rPr>
              <a:t>GRADUATION DEFENSE</a:t>
            </a:r>
            <a:endParaRPr lang="zh-CN" altLang="en-US" sz="700" spc="600" dirty="0">
              <a:solidFill>
                <a:srgbClr val="4C678E"/>
              </a:solidFill>
              <a:latin typeface="汉仪铁线黑-65简" panose="00020600040101010101" pitchFamily="18" charset="-122"/>
              <a:ea typeface="汉仪铁线黑-65简" panose="00020600040101010101" pitchFamily="18" charset="-122"/>
            </a:endParaRPr>
          </a:p>
        </p:txBody>
      </p:sp>
      <p:sp>
        <p:nvSpPr>
          <p:cNvPr id="56" name="文本框 55"/>
          <p:cNvSpPr txBox="1"/>
          <p:nvPr/>
        </p:nvSpPr>
        <p:spPr>
          <a:xfrm>
            <a:off x="7082971" y="2715444"/>
            <a:ext cx="3191329" cy="923330"/>
          </a:xfrm>
          <a:prstGeom prst="rect">
            <a:avLst/>
          </a:prstGeom>
          <a:noFill/>
        </p:spPr>
        <p:txBody>
          <a:bodyPr wrap="square" rtlCol="0">
            <a:spAutoFit/>
          </a:bodyPr>
          <a:lstStyle/>
          <a:p>
            <a:pPr algn="dist"/>
            <a:r>
              <a:rPr lang="zh-CN" altLang="en-US" sz="5400" dirty="0">
                <a:solidFill>
                  <a:srgbClr val="4C678E"/>
                </a:solidFill>
                <a:latin typeface="思源宋体 Heavy" panose="02020900000000000000" pitchFamily="18" charset="-122"/>
                <a:ea typeface="思源宋体 Heavy" panose="02020900000000000000" pitchFamily="18" charset="-122"/>
              </a:rPr>
              <a:t>选题背景</a:t>
            </a:r>
            <a:endParaRPr lang="zh-CN" altLang="en-US" sz="5400" dirty="0">
              <a:solidFill>
                <a:srgbClr val="4C678E"/>
              </a:solidFill>
              <a:latin typeface="思源宋体 Heavy" panose="02020900000000000000" pitchFamily="18" charset="-122"/>
              <a:ea typeface="思源宋体 Heavy" panose="02020900000000000000" pitchFamily="18" charset="-122"/>
            </a:endParaRPr>
          </a:p>
        </p:txBody>
      </p:sp>
      <p:sp>
        <p:nvSpPr>
          <p:cNvPr id="57" name="文本框 56"/>
          <p:cNvSpPr txBox="1"/>
          <p:nvPr/>
        </p:nvSpPr>
        <p:spPr>
          <a:xfrm>
            <a:off x="4332514" y="2423344"/>
            <a:ext cx="2995386" cy="2646878"/>
          </a:xfrm>
          <a:prstGeom prst="rect">
            <a:avLst/>
          </a:prstGeom>
          <a:noFill/>
        </p:spPr>
        <p:txBody>
          <a:bodyPr wrap="square" rtlCol="0">
            <a:spAutoFit/>
          </a:bodyPr>
          <a:lstStyle/>
          <a:p>
            <a:pPr algn="ctr"/>
            <a:r>
              <a:rPr lang="en-US" altLang="zh-CN" sz="16600" dirty="0">
                <a:ln>
                  <a:solidFill>
                    <a:schemeClr val="accent1">
                      <a:shade val="50000"/>
                    </a:schemeClr>
                  </a:solidFill>
                </a:ln>
                <a:noFill/>
                <a:latin typeface="汉仪铁线黑-65简" panose="00020600040101010101" pitchFamily="18" charset="-122"/>
                <a:ea typeface="汉仪铁线黑-65简" panose="00020600040101010101" pitchFamily="18" charset="-122"/>
              </a:rPr>
              <a:t>01</a:t>
            </a:r>
            <a:endParaRPr lang="zh-CN" altLang="en-US" sz="16600" dirty="0">
              <a:ln>
                <a:solidFill>
                  <a:schemeClr val="accent1">
                    <a:shade val="50000"/>
                  </a:schemeClr>
                </a:solidFill>
              </a:ln>
              <a:noFill/>
              <a:latin typeface="汉仪铁线黑-65简" panose="00020600040101010101" pitchFamily="18" charset="-122"/>
              <a:ea typeface="汉仪铁线黑-65简" panose="00020600040101010101" pitchFamily="18" charset="-122"/>
            </a:endParaRPr>
          </a:p>
        </p:txBody>
      </p:sp>
      <p:sp>
        <p:nvSpPr>
          <p:cNvPr id="58" name="文本框 57"/>
          <p:cNvSpPr txBox="1"/>
          <p:nvPr/>
        </p:nvSpPr>
        <p:spPr>
          <a:xfrm>
            <a:off x="7238027" y="3590718"/>
            <a:ext cx="3264874" cy="989310"/>
          </a:xfrm>
          <a:prstGeom prst="rect">
            <a:avLst/>
          </a:prstGeom>
          <a:noFill/>
        </p:spPr>
        <p:txBody>
          <a:bodyPr wrap="square" lIns="0" tIns="0" rIns="0" bIns="0" rtlCol="0">
            <a:spAutoFit/>
          </a:bodyPr>
          <a:lstStyle/>
          <a:p>
            <a:pPr hangingPunct="0">
              <a:lnSpc>
                <a:spcPct val="150000"/>
              </a:lnSpc>
            </a:pPr>
            <a:r>
              <a:rPr lang="en-US" altLang="zh-CN" sz="1100" dirty="0">
                <a:solidFill>
                  <a:schemeClr val="bg1">
                    <a:lumMod val="65000"/>
                  </a:schemeClr>
                </a:solidFill>
                <a:latin typeface="思源黑体 CN Normal" panose="020B0400000000000000" pitchFamily="34" charset="-122"/>
                <a:ea typeface="思源黑体 CN Normal" panose="020B0400000000000000" pitchFamily="34" charset="-122"/>
                <a:cs typeface="+mn-ea"/>
                <a:sym typeface="+mn-lt"/>
              </a:rPr>
              <a:t>Click here to enter your text, change the color or size of the text. You can also format the appropriate. Click here to enter your text, change the color or size of the text. </a:t>
            </a:r>
            <a:endParaRPr lang="en-US" altLang="zh-CN" sz="1100" dirty="0">
              <a:solidFill>
                <a:schemeClr val="bg1">
                  <a:lumMod val="65000"/>
                </a:schemeClr>
              </a:solidFill>
              <a:latin typeface="思源黑体 CN Normal" panose="020B0400000000000000" pitchFamily="34" charset="-122"/>
              <a:ea typeface="思源黑体 CN Normal" panose="020B0400000000000000" pitchFamily="34" charset="-122"/>
              <a:cs typeface="+mn-ea"/>
              <a:sym typeface="+mn-lt"/>
            </a:endParaRPr>
          </a:p>
        </p:txBody>
      </p:sp>
      <p:sp>
        <p:nvSpPr>
          <p:cNvPr id="59" name="矩形: 圆角 58"/>
          <p:cNvSpPr/>
          <p:nvPr/>
        </p:nvSpPr>
        <p:spPr>
          <a:xfrm>
            <a:off x="10576243" y="695685"/>
            <a:ext cx="1021404" cy="457816"/>
          </a:xfrm>
          <a:prstGeom prst="roundRect">
            <a:avLst/>
          </a:prstGeom>
          <a:solidFill>
            <a:schemeClr val="bg1"/>
          </a:solidFill>
          <a:ln>
            <a:solidFill>
              <a:srgbClr val="4C678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4C678E"/>
                </a:solidFill>
                <a:latin typeface="汉仪铁线黑-65简" panose="00020600040101010101" pitchFamily="18" charset="-122"/>
                <a:ea typeface="汉仪铁线黑-65简" panose="00020600040101010101" pitchFamily="18" charset="-122"/>
              </a:rPr>
              <a:t>PART</a:t>
            </a:r>
            <a:endParaRPr lang="zh-CN" altLang="en-US" dirty="0">
              <a:solidFill>
                <a:srgbClr val="4C678E"/>
              </a:solidFill>
              <a:latin typeface="汉仪铁线黑-65简" panose="00020600040101010101" pitchFamily="18" charset="-122"/>
              <a:ea typeface="汉仪铁线黑-65简" panose="00020600040101010101" pitchFamily="18" charset="-122"/>
            </a:endParaRPr>
          </a:p>
        </p:txBody>
      </p:sp>
      <p:grpSp>
        <p:nvGrpSpPr>
          <p:cNvPr id="64" name="组合 63"/>
          <p:cNvGrpSpPr/>
          <p:nvPr/>
        </p:nvGrpSpPr>
        <p:grpSpPr>
          <a:xfrm>
            <a:off x="1257813" y="694177"/>
            <a:ext cx="4520175" cy="570597"/>
            <a:chOff x="706580" y="632385"/>
            <a:chExt cx="4520175" cy="570597"/>
          </a:xfrm>
        </p:grpSpPr>
        <p:sp>
          <p:nvSpPr>
            <p:cNvPr id="65" name="文本框 64"/>
            <p:cNvSpPr txBox="1"/>
            <p:nvPr/>
          </p:nvSpPr>
          <p:spPr>
            <a:xfrm>
              <a:off x="706580" y="632385"/>
              <a:ext cx="2834579" cy="461665"/>
            </a:xfrm>
            <a:prstGeom prst="rect">
              <a:avLst/>
            </a:prstGeom>
            <a:noFill/>
          </p:spPr>
          <p:txBody>
            <a:bodyPr wrap="square" rtlCol="0">
              <a:spAutoFit/>
            </a:bodyPr>
            <a:lstStyle/>
            <a:p>
              <a:r>
                <a:rPr lang="en-US" altLang="zh-CN" sz="2400" spc="600" dirty="0">
                  <a:solidFill>
                    <a:srgbClr val="4C678E"/>
                  </a:solidFill>
                  <a:latin typeface="汉仪心海行楷W" panose="00020600040101010101" pitchFamily="18" charset="-122"/>
                  <a:ea typeface="汉仪心海行楷W" panose="00020600040101010101" pitchFamily="18" charset="-122"/>
                </a:rPr>
                <a:t>XXX</a:t>
              </a:r>
              <a:r>
                <a:rPr lang="zh-CN" altLang="en-US" sz="2400" spc="600" dirty="0">
                  <a:solidFill>
                    <a:srgbClr val="4C678E"/>
                  </a:solidFill>
                  <a:latin typeface="汉仪心海行楷W" panose="00020600040101010101" pitchFamily="18" charset="-122"/>
                  <a:ea typeface="汉仪心海行楷W" panose="00020600040101010101" pitchFamily="18" charset="-122"/>
                </a:rPr>
                <a:t>科技大学</a:t>
              </a:r>
              <a:endParaRPr lang="zh-CN" altLang="en-US" sz="2400" spc="600" dirty="0">
                <a:solidFill>
                  <a:srgbClr val="4C678E"/>
                </a:solidFill>
                <a:latin typeface="汉仪心海行楷W" panose="00020600040101010101" pitchFamily="18" charset="-122"/>
                <a:ea typeface="汉仪心海行楷W" panose="00020600040101010101" pitchFamily="18" charset="-122"/>
              </a:endParaRPr>
            </a:p>
          </p:txBody>
        </p:sp>
        <p:sp>
          <p:nvSpPr>
            <p:cNvPr id="66" name="文本框 65"/>
            <p:cNvSpPr txBox="1"/>
            <p:nvPr/>
          </p:nvSpPr>
          <p:spPr>
            <a:xfrm>
              <a:off x="744680" y="972150"/>
              <a:ext cx="4482075" cy="230832"/>
            </a:xfrm>
            <a:prstGeom prst="rect">
              <a:avLst/>
            </a:prstGeom>
            <a:noFill/>
          </p:spPr>
          <p:txBody>
            <a:bodyPr wrap="square" rtlCol="0">
              <a:spAutoFit/>
            </a:bodyPr>
            <a:lstStyle/>
            <a:p>
              <a:r>
                <a:rPr lang="en-US" altLang="zh-CN" sz="900" spc="300" dirty="0">
                  <a:solidFill>
                    <a:schemeClr val="tx1">
                      <a:lumMod val="50000"/>
                      <a:lumOff val="50000"/>
                    </a:schemeClr>
                  </a:solidFill>
                  <a:latin typeface="+mn-ea"/>
                </a:rPr>
                <a:t>XXX UNIVERSITY OF SCIENCE AND TECHNOLOGY</a:t>
              </a:r>
              <a:endParaRPr lang="zh-CN" altLang="en-US" sz="900" spc="300" dirty="0">
                <a:solidFill>
                  <a:schemeClr val="tx1">
                    <a:lumMod val="50000"/>
                    <a:lumOff val="50000"/>
                  </a:schemeClr>
                </a:solidFill>
                <a:latin typeface="+mn-ea"/>
              </a:endParaRPr>
            </a:p>
          </p:txBody>
        </p:sp>
      </p:grpSp>
      <p:sp>
        <p:nvSpPr>
          <p:cNvPr id="12" name="矩形: 圆角 11"/>
          <p:cNvSpPr/>
          <p:nvPr/>
        </p:nvSpPr>
        <p:spPr>
          <a:xfrm>
            <a:off x="722087" y="5998029"/>
            <a:ext cx="482600" cy="70481"/>
          </a:xfrm>
          <a:prstGeom prst="roundRect">
            <a:avLst/>
          </a:prstGeom>
          <a:solidFill>
            <a:srgbClr val="E6E6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7" name="ísļîḓé"/>
          <p:cNvGrpSpPr/>
          <p:nvPr/>
        </p:nvGrpSpPr>
        <p:grpSpPr>
          <a:xfrm>
            <a:off x="693300" y="729226"/>
            <a:ext cx="519548" cy="519548"/>
            <a:chOff x="5683121" y="1558109"/>
            <a:chExt cx="673626" cy="673626"/>
          </a:xfrm>
        </p:grpSpPr>
        <p:sp>
          <p:nvSpPr>
            <p:cNvPr id="68" name="ïşļíḋê"/>
            <p:cNvSpPr/>
            <p:nvPr/>
          </p:nvSpPr>
          <p:spPr>
            <a:xfrm>
              <a:off x="5683121" y="1558109"/>
              <a:ext cx="673626" cy="673626"/>
            </a:xfrm>
            <a:custGeom>
              <a:avLst/>
              <a:gdLst>
                <a:gd name="connsiteX0" fmla="*/ 274320 w 548640"/>
                <a:gd name="connsiteY0" fmla="*/ 0 h 548640"/>
                <a:gd name="connsiteX1" fmla="*/ 548640 w 548640"/>
                <a:gd name="connsiteY1" fmla="*/ 274320 h 548640"/>
                <a:gd name="connsiteX2" fmla="*/ 274320 w 548640"/>
                <a:gd name="connsiteY2" fmla="*/ 548640 h 548640"/>
                <a:gd name="connsiteX3" fmla="*/ 0 w 548640"/>
                <a:gd name="connsiteY3" fmla="*/ 274320 h 548640"/>
                <a:gd name="connsiteX4" fmla="*/ 274320 w 548640"/>
                <a:gd name="connsiteY4" fmla="*/ 0 h 5486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8640" h="548640">
                  <a:moveTo>
                    <a:pt x="274320" y="0"/>
                  </a:moveTo>
                  <a:cubicBezTo>
                    <a:pt x="425823" y="0"/>
                    <a:pt x="548640" y="122817"/>
                    <a:pt x="548640" y="274320"/>
                  </a:cubicBezTo>
                  <a:cubicBezTo>
                    <a:pt x="548640" y="425823"/>
                    <a:pt x="425823" y="548640"/>
                    <a:pt x="274320" y="548640"/>
                  </a:cubicBezTo>
                  <a:cubicBezTo>
                    <a:pt x="122817" y="548640"/>
                    <a:pt x="0" y="425823"/>
                    <a:pt x="0" y="274320"/>
                  </a:cubicBezTo>
                  <a:cubicBezTo>
                    <a:pt x="0" y="122817"/>
                    <a:pt x="122817" y="0"/>
                    <a:pt x="274320" y="0"/>
                  </a:cubicBezTo>
                  <a:close/>
                </a:path>
              </a:pathLst>
            </a:custGeom>
            <a:solidFill>
              <a:srgbClr val="4C678E"/>
            </a:solidFill>
            <a:ln w="38100">
              <a:noFill/>
            </a:ln>
            <a:effectLst/>
          </p:spPr>
          <p:style>
            <a:lnRef idx="0">
              <a:schemeClr val="accent1"/>
            </a:lnRef>
            <a:fillRef idx="3">
              <a:schemeClr val="accent1"/>
            </a:fillRef>
            <a:effectRef idx="3">
              <a:schemeClr val="accent1"/>
            </a:effectRef>
            <a:fontRef idx="minor">
              <a:schemeClr val="lt1"/>
            </a:fontRef>
          </p:style>
          <p:txBody>
            <a:bodyPr wrap="square" lIns="91440" tIns="45720" rIns="91440" bIns="45720" rtlCol="0" anchor="ctr">
              <a:normAutofit/>
            </a:bodyPr>
            <a:lstStyle/>
            <a:p>
              <a:pPr algn="ctr"/>
              <a:endParaRPr lang="en-US" sz="1600" b="1" dirty="0">
                <a:solidFill>
                  <a:schemeClr val="bg1"/>
                </a:solidFill>
                <a:cs typeface="+mn-ea"/>
                <a:sym typeface="+mn-lt"/>
              </a:endParaRPr>
            </a:p>
          </p:txBody>
        </p:sp>
        <p:sp>
          <p:nvSpPr>
            <p:cNvPr id="69" name="îśľîḍe"/>
            <p:cNvSpPr/>
            <p:nvPr/>
          </p:nvSpPr>
          <p:spPr bwMode="auto">
            <a:xfrm>
              <a:off x="5844363" y="1753151"/>
              <a:ext cx="351148" cy="283545"/>
            </a:xfrm>
            <a:custGeom>
              <a:avLst/>
              <a:gdLst>
                <a:gd name="connsiteX0" fmla="*/ 499361 w 608838"/>
                <a:gd name="connsiteY0" fmla="*/ 285654 h 491629"/>
                <a:gd name="connsiteX1" fmla="*/ 499361 w 608838"/>
                <a:gd name="connsiteY1" fmla="*/ 344437 h 491629"/>
                <a:gd name="connsiteX2" fmla="*/ 558245 w 608838"/>
                <a:gd name="connsiteY2" fmla="*/ 344437 h 491629"/>
                <a:gd name="connsiteX3" fmla="*/ 558245 w 608838"/>
                <a:gd name="connsiteY3" fmla="*/ 285654 h 491629"/>
                <a:gd name="connsiteX4" fmla="*/ 50593 w 608838"/>
                <a:gd name="connsiteY4" fmla="*/ 285654 h 491629"/>
                <a:gd name="connsiteX5" fmla="*/ 50593 w 608838"/>
                <a:gd name="connsiteY5" fmla="*/ 344437 h 491629"/>
                <a:gd name="connsiteX6" fmla="*/ 109477 w 608838"/>
                <a:gd name="connsiteY6" fmla="*/ 344437 h 491629"/>
                <a:gd name="connsiteX7" fmla="*/ 109477 w 608838"/>
                <a:gd name="connsiteY7" fmla="*/ 285654 h 491629"/>
                <a:gd name="connsiteX8" fmla="*/ 324062 w 608838"/>
                <a:gd name="connsiteY8" fmla="*/ 265425 h 491629"/>
                <a:gd name="connsiteX9" fmla="*/ 324062 w 608838"/>
                <a:gd name="connsiteY9" fmla="*/ 329947 h 491629"/>
                <a:gd name="connsiteX10" fmla="*/ 388693 w 608838"/>
                <a:gd name="connsiteY10" fmla="*/ 329947 h 491629"/>
                <a:gd name="connsiteX11" fmla="*/ 388693 w 608838"/>
                <a:gd name="connsiteY11" fmla="*/ 265425 h 491629"/>
                <a:gd name="connsiteX12" fmla="*/ 220144 w 608838"/>
                <a:gd name="connsiteY12" fmla="*/ 265425 h 491629"/>
                <a:gd name="connsiteX13" fmla="*/ 220144 w 608838"/>
                <a:gd name="connsiteY13" fmla="*/ 329947 h 491629"/>
                <a:gd name="connsiteX14" fmla="*/ 284775 w 608838"/>
                <a:gd name="connsiteY14" fmla="*/ 329947 h 491629"/>
                <a:gd name="connsiteX15" fmla="*/ 284775 w 608838"/>
                <a:gd name="connsiteY15" fmla="*/ 265425 h 491629"/>
                <a:gd name="connsiteX16" fmla="*/ 499361 w 608838"/>
                <a:gd name="connsiteY16" fmla="*/ 191225 h 491629"/>
                <a:gd name="connsiteX17" fmla="*/ 499361 w 608838"/>
                <a:gd name="connsiteY17" fmla="*/ 250008 h 491629"/>
                <a:gd name="connsiteX18" fmla="*/ 558245 w 608838"/>
                <a:gd name="connsiteY18" fmla="*/ 250008 h 491629"/>
                <a:gd name="connsiteX19" fmla="*/ 558245 w 608838"/>
                <a:gd name="connsiteY19" fmla="*/ 191225 h 491629"/>
                <a:gd name="connsiteX20" fmla="*/ 50593 w 608838"/>
                <a:gd name="connsiteY20" fmla="*/ 191225 h 491629"/>
                <a:gd name="connsiteX21" fmla="*/ 50593 w 608838"/>
                <a:gd name="connsiteY21" fmla="*/ 250008 h 491629"/>
                <a:gd name="connsiteX22" fmla="*/ 109477 w 608838"/>
                <a:gd name="connsiteY22" fmla="*/ 250008 h 491629"/>
                <a:gd name="connsiteX23" fmla="*/ 109477 w 608838"/>
                <a:gd name="connsiteY23" fmla="*/ 191225 h 491629"/>
                <a:gd name="connsiteX24" fmla="*/ 324062 w 608838"/>
                <a:gd name="connsiteY24" fmla="*/ 161682 h 491629"/>
                <a:gd name="connsiteX25" fmla="*/ 324062 w 608838"/>
                <a:gd name="connsiteY25" fmla="*/ 226204 h 491629"/>
                <a:gd name="connsiteX26" fmla="*/ 388693 w 608838"/>
                <a:gd name="connsiteY26" fmla="*/ 226204 h 491629"/>
                <a:gd name="connsiteX27" fmla="*/ 388693 w 608838"/>
                <a:gd name="connsiteY27" fmla="*/ 161682 h 491629"/>
                <a:gd name="connsiteX28" fmla="*/ 220144 w 608838"/>
                <a:gd name="connsiteY28" fmla="*/ 161682 h 491629"/>
                <a:gd name="connsiteX29" fmla="*/ 220144 w 608838"/>
                <a:gd name="connsiteY29" fmla="*/ 226204 h 491629"/>
                <a:gd name="connsiteX30" fmla="*/ 284775 w 608838"/>
                <a:gd name="connsiteY30" fmla="*/ 226204 h 491629"/>
                <a:gd name="connsiteX31" fmla="*/ 284775 w 608838"/>
                <a:gd name="connsiteY31" fmla="*/ 161682 h 491629"/>
                <a:gd name="connsiteX32" fmla="*/ 499361 w 608838"/>
                <a:gd name="connsiteY32" fmla="*/ 96797 h 491629"/>
                <a:gd name="connsiteX33" fmla="*/ 499361 w 608838"/>
                <a:gd name="connsiteY33" fmla="*/ 155579 h 491629"/>
                <a:gd name="connsiteX34" fmla="*/ 558245 w 608838"/>
                <a:gd name="connsiteY34" fmla="*/ 155579 h 491629"/>
                <a:gd name="connsiteX35" fmla="*/ 558245 w 608838"/>
                <a:gd name="connsiteY35" fmla="*/ 96797 h 491629"/>
                <a:gd name="connsiteX36" fmla="*/ 50593 w 608838"/>
                <a:gd name="connsiteY36" fmla="*/ 96797 h 491629"/>
                <a:gd name="connsiteX37" fmla="*/ 50593 w 608838"/>
                <a:gd name="connsiteY37" fmla="*/ 155579 h 491629"/>
                <a:gd name="connsiteX38" fmla="*/ 109477 w 608838"/>
                <a:gd name="connsiteY38" fmla="*/ 155579 h 491629"/>
                <a:gd name="connsiteX39" fmla="*/ 109477 w 608838"/>
                <a:gd name="connsiteY39" fmla="*/ 96797 h 491629"/>
                <a:gd name="connsiteX40" fmla="*/ 324062 w 608838"/>
                <a:gd name="connsiteY40" fmla="*/ 57938 h 491629"/>
                <a:gd name="connsiteX41" fmla="*/ 324062 w 608838"/>
                <a:gd name="connsiteY41" fmla="*/ 122461 h 491629"/>
                <a:gd name="connsiteX42" fmla="*/ 388693 w 608838"/>
                <a:gd name="connsiteY42" fmla="*/ 122461 h 491629"/>
                <a:gd name="connsiteX43" fmla="*/ 388693 w 608838"/>
                <a:gd name="connsiteY43" fmla="*/ 57938 h 491629"/>
                <a:gd name="connsiteX44" fmla="*/ 220144 w 608838"/>
                <a:gd name="connsiteY44" fmla="*/ 57938 h 491629"/>
                <a:gd name="connsiteX45" fmla="*/ 220144 w 608838"/>
                <a:gd name="connsiteY45" fmla="*/ 122461 h 491629"/>
                <a:gd name="connsiteX46" fmla="*/ 284775 w 608838"/>
                <a:gd name="connsiteY46" fmla="*/ 122461 h 491629"/>
                <a:gd name="connsiteX47" fmla="*/ 284775 w 608838"/>
                <a:gd name="connsiteY47" fmla="*/ 57938 h 491629"/>
                <a:gd name="connsiteX48" fmla="*/ 469401 w 608838"/>
                <a:gd name="connsiteY48" fmla="*/ 44033 h 491629"/>
                <a:gd name="connsiteX49" fmla="*/ 608838 w 608838"/>
                <a:gd name="connsiteY49" fmla="*/ 44033 h 491629"/>
                <a:gd name="connsiteX50" fmla="*/ 608838 w 608838"/>
                <a:gd name="connsiteY50" fmla="*/ 491629 h 491629"/>
                <a:gd name="connsiteX51" fmla="*/ 510950 w 608838"/>
                <a:gd name="connsiteY51" fmla="*/ 491629 h 491629"/>
                <a:gd name="connsiteX52" fmla="*/ 510950 w 608838"/>
                <a:gd name="connsiteY52" fmla="*/ 391651 h 491629"/>
                <a:gd name="connsiteX53" fmla="*/ 469401 w 608838"/>
                <a:gd name="connsiteY53" fmla="*/ 391651 h 491629"/>
                <a:gd name="connsiteX54" fmla="*/ 0 w 608838"/>
                <a:gd name="connsiteY54" fmla="*/ 44033 h 491629"/>
                <a:gd name="connsiteX55" fmla="*/ 139437 w 608838"/>
                <a:gd name="connsiteY55" fmla="*/ 44033 h 491629"/>
                <a:gd name="connsiteX56" fmla="*/ 139437 w 608838"/>
                <a:gd name="connsiteY56" fmla="*/ 391651 h 491629"/>
                <a:gd name="connsiteX57" fmla="*/ 97889 w 608838"/>
                <a:gd name="connsiteY57" fmla="*/ 391651 h 491629"/>
                <a:gd name="connsiteX58" fmla="*/ 97889 w 608838"/>
                <a:gd name="connsiteY58" fmla="*/ 491629 h 491629"/>
                <a:gd name="connsiteX59" fmla="*/ 0 w 608838"/>
                <a:gd name="connsiteY59" fmla="*/ 491629 h 491629"/>
                <a:gd name="connsiteX60" fmla="*/ 164558 w 608838"/>
                <a:gd name="connsiteY60" fmla="*/ 0 h 491629"/>
                <a:gd name="connsiteX61" fmla="*/ 444279 w 608838"/>
                <a:gd name="connsiteY61" fmla="*/ 0 h 491629"/>
                <a:gd name="connsiteX62" fmla="*/ 444279 w 608838"/>
                <a:gd name="connsiteY62" fmla="*/ 491629 h 491629"/>
                <a:gd name="connsiteX63" fmla="*/ 336781 w 608838"/>
                <a:gd name="connsiteY63" fmla="*/ 491629 h 491629"/>
                <a:gd name="connsiteX64" fmla="*/ 336781 w 608838"/>
                <a:gd name="connsiteY64" fmla="*/ 381866 h 491629"/>
                <a:gd name="connsiteX65" fmla="*/ 272056 w 608838"/>
                <a:gd name="connsiteY65" fmla="*/ 381866 h 491629"/>
                <a:gd name="connsiteX66" fmla="*/ 272056 w 608838"/>
                <a:gd name="connsiteY66" fmla="*/ 491629 h 491629"/>
                <a:gd name="connsiteX67" fmla="*/ 164558 w 608838"/>
                <a:gd name="connsiteY67" fmla="*/ 491629 h 491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608838" h="491629">
                  <a:moveTo>
                    <a:pt x="499361" y="285654"/>
                  </a:moveTo>
                  <a:lnTo>
                    <a:pt x="499361" y="344437"/>
                  </a:lnTo>
                  <a:lnTo>
                    <a:pt x="558245" y="344437"/>
                  </a:lnTo>
                  <a:lnTo>
                    <a:pt x="558245" y="285654"/>
                  </a:lnTo>
                  <a:close/>
                  <a:moveTo>
                    <a:pt x="50593" y="285654"/>
                  </a:moveTo>
                  <a:lnTo>
                    <a:pt x="50593" y="344437"/>
                  </a:lnTo>
                  <a:lnTo>
                    <a:pt x="109477" y="344437"/>
                  </a:lnTo>
                  <a:lnTo>
                    <a:pt x="109477" y="285654"/>
                  </a:lnTo>
                  <a:close/>
                  <a:moveTo>
                    <a:pt x="324062" y="265425"/>
                  </a:moveTo>
                  <a:lnTo>
                    <a:pt x="324062" y="329947"/>
                  </a:lnTo>
                  <a:lnTo>
                    <a:pt x="388693" y="329947"/>
                  </a:lnTo>
                  <a:lnTo>
                    <a:pt x="388693" y="265425"/>
                  </a:lnTo>
                  <a:close/>
                  <a:moveTo>
                    <a:pt x="220144" y="265425"/>
                  </a:moveTo>
                  <a:lnTo>
                    <a:pt x="220144" y="329947"/>
                  </a:lnTo>
                  <a:lnTo>
                    <a:pt x="284775" y="329947"/>
                  </a:lnTo>
                  <a:lnTo>
                    <a:pt x="284775" y="265425"/>
                  </a:lnTo>
                  <a:close/>
                  <a:moveTo>
                    <a:pt x="499361" y="191225"/>
                  </a:moveTo>
                  <a:lnTo>
                    <a:pt x="499361" y="250008"/>
                  </a:lnTo>
                  <a:lnTo>
                    <a:pt x="558245" y="250008"/>
                  </a:lnTo>
                  <a:lnTo>
                    <a:pt x="558245" y="191225"/>
                  </a:lnTo>
                  <a:close/>
                  <a:moveTo>
                    <a:pt x="50593" y="191225"/>
                  </a:moveTo>
                  <a:lnTo>
                    <a:pt x="50593" y="250008"/>
                  </a:lnTo>
                  <a:lnTo>
                    <a:pt x="109477" y="250008"/>
                  </a:lnTo>
                  <a:lnTo>
                    <a:pt x="109477" y="191225"/>
                  </a:lnTo>
                  <a:close/>
                  <a:moveTo>
                    <a:pt x="324062" y="161682"/>
                  </a:moveTo>
                  <a:lnTo>
                    <a:pt x="324062" y="226204"/>
                  </a:lnTo>
                  <a:lnTo>
                    <a:pt x="388693" y="226204"/>
                  </a:lnTo>
                  <a:lnTo>
                    <a:pt x="388693" y="161682"/>
                  </a:lnTo>
                  <a:close/>
                  <a:moveTo>
                    <a:pt x="220144" y="161682"/>
                  </a:moveTo>
                  <a:lnTo>
                    <a:pt x="220144" y="226204"/>
                  </a:lnTo>
                  <a:lnTo>
                    <a:pt x="284775" y="226204"/>
                  </a:lnTo>
                  <a:lnTo>
                    <a:pt x="284775" y="161682"/>
                  </a:lnTo>
                  <a:close/>
                  <a:moveTo>
                    <a:pt x="499361" y="96797"/>
                  </a:moveTo>
                  <a:lnTo>
                    <a:pt x="499361" y="155579"/>
                  </a:lnTo>
                  <a:lnTo>
                    <a:pt x="558245" y="155579"/>
                  </a:lnTo>
                  <a:lnTo>
                    <a:pt x="558245" y="96797"/>
                  </a:lnTo>
                  <a:close/>
                  <a:moveTo>
                    <a:pt x="50593" y="96797"/>
                  </a:moveTo>
                  <a:lnTo>
                    <a:pt x="50593" y="155579"/>
                  </a:lnTo>
                  <a:lnTo>
                    <a:pt x="109477" y="155579"/>
                  </a:lnTo>
                  <a:lnTo>
                    <a:pt x="109477" y="96797"/>
                  </a:lnTo>
                  <a:close/>
                  <a:moveTo>
                    <a:pt x="324062" y="57938"/>
                  </a:moveTo>
                  <a:lnTo>
                    <a:pt x="324062" y="122461"/>
                  </a:lnTo>
                  <a:lnTo>
                    <a:pt x="388693" y="122461"/>
                  </a:lnTo>
                  <a:lnTo>
                    <a:pt x="388693" y="57938"/>
                  </a:lnTo>
                  <a:close/>
                  <a:moveTo>
                    <a:pt x="220144" y="57938"/>
                  </a:moveTo>
                  <a:lnTo>
                    <a:pt x="220144" y="122461"/>
                  </a:lnTo>
                  <a:lnTo>
                    <a:pt x="284775" y="122461"/>
                  </a:lnTo>
                  <a:lnTo>
                    <a:pt x="284775" y="57938"/>
                  </a:lnTo>
                  <a:close/>
                  <a:moveTo>
                    <a:pt x="469401" y="44033"/>
                  </a:moveTo>
                  <a:lnTo>
                    <a:pt x="608838" y="44033"/>
                  </a:lnTo>
                  <a:lnTo>
                    <a:pt x="608838" y="491629"/>
                  </a:lnTo>
                  <a:lnTo>
                    <a:pt x="510950" y="491629"/>
                  </a:lnTo>
                  <a:lnTo>
                    <a:pt x="510950" y="391651"/>
                  </a:lnTo>
                  <a:lnTo>
                    <a:pt x="469401" y="391651"/>
                  </a:lnTo>
                  <a:close/>
                  <a:moveTo>
                    <a:pt x="0" y="44033"/>
                  </a:moveTo>
                  <a:lnTo>
                    <a:pt x="139437" y="44033"/>
                  </a:lnTo>
                  <a:lnTo>
                    <a:pt x="139437" y="391651"/>
                  </a:lnTo>
                  <a:lnTo>
                    <a:pt x="97889" y="391651"/>
                  </a:lnTo>
                  <a:lnTo>
                    <a:pt x="97889" y="491629"/>
                  </a:lnTo>
                  <a:lnTo>
                    <a:pt x="0" y="491629"/>
                  </a:lnTo>
                  <a:close/>
                  <a:moveTo>
                    <a:pt x="164558" y="0"/>
                  </a:moveTo>
                  <a:lnTo>
                    <a:pt x="444279" y="0"/>
                  </a:lnTo>
                  <a:lnTo>
                    <a:pt x="444279" y="491629"/>
                  </a:lnTo>
                  <a:lnTo>
                    <a:pt x="336781" y="491629"/>
                  </a:lnTo>
                  <a:lnTo>
                    <a:pt x="336781" y="381866"/>
                  </a:lnTo>
                  <a:lnTo>
                    <a:pt x="272056" y="381866"/>
                  </a:lnTo>
                  <a:lnTo>
                    <a:pt x="272056" y="491629"/>
                  </a:lnTo>
                  <a:lnTo>
                    <a:pt x="164558" y="491629"/>
                  </a:lnTo>
                  <a:close/>
                </a:path>
              </a:pathLst>
            </a:custGeom>
            <a:solidFill>
              <a:schemeClr val="bg1"/>
            </a:solidFill>
            <a:ln>
              <a:noFill/>
            </a:ln>
          </p:spPr>
          <p:txBody>
            <a:bodyPr/>
            <a:lstStyle/>
            <a:p>
              <a:endParaRPr lang="zh-CN" altLang="en-US">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1400" advTm="0">
        <p14:doors dir="vert"/>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59"/>
                                        </p:tgtEl>
                                        <p:attrNameLst>
                                          <p:attrName>style.visibility</p:attrName>
                                        </p:attrNameLst>
                                      </p:cBhvr>
                                      <p:to>
                                        <p:strVal val="visible"/>
                                      </p:to>
                                    </p:set>
                                    <p:anim calcmode="lin" valueType="num">
                                      <p:cBhvr>
                                        <p:cTn id="7" dur="500" fill="hold"/>
                                        <p:tgtEl>
                                          <p:spTgt spid="59"/>
                                        </p:tgtEl>
                                        <p:attrNameLst>
                                          <p:attrName>ppt_w</p:attrName>
                                        </p:attrNameLst>
                                      </p:cBhvr>
                                      <p:tavLst>
                                        <p:tav tm="0">
                                          <p:val>
                                            <p:fltVal val="0"/>
                                          </p:val>
                                        </p:tav>
                                        <p:tav tm="100000">
                                          <p:val>
                                            <p:strVal val="#ppt_w"/>
                                          </p:val>
                                        </p:tav>
                                      </p:tavLst>
                                    </p:anim>
                                    <p:anim calcmode="lin" valueType="num">
                                      <p:cBhvr>
                                        <p:cTn id="8" dur="500" fill="hold"/>
                                        <p:tgtEl>
                                          <p:spTgt spid="59"/>
                                        </p:tgtEl>
                                        <p:attrNameLst>
                                          <p:attrName>ppt_h</p:attrName>
                                        </p:attrNameLst>
                                      </p:cBhvr>
                                      <p:tavLst>
                                        <p:tav tm="0">
                                          <p:val>
                                            <p:fltVal val="0"/>
                                          </p:val>
                                        </p:tav>
                                        <p:tav tm="100000">
                                          <p:val>
                                            <p:strVal val="#ppt_h"/>
                                          </p:val>
                                        </p:tav>
                                      </p:tavLst>
                                    </p:anim>
                                    <p:animEffect transition="in" filter="fade">
                                      <p:cBhvr>
                                        <p:cTn id="9" dur="500"/>
                                        <p:tgtEl>
                                          <p:spTgt spid="59"/>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nodeType="clickEffect">
                                  <p:stCondLst>
                                    <p:cond delay="0"/>
                                  </p:stCondLst>
                                  <p:childTnLst>
                                    <p:set>
                                      <p:cBhvr>
                                        <p:cTn id="13" dur="1" fill="hold">
                                          <p:stCondLst>
                                            <p:cond delay="0"/>
                                          </p:stCondLst>
                                        </p:cTn>
                                        <p:tgtEl>
                                          <p:spTgt spid="64"/>
                                        </p:tgtEl>
                                        <p:attrNameLst>
                                          <p:attrName>style.visibility</p:attrName>
                                        </p:attrNameLst>
                                      </p:cBhvr>
                                      <p:to>
                                        <p:strVal val="visible"/>
                                      </p:to>
                                    </p:set>
                                    <p:anim calcmode="lin" valueType="num">
                                      <p:cBhvr>
                                        <p:cTn id="14" dur="500" fill="hold"/>
                                        <p:tgtEl>
                                          <p:spTgt spid="64"/>
                                        </p:tgtEl>
                                        <p:attrNameLst>
                                          <p:attrName>ppt_w</p:attrName>
                                        </p:attrNameLst>
                                      </p:cBhvr>
                                      <p:tavLst>
                                        <p:tav tm="0">
                                          <p:val>
                                            <p:fltVal val="0"/>
                                          </p:val>
                                        </p:tav>
                                        <p:tav tm="100000">
                                          <p:val>
                                            <p:strVal val="#ppt_w"/>
                                          </p:val>
                                        </p:tav>
                                      </p:tavLst>
                                    </p:anim>
                                    <p:anim calcmode="lin" valueType="num">
                                      <p:cBhvr>
                                        <p:cTn id="15" dur="500" fill="hold"/>
                                        <p:tgtEl>
                                          <p:spTgt spid="64"/>
                                        </p:tgtEl>
                                        <p:attrNameLst>
                                          <p:attrName>ppt_h</p:attrName>
                                        </p:attrNameLst>
                                      </p:cBhvr>
                                      <p:tavLst>
                                        <p:tav tm="0">
                                          <p:val>
                                            <p:fltVal val="0"/>
                                          </p:val>
                                        </p:tav>
                                        <p:tav tm="100000">
                                          <p:val>
                                            <p:strVal val="#ppt_h"/>
                                          </p:val>
                                        </p:tav>
                                      </p:tavLst>
                                    </p:anim>
                                    <p:animEffect transition="in" filter="fade">
                                      <p:cBhvr>
                                        <p:cTn id="16" dur="500"/>
                                        <p:tgtEl>
                                          <p:spTgt spid="64"/>
                                        </p:tgtEl>
                                      </p:cBhvr>
                                    </p:animEffect>
                                  </p:childTnLst>
                                </p:cTn>
                              </p:par>
                              <p:par>
                                <p:cTn id="17" presetID="53" presetClass="entr" presetSubtype="16" fill="hold" nodeType="withEffect">
                                  <p:stCondLst>
                                    <p:cond delay="0"/>
                                  </p:stCondLst>
                                  <p:childTnLst>
                                    <p:set>
                                      <p:cBhvr>
                                        <p:cTn id="18" dur="1" fill="hold">
                                          <p:stCondLst>
                                            <p:cond delay="0"/>
                                          </p:stCondLst>
                                        </p:cTn>
                                        <p:tgtEl>
                                          <p:spTgt spid="67"/>
                                        </p:tgtEl>
                                        <p:attrNameLst>
                                          <p:attrName>style.visibility</p:attrName>
                                        </p:attrNameLst>
                                      </p:cBhvr>
                                      <p:to>
                                        <p:strVal val="visible"/>
                                      </p:to>
                                    </p:set>
                                    <p:anim calcmode="lin" valueType="num">
                                      <p:cBhvr>
                                        <p:cTn id="19" dur="500" fill="hold"/>
                                        <p:tgtEl>
                                          <p:spTgt spid="67"/>
                                        </p:tgtEl>
                                        <p:attrNameLst>
                                          <p:attrName>ppt_w</p:attrName>
                                        </p:attrNameLst>
                                      </p:cBhvr>
                                      <p:tavLst>
                                        <p:tav tm="0">
                                          <p:val>
                                            <p:fltVal val="0"/>
                                          </p:val>
                                        </p:tav>
                                        <p:tav tm="100000">
                                          <p:val>
                                            <p:strVal val="#ppt_w"/>
                                          </p:val>
                                        </p:tav>
                                      </p:tavLst>
                                    </p:anim>
                                    <p:anim calcmode="lin" valueType="num">
                                      <p:cBhvr>
                                        <p:cTn id="20" dur="500" fill="hold"/>
                                        <p:tgtEl>
                                          <p:spTgt spid="67"/>
                                        </p:tgtEl>
                                        <p:attrNameLst>
                                          <p:attrName>ppt_h</p:attrName>
                                        </p:attrNameLst>
                                      </p:cBhvr>
                                      <p:tavLst>
                                        <p:tav tm="0">
                                          <p:val>
                                            <p:fltVal val="0"/>
                                          </p:val>
                                        </p:tav>
                                        <p:tav tm="100000">
                                          <p:val>
                                            <p:strVal val="#ppt_h"/>
                                          </p:val>
                                        </p:tav>
                                      </p:tavLst>
                                    </p:anim>
                                    <p:animEffect transition="in" filter="fade">
                                      <p:cBhvr>
                                        <p:cTn id="21" dur="500"/>
                                        <p:tgtEl>
                                          <p:spTgt spid="67"/>
                                        </p:tgtEl>
                                      </p:cBhvr>
                                    </p:animEffect>
                                  </p:childTnLst>
                                </p:cTn>
                              </p:par>
                            </p:childTnLst>
                          </p:cTn>
                        </p:par>
                      </p:childTnLst>
                    </p:cTn>
                  </p:par>
                  <p:par>
                    <p:cTn id="22" fill="hold">
                      <p:stCondLst>
                        <p:cond delay="indefinite"/>
                      </p:stCondLst>
                      <p:childTnLst>
                        <p:par>
                          <p:cTn id="23" fill="hold">
                            <p:stCondLst>
                              <p:cond delay="0"/>
                            </p:stCondLst>
                            <p:childTnLst>
                              <p:par>
                                <p:cTn id="24" presetID="53" presetClass="entr" presetSubtype="16" fill="hold" grpId="0" nodeType="clickEffect">
                                  <p:stCondLst>
                                    <p:cond delay="0"/>
                                  </p:stCondLst>
                                  <p:childTnLst>
                                    <p:set>
                                      <p:cBhvr>
                                        <p:cTn id="25" dur="1" fill="hold">
                                          <p:stCondLst>
                                            <p:cond delay="0"/>
                                          </p:stCondLst>
                                        </p:cTn>
                                        <p:tgtEl>
                                          <p:spTgt spid="35"/>
                                        </p:tgtEl>
                                        <p:attrNameLst>
                                          <p:attrName>style.visibility</p:attrName>
                                        </p:attrNameLst>
                                      </p:cBhvr>
                                      <p:to>
                                        <p:strVal val="visible"/>
                                      </p:to>
                                    </p:set>
                                    <p:anim calcmode="lin" valueType="num">
                                      <p:cBhvr>
                                        <p:cTn id="26" dur="500" fill="hold"/>
                                        <p:tgtEl>
                                          <p:spTgt spid="35"/>
                                        </p:tgtEl>
                                        <p:attrNameLst>
                                          <p:attrName>ppt_w</p:attrName>
                                        </p:attrNameLst>
                                      </p:cBhvr>
                                      <p:tavLst>
                                        <p:tav tm="0">
                                          <p:val>
                                            <p:fltVal val="0"/>
                                          </p:val>
                                        </p:tav>
                                        <p:tav tm="100000">
                                          <p:val>
                                            <p:strVal val="#ppt_w"/>
                                          </p:val>
                                        </p:tav>
                                      </p:tavLst>
                                    </p:anim>
                                    <p:anim calcmode="lin" valueType="num">
                                      <p:cBhvr>
                                        <p:cTn id="27" dur="500" fill="hold"/>
                                        <p:tgtEl>
                                          <p:spTgt spid="35"/>
                                        </p:tgtEl>
                                        <p:attrNameLst>
                                          <p:attrName>ppt_h</p:attrName>
                                        </p:attrNameLst>
                                      </p:cBhvr>
                                      <p:tavLst>
                                        <p:tav tm="0">
                                          <p:val>
                                            <p:fltVal val="0"/>
                                          </p:val>
                                        </p:tav>
                                        <p:tav tm="100000">
                                          <p:val>
                                            <p:strVal val="#ppt_h"/>
                                          </p:val>
                                        </p:tav>
                                      </p:tavLst>
                                    </p:anim>
                                    <p:animEffect transition="in" filter="fade">
                                      <p:cBhvr>
                                        <p:cTn id="28" dur="500"/>
                                        <p:tgtEl>
                                          <p:spTgt spid="35"/>
                                        </p:tgtEl>
                                      </p:cBhvr>
                                    </p:animEffect>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grpId="0" nodeType="clickEffect">
                                  <p:stCondLst>
                                    <p:cond delay="0"/>
                                  </p:stCondLst>
                                  <p:childTnLst>
                                    <p:set>
                                      <p:cBhvr>
                                        <p:cTn id="32" dur="1" fill="hold">
                                          <p:stCondLst>
                                            <p:cond delay="0"/>
                                          </p:stCondLst>
                                        </p:cTn>
                                        <p:tgtEl>
                                          <p:spTgt spid="57"/>
                                        </p:tgtEl>
                                        <p:attrNameLst>
                                          <p:attrName>style.visibility</p:attrName>
                                        </p:attrNameLst>
                                      </p:cBhvr>
                                      <p:to>
                                        <p:strVal val="visible"/>
                                      </p:to>
                                    </p:set>
                                    <p:animEffect transition="in" filter="fade">
                                      <p:cBhvr>
                                        <p:cTn id="33" dur="1000"/>
                                        <p:tgtEl>
                                          <p:spTgt spid="57"/>
                                        </p:tgtEl>
                                      </p:cBhvr>
                                    </p:animEffect>
                                    <p:anim calcmode="lin" valueType="num">
                                      <p:cBhvr>
                                        <p:cTn id="34" dur="1000" fill="hold"/>
                                        <p:tgtEl>
                                          <p:spTgt spid="57"/>
                                        </p:tgtEl>
                                        <p:attrNameLst>
                                          <p:attrName>ppt_x</p:attrName>
                                        </p:attrNameLst>
                                      </p:cBhvr>
                                      <p:tavLst>
                                        <p:tav tm="0">
                                          <p:val>
                                            <p:strVal val="#ppt_x"/>
                                          </p:val>
                                        </p:tav>
                                        <p:tav tm="100000">
                                          <p:val>
                                            <p:strVal val="#ppt_x"/>
                                          </p:val>
                                        </p:tav>
                                      </p:tavLst>
                                    </p:anim>
                                    <p:anim calcmode="lin" valueType="num">
                                      <p:cBhvr>
                                        <p:cTn id="35" dur="1000" fill="hold"/>
                                        <p:tgtEl>
                                          <p:spTgt spid="57"/>
                                        </p:tgtEl>
                                        <p:attrNameLst>
                                          <p:attrName>ppt_y</p:attrName>
                                        </p:attrNameLst>
                                      </p:cBhvr>
                                      <p:tavLst>
                                        <p:tav tm="0">
                                          <p:val>
                                            <p:strVal val="#ppt_y+.1"/>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42" presetClass="entr" presetSubtype="0" fill="hold" grpId="0" nodeType="clickEffect">
                                  <p:stCondLst>
                                    <p:cond delay="0"/>
                                  </p:stCondLst>
                                  <p:childTnLst>
                                    <p:set>
                                      <p:cBhvr>
                                        <p:cTn id="39" dur="1" fill="hold">
                                          <p:stCondLst>
                                            <p:cond delay="0"/>
                                          </p:stCondLst>
                                        </p:cTn>
                                        <p:tgtEl>
                                          <p:spTgt spid="12"/>
                                        </p:tgtEl>
                                        <p:attrNameLst>
                                          <p:attrName>style.visibility</p:attrName>
                                        </p:attrNameLst>
                                      </p:cBhvr>
                                      <p:to>
                                        <p:strVal val="visible"/>
                                      </p:to>
                                    </p:set>
                                    <p:animEffect transition="in" filter="fade">
                                      <p:cBhvr>
                                        <p:cTn id="40" dur="1000"/>
                                        <p:tgtEl>
                                          <p:spTgt spid="12"/>
                                        </p:tgtEl>
                                      </p:cBhvr>
                                    </p:animEffect>
                                    <p:anim calcmode="lin" valueType="num">
                                      <p:cBhvr>
                                        <p:cTn id="41" dur="1000" fill="hold"/>
                                        <p:tgtEl>
                                          <p:spTgt spid="12"/>
                                        </p:tgtEl>
                                        <p:attrNameLst>
                                          <p:attrName>ppt_x</p:attrName>
                                        </p:attrNameLst>
                                      </p:cBhvr>
                                      <p:tavLst>
                                        <p:tav tm="0">
                                          <p:val>
                                            <p:strVal val="#ppt_x"/>
                                          </p:val>
                                        </p:tav>
                                        <p:tav tm="100000">
                                          <p:val>
                                            <p:strVal val="#ppt_x"/>
                                          </p:val>
                                        </p:tav>
                                      </p:tavLst>
                                    </p:anim>
                                    <p:anim calcmode="lin" valueType="num">
                                      <p:cBhvr>
                                        <p:cTn id="42"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42" presetClass="entr" presetSubtype="0" fill="hold" grpId="0" nodeType="clickEffect">
                                  <p:stCondLst>
                                    <p:cond delay="0"/>
                                  </p:stCondLst>
                                  <p:childTnLst>
                                    <p:set>
                                      <p:cBhvr>
                                        <p:cTn id="46" dur="1" fill="hold">
                                          <p:stCondLst>
                                            <p:cond delay="0"/>
                                          </p:stCondLst>
                                        </p:cTn>
                                        <p:tgtEl>
                                          <p:spTgt spid="56"/>
                                        </p:tgtEl>
                                        <p:attrNameLst>
                                          <p:attrName>style.visibility</p:attrName>
                                        </p:attrNameLst>
                                      </p:cBhvr>
                                      <p:to>
                                        <p:strVal val="visible"/>
                                      </p:to>
                                    </p:set>
                                    <p:animEffect transition="in" filter="fade">
                                      <p:cBhvr>
                                        <p:cTn id="47" dur="1000"/>
                                        <p:tgtEl>
                                          <p:spTgt spid="56"/>
                                        </p:tgtEl>
                                      </p:cBhvr>
                                    </p:animEffect>
                                    <p:anim calcmode="lin" valueType="num">
                                      <p:cBhvr>
                                        <p:cTn id="48" dur="1000" fill="hold"/>
                                        <p:tgtEl>
                                          <p:spTgt spid="56"/>
                                        </p:tgtEl>
                                        <p:attrNameLst>
                                          <p:attrName>ppt_x</p:attrName>
                                        </p:attrNameLst>
                                      </p:cBhvr>
                                      <p:tavLst>
                                        <p:tav tm="0">
                                          <p:val>
                                            <p:strVal val="#ppt_x"/>
                                          </p:val>
                                        </p:tav>
                                        <p:tav tm="100000">
                                          <p:val>
                                            <p:strVal val="#ppt_x"/>
                                          </p:val>
                                        </p:tav>
                                      </p:tavLst>
                                    </p:anim>
                                    <p:anim calcmode="lin" valueType="num">
                                      <p:cBhvr>
                                        <p:cTn id="49" dur="1000" fill="hold"/>
                                        <p:tgtEl>
                                          <p:spTgt spid="56"/>
                                        </p:tgtEl>
                                        <p:attrNameLst>
                                          <p:attrName>ppt_y</p:attrName>
                                        </p:attrNameLst>
                                      </p:cBhvr>
                                      <p:tavLst>
                                        <p:tav tm="0">
                                          <p:val>
                                            <p:strVal val="#ppt_y+.1"/>
                                          </p:val>
                                        </p:tav>
                                        <p:tav tm="100000">
                                          <p:val>
                                            <p:strVal val="#ppt_y"/>
                                          </p:val>
                                        </p:tav>
                                      </p:tavLst>
                                    </p:anim>
                                  </p:childTnLst>
                                </p:cTn>
                              </p:par>
                            </p:childTnLst>
                          </p:cTn>
                        </p:par>
                        <p:par>
                          <p:cTn id="50" fill="hold">
                            <p:stCondLst>
                              <p:cond delay="1000"/>
                            </p:stCondLst>
                            <p:childTnLst>
                              <p:par>
                                <p:cTn id="51" presetID="42" presetClass="entr" presetSubtype="0" fill="hold" grpId="0" nodeType="afterEffect">
                                  <p:stCondLst>
                                    <p:cond delay="0"/>
                                  </p:stCondLst>
                                  <p:childTnLst>
                                    <p:set>
                                      <p:cBhvr>
                                        <p:cTn id="52" dur="1" fill="hold">
                                          <p:stCondLst>
                                            <p:cond delay="0"/>
                                          </p:stCondLst>
                                        </p:cTn>
                                        <p:tgtEl>
                                          <p:spTgt spid="58"/>
                                        </p:tgtEl>
                                        <p:attrNameLst>
                                          <p:attrName>style.visibility</p:attrName>
                                        </p:attrNameLst>
                                      </p:cBhvr>
                                      <p:to>
                                        <p:strVal val="visible"/>
                                      </p:to>
                                    </p:set>
                                    <p:animEffect transition="in" filter="fade">
                                      <p:cBhvr>
                                        <p:cTn id="53" dur="1000"/>
                                        <p:tgtEl>
                                          <p:spTgt spid="58"/>
                                        </p:tgtEl>
                                      </p:cBhvr>
                                    </p:animEffect>
                                    <p:anim calcmode="lin" valueType="num">
                                      <p:cBhvr>
                                        <p:cTn id="54" dur="1000" fill="hold"/>
                                        <p:tgtEl>
                                          <p:spTgt spid="58"/>
                                        </p:tgtEl>
                                        <p:attrNameLst>
                                          <p:attrName>ppt_x</p:attrName>
                                        </p:attrNameLst>
                                      </p:cBhvr>
                                      <p:tavLst>
                                        <p:tav tm="0">
                                          <p:val>
                                            <p:strVal val="#ppt_x"/>
                                          </p:val>
                                        </p:tav>
                                        <p:tav tm="100000">
                                          <p:val>
                                            <p:strVal val="#ppt_x"/>
                                          </p:val>
                                        </p:tav>
                                      </p:tavLst>
                                    </p:anim>
                                    <p:anim calcmode="lin" valueType="num">
                                      <p:cBhvr>
                                        <p:cTn id="55" dur="1000" fill="hold"/>
                                        <p:tgtEl>
                                          <p:spTgt spid="5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56" grpId="0"/>
      <p:bldP spid="57" grpId="0"/>
      <p:bldP spid="58" grpId="0"/>
      <p:bldP spid="59" grpId="0" animBg="1"/>
      <p:bldP spid="12"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698500" y="-582990"/>
            <a:ext cx="13589000" cy="8023980"/>
            <a:chOff x="-863600" y="-584200"/>
            <a:chExt cx="13335000" cy="7874000"/>
          </a:xfrm>
          <a:solidFill>
            <a:srgbClr val="E6E6E6"/>
          </a:solidFill>
        </p:grpSpPr>
        <p:grpSp>
          <p:nvGrpSpPr>
            <p:cNvPr id="4" name="组合 3"/>
            <p:cNvGrpSpPr/>
            <p:nvPr/>
          </p:nvGrpSpPr>
          <p:grpSpPr>
            <a:xfrm>
              <a:off x="-863600" y="-584200"/>
              <a:ext cx="165100" cy="7874000"/>
              <a:chOff x="-863600" y="-584200"/>
              <a:chExt cx="165100" cy="7874000"/>
            </a:xfrm>
            <a:grpFill/>
          </p:grpSpPr>
          <p:sp>
            <p:nvSpPr>
              <p:cNvPr id="2" name="椭圆 1"/>
              <p:cNvSpPr/>
              <p:nvPr/>
            </p:nvSpPr>
            <p:spPr>
              <a:xfrm>
                <a:off x="-863600" y="-584200"/>
                <a:ext cx="165100" cy="165100"/>
              </a:xfrm>
              <a:prstGeom prst="ellipse">
                <a:avLst/>
              </a:prstGeom>
              <a:grp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椭圆 2"/>
              <p:cNvSpPr/>
              <p:nvPr/>
            </p:nvSpPr>
            <p:spPr>
              <a:xfrm>
                <a:off x="-863600" y="7124700"/>
                <a:ext cx="165100" cy="165100"/>
              </a:xfrm>
              <a:prstGeom prst="ellipse">
                <a:avLst/>
              </a:prstGeom>
              <a:grp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 name="组合 4"/>
            <p:cNvGrpSpPr/>
            <p:nvPr/>
          </p:nvGrpSpPr>
          <p:grpSpPr>
            <a:xfrm>
              <a:off x="12306300" y="-584200"/>
              <a:ext cx="165100" cy="7874000"/>
              <a:chOff x="-863600" y="-584200"/>
              <a:chExt cx="165100" cy="7874000"/>
            </a:xfrm>
            <a:grpFill/>
          </p:grpSpPr>
          <p:sp>
            <p:nvSpPr>
              <p:cNvPr id="6" name="椭圆 5"/>
              <p:cNvSpPr/>
              <p:nvPr/>
            </p:nvSpPr>
            <p:spPr>
              <a:xfrm>
                <a:off x="-863600" y="-584200"/>
                <a:ext cx="165100" cy="165100"/>
              </a:xfrm>
              <a:prstGeom prst="ellipse">
                <a:avLst/>
              </a:prstGeom>
              <a:grp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p:nvSpPr>
            <p:spPr>
              <a:xfrm>
                <a:off x="-863600" y="7124700"/>
                <a:ext cx="165100" cy="165100"/>
              </a:xfrm>
              <a:prstGeom prst="ellipse">
                <a:avLst/>
              </a:prstGeom>
              <a:grp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7" name="文本框 16"/>
          <p:cNvSpPr txBox="1"/>
          <p:nvPr/>
        </p:nvSpPr>
        <p:spPr>
          <a:xfrm>
            <a:off x="4387850" y="1147207"/>
            <a:ext cx="3416300" cy="230832"/>
          </a:xfrm>
          <a:prstGeom prst="rect">
            <a:avLst/>
          </a:prstGeom>
          <a:noFill/>
        </p:spPr>
        <p:txBody>
          <a:bodyPr wrap="square" rtlCol="0">
            <a:spAutoFit/>
          </a:bodyPr>
          <a:lstStyle/>
          <a:p>
            <a:pPr algn="dist"/>
            <a:r>
              <a:rPr lang="en-US" altLang="zh-CN" sz="900" spc="300" dirty="0">
                <a:solidFill>
                  <a:schemeClr val="tx1">
                    <a:lumMod val="50000"/>
                    <a:lumOff val="50000"/>
                  </a:schemeClr>
                </a:solidFill>
                <a:latin typeface="+mn-ea"/>
              </a:rPr>
              <a:t>SCIENCE AND TECHNOLOGY</a:t>
            </a:r>
            <a:endParaRPr lang="zh-CN" altLang="en-US" sz="900" spc="300" dirty="0">
              <a:solidFill>
                <a:schemeClr val="tx1">
                  <a:lumMod val="50000"/>
                  <a:lumOff val="50000"/>
                </a:schemeClr>
              </a:solidFill>
              <a:latin typeface="+mn-ea"/>
            </a:endParaRPr>
          </a:p>
        </p:txBody>
      </p:sp>
      <p:sp>
        <p:nvSpPr>
          <p:cNvPr id="33" name="文本框 32"/>
          <p:cNvSpPr txBox="1"/>
          <p:nvPr/>
        </p:nvSpPr>
        <p:spPr>
          <a:xfrm>
            <a:off x="4718957" y="541929"/>
            <a:ext cx="2754086" cy="707886"/>
          </a:xfrm>
          <a:prstGeom prst="rect">
            <a:avLst/>
          </a:prstGeom>
          <a:noFill/>
        </p:spPr>
        <p:txBody>
          <a:bodyPr wrap="square" rtlCol="0">
            <a:spAutoFit/>
          </a:bodyPr>
          <a:lstStyle/>
          <a:p>
            <a:pPr algn="ctr"/>
            <a:r>
              <a:rPr lang="zh-CN" altLang="en-US" sz="4000" spc="600" dirty="0">
                <a:solidFill>
                  <a:srgbClr val="4C678E"/>
                </a:solidFill>
                <a:latin typeface="思源宋体 Heavy" panose="02020900000000000000" pitchFamily="18" charset="-122"/>
                <a:ea typeface="思源宋体 Heavy" panose="02020900000000000000" pitchFamily="18" charset="-122"/>
              </a:rPr>
              <a:t>选题背景</a:t>
            </a:r>
            <a:endParaRPr lang="zh-CN" altLang="en-US" sz="4000" spc="600" dirty="0">
              <a:solidFill>
                <a:srgbClr val="4C678E"/>
              </a:solidFill>
              <a:latin typeface="思源宋体 Heavy" panose="02020900000000000000" pitchFamily="18" charset="-122"/>
              <a:ea typeface="思源宋体 Heavy" panose="02020900000000000000" pitchFamily="18" charset="-122"/>
            </a:endParaRPr>
          </a:p>
        </p:txBody>
      </p:sp>
      <p:grpSp>
        <p:nvGrpSpPr>
          <p:cNvPr id="9" name="组合 8"/>
          <p:cNvGrpSpPr/>
          <p:nvPr/>
        </p:nvGrpSpPr>
        <p:grpSpPr>
          <a:xfrm>
            <a:off x="3850602" y="939639"/>
            <a:ext cx="4490797" cy="0"/>
            <a:chOff x="3893464" y="1130139"/>
            <a:chExt cx="4490797" cy="0"/>
          </a:xfrm>
        </p:grpSpPr>
        <p:cxnSp>
          <p:nvCxnSpPr>
            <p:cNvPr id="36" name="直接箭头连接符 25"/>
            <p:cNvCxnSpPr/>
            <p:nvPr/>
          </p:nvCxnSpPr>
          <p:spPr>
            <a:xfrm>
              <a:off x="3893464" y="1130139"/>
              <a:ext cx="820497" cy="0"/>
            </a:xfrm>
            <a:prstGeom prst="straightConnector1">
              <a:avLst/>
            </a:prstGeom>
            <a:ln>
              <a:gradFill>
                <a:gsLst>
                  <a:gs pos="100000">
                    <a:srgbClr val="4C678E">
                      <a:alpha val="0"/>
                    </a:srgbClr>
                  </a:gs>
                  <a:gs pos="0">
                    <a:srgbClr val="4C678E"/>
                  </a:gs>
                </a:gsLst>
                <a:lin ang="10800000" scaled="0"/>
              </a:gradFill>
              <a:tailEnd type="oval"/>
            </a:ln>
          </p:spPr>
          <p:style>
            <a:lnRef idx="1">
              <a:schemeClr val="accent1"/>
            </a:lnRef>
            <a:fillRef idx="0">
              <a:schemeClr val="accent1"/>
            </a:fillRef>
            <a:effectRef idx="0">
              <a:schemeClr val="accent1"/>
            </a:effectRef>
            <a:fontRef idx="minor">
              <a:schemeClr val="tx1"/>
            </a:fontRef>
          </p:style>
        </p:cxnSp>
        <p:cxnSp>
          <p:nvCxnSpPr>
            <p:cNvPr id="50" name="直接箭头连接符 25"/>
            <p:cNvCxnSpPr/>
            <p:nvPr/>
          </p:nvCxnSpPr>
          <p:spPr>
            <a:xfrm flipH="1">
              <a:off x="7563764" y="1130139"/>
              <a:ext cx="820497" cy="0"/>
            </a:xfrm>
            <a:prstGeom prst="straightConnector1">
              <a:avLst/>
            </a:prstGeom>
            <a:ln>
              <a:gradFill>
                <a:gsLst>
                  <a:gs pos="100000">
                    <a:srgbClr val="4C678E">
                      <a:alpha val="0"/>
                    </a:srgbClr>
                  </a:gs>
                  <a:gs pos="0">
                    <a:srgbClr val="4C678E"/>
                  </a:gs>
                </a:gsLst>
                <a:lin ang="10800000" scaled="0"/>
              </a:gradFill>
              <a:tailEnd type="oval"/>
            </a:ln>
          </p:spPr>
          <p:style>
            <a:lnRef idx="1">
              <a:schemeClr val="accent1"/>
            </a:lnRef>
            <a:fillRef idx="0">
              <a:schemeClr val="accent1"/>
            </a:fillRef>
            <a:effectRef idx="0">
              <a:schemeClr val="accent1"/>
            </a:effectRef>
            <a:fontRef idx="minor">
              <a:schemeClr val="tx1"/>
            </a:fontRef>
          </p:style>
        </p:cxnSp>
      </p:grpSp>
      <p:sp>
        <p:nvSpPr>
          <p:cNvPr id="12" name="矩形 11"/>
          <p:cNvSpPr/>
          <p:nvPr/>
        </p:nvSpPr>
        <p:spPr>
          <a:xfrm>
            <a:off x="7772400" y="1689100"/>
            <a:ext cx="3302000" cy="2971800"/>
          </a:xfrm>
          <a:prstGeom prst="rect">
            <a:avLst/>
          </a:prstGeom>
          <a:solidFill>
            <a:srgbClr val="4C678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矩形 50"/>
          <p:cNvSpPr/>
          <p:nvPr/>
        </p:nvSpPr>
        <p:spPr>
          <a:xfrm>
            <a:off x="7099300" y="2057400"/>
            <a:ext cx="3505200" cy="3657600"/>
          </a:xfrm>
          <a:prstGeom prst="rect">
            <a:avLst/>
          </a:prstGeom>
          <a:blipFill dpi="0" rotWithShape="1">
            <a:blip r:embed="rId1"/>
            <a:srcRect/>
            <a:stretch>
              <a:fillRect l="-12576" r="-43736"/>
            </a:stretch>
          </a:blip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矩形 51"/>
          <p:cNvSpPr/>
          <p:nvPr/>
        </p:nvSpPr>
        <p:spPr>
          <a:xfrm>
            <a:off x="977900" y="2010459"/>
            <a:ext cx="1123274" cy="413062"/>
          </a:xfrm>
          <a:prstGeom prst="rect">
            <a:avLst/>
          </a:prstGeom>
          <a:noFill/>
        </p:spPr>
        <p:txBody>
          <a:bodyPr wrap="square" lIns="0" tIns="0" rIns="0" bIns="0" rtlCol="0">
            <a:spAutoFit/>
          </a:bodyPr>
          <a:lstStyle/>
          <a:p>
            <a:pPr algn="just" hangingPunct="0">
              <a:lnSpc>
                <a:spcPct val="150000"/>
              </a:lnSpc>
            </a:pPr>
            <a:r>
              <a:rPr lang="zh-CN" altLang="en-US" sz="2000" b="1" dirty="0">
                <a:solidFill>
                  <a:srgbClr val="4C678E"/>
                </a:solidFill>
                <a:latin typeface="思源黑体 CN Bold" panose="020B0800000000000000" pitchFamily="34" charset="-122"/>
                <a:ea typeface="思源黑体 CN Bold" panose="020B0800000000000000" pitchFamily="34" charset="-122"/>
                <a:cs typeface="+mn-ea"/>
                <a:sym typeface="+mn-lt"/>
              </a:rPr>
              <a:t>文本标题</a:t>
            </a:r>
            <a:endParaRPr lang="zh-CN" altLang="en-US" sz="2000" b="1" dirty="0">
              <a:solidFill>
                <a:srgbClr val="4C678E"/>
              </a:solidFill>
              <a:latin typeface="思源黑体 CN Bold" panose="020B0800000000000000" pitchFamily="34" charset="-122"/>
              <a:ea typeface="思源黑体 CN Bold" panose="020B0800000000000000" pitchFamily="34" charset="-122"/>
              <a:cs typeface="+mn-ea"/>
              <a:sym typeface="+mn-lt"/>
            </a:endParaRPr>
          </a:p>
        </p:txBody>
      </p:sp>
      <p:sp>
        <p:nvSpPr>
          <p:cNvPr id="53" name="矩形 52"/>
          <p:cNvSpPr/>
          <p:nvPr/>
        </p:nvSpPr>
        <p:spPr>
          <a:xfrm>
            <a:off x="977900" y="2668851"/>
            <a:ext cx="5461000" cy="1439048"/>
          </a:xfrm>
          <a:prstGeom prst="rect">
            <a:avLst/>
          </a:prstGeom>
          <a:noFill/>
        </p:spPr>
        <p:txBody>
          <a:bodyPr wrap="square" lIns="0" tIns="0" rIns="0" bIns="0" rtlCol="0">
            <a:spAutoFit/>
          </a:bodyPr>
          <a:lstStyle/>
          <a:p>
            <a:pPr algn="just" hangingPunct="0">
              <a:lnSpc>
                <a:spcPct val="150000"/>
              </a:lnSpc>
            </a:pPr>
            <a:r>
              <a:rPr lang="zh-CN" altLang="en-US" sz="1600"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rPr>
              <a:t>点击这里，输入您的文本文字，更改文字的颜色或者大小属性。还可以设置合适的文字格式</a:t>
            </a:r>
            <a:endParaRPr lang="en-US" altLang="zh-CN" sz="1600"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endParaRPr>
          </a:p>
          <a:p>
            <a:pPr algn="just" hangingPunct="0">
              <a:lnSpc>
                <a:spcPct val="150000"/>
              </a:lnSpc>
            </a:pPr>
            <a:r>
              <a:rPr lang="zh-CN" altLang="en-US" sz="1600"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rPr>
              <a:t>调整文字文本的行间距。点击这里，输入您的文本文字，更改文字的颜色或者大小属性。</a:t>
            </a:r>
            <a:endParaRPr lang="zh-CN" altLang="en-US" sz="1600"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endParaRPr>
          </a:p>
        </p:txBody>
      </p:sp>
      <p:grpSp>
        <p:nvGrpSpPr>
          <p:cNvPr id="16" name="组合 15"/>
          <p:cNvGrpSpPr/>
          <p:nvPr/>
        </p:nvGrpSpPr>
        <p:grpSpPr>
          <a:xfrm>
            <a:off x="895350" y="4489834"/>
            <a:ext cx="834390" cy="804412"/>
            <a:chOff x="989965" y="4406900"/>
            <a:chExt cx="848360" cy="817880"/>
          </a:xfrm>
        </p:grpSpPr>
        <p:sp>
          <p:nvSpPr>
            <p:cNvPr id="54" name="圆角矩形 17"/>
            <p:cNvSpPr/>
            <p:nvPr/>
          </p:nvSpPr>
          <p:spPr>
            <a:xfrm>
              <a:off x="989965" y="4406900"/>
              <a:ext cx="848360" cy="817880"/>
            </a:xfrm>
            <a:prstGeom prst="ellipse">
              <a:avLst/>
            </a:prstGeom>
            <a:solidFill>
              <a:srgbClr val="4C678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Medium" panose="020B0600000000000000" charset="-122"/>
                <a:ea typeface="思源黑体 Medium" panose="020B0600000000000000" charset="-122"/>
              </a:endParaRPr>
            </a:p>
          </p:txBody>
        </p:sp>
        <p:grpSp>
          <p:nvGrpSpPr>
            <p:cNvPr id="59" name="组合 58"/>
            <p:cNvGrpSpPr/>
            <p:nvPr/>
          </p:nvGrpSpPr>
          <p:grpSpPr>
            <a:xfrm>
              <a:off x="1238870" y="4665096"/>
              <a:ext cx="315240" cy="301489"/>
              <a:chOff x="1004888" y="993775"/>
              <a:chExt cx="2438400" cy="2332038"/>
            </a:xfrm>
            <a:solidFill>
              <a:srgbClr val="FEFEFE"/>
            </a:solidFill>
          </p:grpSpPr>
          <p:sp>
            <p:nvSpPr>
              <p:cNvPr id="64" name="Freeform 25"/>
              <p:cNvSpPr/>
              <p:nvPr/>
            </p:nvSpPr>
            <p:spPr bwMode="auto">
              <a:xfrm>
                <a:off x="1898651" y="2670175"/>
                <a:ext cx="655638" cy="655638"/>
              </a:xfrm>
              <a:custGeom>
                <a:avLst/>
                <a:gdLst>
                  <a:gd name="T0" fmla="*/ 206 w 413"/>
                  <a:gd name="T1" fmla="*/ 413 h 413"/>
                  <a:gd name="T2" fmla="*/ 0 w 413"/>
                  <a:gd name="T3" fmla="*/ 0 h 413"/>
                  <a:gd name="T4" fmla="*/ 413 w 413"/>
                  <a:gd name="T5" fmla="*/ 0 h 413"/>
                  <a:gd name="T6" fmla="*/ 206 w 413"/>
                  <a:gd name="T7" fmla="*/ 413 h 413"/>
                </a:gdLst>
                <a:ahLst/>
                <a:cxnLst>
                  <a:cxn ang="0">
                    <a:pos x="T0" y="T1"/>
                  </a:cxn>
                  <a:cxn ang="0">
                    <a:pos x="T2" y="T3"/>
                  </a:cxn>
                  <a:cxn ang="0">
                    <a:pos x="T4" y="T5"/>
                  </a:cxn>
                  <a:cxn ang="0">
                    <a:pos x="T6" y="T7"/>
                  </a:cxn>
                </a:cxnLst>
                <a:rect l="0" t="0" r="r" b="b"/>
                <a:pathLst>
                  <a:path w="413" h="413">
                    <a:moveTo>
                      <a:pt x="206" y="413"/>
                    </a:moveTo>
                    <a:lnTo>
                      <a:pt x="0" y="0"/>
                    </a:lnTo>
                    <a:lnTo>
                      <a:pt x="413" y="0"/>
                    </a:lnTo>
                    <a:lnTo>
                      <a:pt x="206" y="41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000">
                  <a:solidFill>
                    <a:prstClr val="black"/>
                  </a:solidFill>
                  <a:latin typeface="思源黑体 Medium" panose="020B0600000000000000" charset="-122"/>
                  <a:ea typeface="思源黑体 Medium" panose="020B0600000000000000" charset="-122"/>
                </a:endParaRPr>
              </a:p>
            </p:txBody>
          </p:sp>
          <p:sp>
            <p:nvSpPr>
              <p:cNvPr id="65" name="任意多边形 27"/>
              <p:cNvSpPr>
                <a:spLocks noChangeArrowheads="1"/>
              </p:cNvSpPr>
              <p:nvPr/>
            </p:nvSpPr>
            <p:spPr bwMode="auto">
              <a:xfrm>
                <a:off x="1004888" y="993775"/>
                <a:ext cx="2438400" cy="1774825"/>
              </a:xfrm>
              <a:custGeom>
                <a:avLst/>
                <a:gdLst>
                  <a:gd name="connsiteX0" fmla="*/ 290196 w 2438400"/>
                  <a:gd name="connsiteY0" fmla="*/ 0 h 1774825"/>
                  <a:gd name="connsiteX1" fmla="*/ 2151973 w 2438400"/>
                  <a:gd name="connsiteY1" fmla="*/ 0 h 1774825"/>
                  <a:gd name="connsiteX2" fmla="*/ 2438400 w 2438400"/>
                  <a:gd name="connsiteY2" fmla="*/ 286384 h 1774825"/>
                  <a:gd name="connsiteX3" fmla="*/ 2438400 w 2438400"/>
                  <a:gd name="connsiteY3" fmla="*/ 1484673 h 1774825"/>
                  <a:gd name="connsiteX4" fmla="*/ 2151973 w 2438400"/>
                  <a:gd name="connsiteY4" fmla="*/ 1774825 h 1774825"/>
                  <a:gd name="connsiteX5" fmla="*/ 290196 w 2438400"/>
                  <a:gd name="connsiteY5" fmla="*/ 1774825 h 1774825"/>
                  <a:gd name="connsiteX6" fmla="*/ 0 w 2438400"/>
                  <a:gd name="connsiteY6" fmla="*/ 1484673 h 1774825"/>
                  <a:gd name="connsiteX7" fmla="*/ 0 w 2438400"/>
                  <a:gd name="connsiteY7" fmla="*/ 286384 h 1774825"/>
                  <a:gd name="connsiteX8" fmla="*/ 290196 w 2438400"/>
                  <a:gd name="connsiteY8" fmla="*/ 0 h 1774825"/>
                  <a:gd name="connsiteX9" fmla="*/ 471488 w 2438400"/>
                  <a:gd name="connsiteY9" fmla="*/ 425450 h 1774825"/>
                  <a:gd name="connsiteX10" fmla="*/ 471488 w 2438400"/>
                  <a:gd name="connsiteY10" fmla="*/ 598488 h 1774825"/>
                  <a:gd name="connsiteX11" fmla="*/ 1971676 w 2438400"/>
                  <a:gd name="connsiteY11" fmla="*/ 598488 h 1774825"/>
                  <a:gd name="connsiteX12" fmla="*/ 1971676 w 2438400"/>
                  <a:gd name="connsiteY12" fmla="*/ 425450 h 1774825"/>
                  <a:gd name="connsiteX13" fmla="*/ 471488 w 2438400"/>
                  <a:gd name="connsiteY13" fmla="*/ 425450 h 1774825"/>
                  <a:gd name="connsiteX14" fmla="*/ 471488 w 2438400"/>
                  <a:gd name="connsiteY14" fmla="*/ 801688 h 1774825"/>
                  <a:gd name="connsiteX15" fmla="*/ 471488 w 2438400"/>
                  <a:gd name="connsiteY15" fmla="*/ 971551 h 1774825"/>
                  <a:gd name="connsiteX16" fmla="*/ 1971676 w 2438400"/>
                  <a:gd name="connsiteY16" fmla="*/ 971551 h 1774825"/>
                  <a:gd name="connsiteX17" fmla="*/ 1971676 w 2438400"/>
                  <a:gd name="connsiteY17" fmla="*/ 801688 h 1774825"/>
                  <a:gd name="connsiteX18" fmla="*/ 471488 w 2438400"/>
                  <a:gd name="connsiteY18" fmla="*/ 801688 h 1774825"/>
                  <a:gd name="connsiteX19" fmla="*/ 471488 w 2438400"/>
                  <a:gd name="connsiteY19" fmla="*/ 1174750 h 1774825"/>
                  <a:gd name="connsiteX20" fmla="*/ 471488 w 2438400"/>
                  <a:gd name="connsiteY20" fmla="*/ 1347788 h 1774825"/>
                  <a:gd name="connsiteX21" fmla="*/ 1971676 w 2438400"/>
                  <a:gd name="connsiteY21" fmla="*/ 1347788 h 1774825"/>
                  <a:gd name="connsiteX22" fmla="*/ 1971676 w 2438400"/>
                  <a:gd name="connsiteY22" fmla="*/ 1174750 h 1774825"/>
                  <a:gd name="connsiteX23" fmla="*/ 471488 w 2438400"/>
                  <a:gd name="connsiteY23" fmla="*/ 1174750 h 1774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438400" h="1774825">
                    <a:moveTo>
                      <a:pt x="290196" y="0"/>
                    </a:moveTo>
                    <a:cubicBezTo>
                      <a:pt x="2151973" y="0"/>
                      <a:pt x="2151973" y="0"/>
                      <a:pt x="2151973" y="0"/>
                    </a:cubicBezTo>
                    <a:cubicBezTo>
                      <a:pt x="2310262" y="0"/>
                      <a:pt x="2438400" y="128119"/>
                      <a:pt x="2438400" y="286384"/>
                    </a:cubicBezTo>
                    <a:lnTo>
                      <a:pt x="2438400" y="1484673"/>
                    </a:lnTo>
                    <a:cubicBezTo>
                      <a:pt x="2438400" y="1646706"/>
                      <a:pt x="2310262" y="1774825"/>
                      <a:pt x="2151973" y="1774825"/>
                    </a:cubicBezTo>
                    <a:cubicBezTo>
                      <a:pt x="290196" y="1774825"/>
                      <a:pt x="290196" y="1774825"/>
                      <a:pt x="290196" y="1774825"/>
                    </a:cubicBezTo>
                    <a:cubicBezTo>
                      <a:pt x="131907" y="1774825"/>
                      <a:pt x="0" y="1646706"/>
                      <a:pt x="0" y="1484673"/>
                    </a:cubicBezTo>
                    <a:cubicBezTo>
                      <a:pt x="0" y="286384"/>
                      <a:pt x="0" y="286384"/>
                      <a:pt x="0" y="286384"/>
                    </a:cubicBezTo>
                    <a:cubicBezTo>
                      <a:pt x="0" y="128119"/>
                      <a:pt x="131907" y="0"/>
                      <a:pt x="290196" y="0"/>
                    </a:cubicBezTo>
                    <a:close/>
                    <a:moveTo>
                      <a:pt x="471488" y="425450"/>
                    </a:moveTo>
                    <a:lnTo>
                      <a:pt x="471488" y="598488"/>
                    </a:lnTo>
                    <a:lnTo>
                      <a:pt x="1971676" y="598488"/>
                    </a:lnTo>
                    <a:lnTo>
                      <a:pt x="1971676" y="425450"/>
                    </a:lnTo>
                    <a:lnTo>
                      <a:pt x="471488" y="425450"/>
                    </a:lnTo>
                    <a:close/>
                    <a:moveTo>
                      <a:pt x="471488" y="801688"/>
                    </a:moveTo>
                    <a:lnTo>
                      <a:pt x="471488" y="971551"/>
                    </a:lnTo>
                    <a:lnTo>
                      <a:pt x="1971676" y="971551"/>
                    </a:lnTo>
                    <a:lnTo>
                      <a:pt x="1971676" y="801688"/>
                    </a:lnTo>
                    <a:lnTo>
                      <a:pt x="471488" y="801688"/>
                    </a:lnTo>
                    <a:close/>
                    <a:moveTo>
                      <a:pt x="471488" y="1174750"/>
                    </a:moveTo>
                    <a:lnTo>
                      <a:pt x="471488" y="1347788"/>
                    </a:lnTo>
                    <a:lnTo>
                      <a:pt x="1971676" y="1347788"/>
                    </a:lnTo>
                    <a:lnTo>
                      <a:pt x="1971676" y="1174750"/>
                    </a:lnTo>
                    <a:lnTo>
                      <a:pt x="471488" y="117475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noAutofit/>
              </a:bodyPr>
              <a:lstStyle/>
              <a:p>
                <a:endParaRPr lang="zh-CN" altLang="en-US" sz="2000">
                  <a:solidFill>
                    <a:prstClr val="black"/>
                  </a:solidFill>
                  <a:latin typeface="思源黑体 Medium" panose="020B0600000000000000" charset="-122"/>
                  <a:ea typeface="思源黑体 Medium" panose="020B0600000000000000" charset="-122"/>
                </a:endParaRPr>
              </a:p>
            </p:txBody>
          </p:sp>
        </p:grpSp>
      </p:grpSp>
      <p:grpSp>
        <p:nvGrpSpPr>
          <p:cNvPr id="15" name="组合 14"/>
          <p:cNvGrpSpPr/>
          <p:nvPr/>
        </p:nvGrpSpPr>
        <p:grpSpPr>
          <a:xfrm>
            <a:off x="2257425" y="4489834"/>
            <a:ext cx="834390" cy="804412"/>
            <a:chOff x="2352040" y="4406900"/>
            <a:chExt cx="848360" cy="817880"/>
          </a:xfrm>
        </p:grpSpPr>
        <p:sp>
          <p:nvSpPr>
            <p:cNvPr id="56" name="圆角矩形 22"/>
            <p:cNvSpPr/>
            <p:nvPr/>
          </p:nvSpPr>
          <p:spPr>
            <a:xfrm>
              <a:off x="2352040" y="4406900"/>
              <a:ext cx="848360" cy="817880"/>
            </a:xfrm>
            <a:prstGeom prst="ellipse">
              <a:avLst/>
            </a:prstGeom>
            <a:solidFill>
              <a:srgbClr val="4C678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Medium" panose="020B0600000000000000" charset="-122"/>
                <a:ea typeface="思源黑体 Medium" panose="020B0600000000000000" charset="-122"/>
              </a:endParaRPr>
            </a:p>
          </p:txBody>
        </p:sp>
        <p:grpSp>
          <p:nvGrpSpPr>
            <p:cNvPr id="66" name="组合 65"/>
            <p:cNvGrpSpPr>
              <a:grpSpLocks noChangeAspect="1"/>
            </p:cNvGrpSpPr>
            <p:nvPr/>
          </p:nvGrpSpPr>
          <p:grpSpPr>
            <a:xfrm>
              <a:off x="2553905" y="4656337"/>
              <a:ext cx="419852" cy="319007"/>
              <a:chOff x="4268086" y="4221191"/>
              <a:chExt cx="509646" cy="387231"/>
            </a:xfrm>
            <a:solidFill>
              <a:schemeClr val="bg1"/>
            </a:solidFill>
          </p:grpSpPr>
          <p:sp>
            <p:nvSpPr>
              <p:cNvPr id="67" name="Freeform 20"/>
              <p:cNvSpPr>
                <a:spLocks noEditPoints="1"/>
              </p:cNvSpPr>
              <p:nvPr/>
            </p:nvSpPr>
            <p:spPr bwMode="auto">
              <a:xfrm>
                <a:off x="4268086" y="4273030"/>
                <a:ext cx="337890" cy="335392"/>
              </a:xfrm>
              <a:custGeom>
                <a:avLst/>
                <a:gdLst>
                  <a:gd name="T0" fmla="*/ 229 w 229"/>
                  <a:gd name="T1" fmla="*/ 128 h 227"/>
                  <a:gd name="T2" fmla="*/ 229 w 229"/>
                  <a:gd name="T3" fmla="*/ 98 h 227"/>
                  <a:gd name="T4" fmla="*/ 206 w 229"/>
                  <a:gd name="T5" fmla="*/ 93 h 227"/>
                  <a:gd name="T6" fmla="*/ 200 w 229"/>
                  <a:gd name="T7" fmla="*/ 76 h 227"/>
                  <a:gd name="T8" fmla="*/ 216 w 229"/>
                  <a:gd name="T9" fmla="*/ 58 h 227"/>
                  <a:gd name="T10" fmla="*/ 198 w 229"/>
                  <a:gd name="T11" fmla="*/ 34 h 227"/>
                  <a:gd name="T12" fmla="*/ 176 w 229"/>
                  <a:gd name="T13" fmla="*/ 44 h 227"/>
                  <a:gd name="T14" fmla="*/ 161 w 229"/>
                  <a:gd name="T15" fmla="*/ 33 h 227"/>
                  <a:gd name="T16" fmla="*/ 164 w 229"/>
                  <a:gd name="T17" fmla="*/ 9 h 227"/>
                  <a:gd name="T18" fmla="*/ 135 w 229"/>
                  <a:gd name="T19" fmla="*/ 0 h 227"/>
                  <a:gd name="T20" fmla="*/ 123 w 229"/>
                  <a:gd name="T21" fmla="*/ 20 h 227"/>
                  <a:gd name="T22" fmla="*/ 114 w 229"/>
                  <a:gd name="T23" fmla="*/ 20 h 227"/>
                  <a:gd name="T24" fmla="*/ 105 w 229"/>
                  <a:gd name="T25" fmla="*/ 20 h 227"/>
                  <a:gd name="T26" fmla="*/ 93 w 229"/>
                  <a:gd name="T27" fmla="*/ 0 h 227"/>
                  <a:gd name="T28" fmla="*/ 65 w 229"/>
                  <a:gd name="T29" fmla="*/ 9 h 227"/>
                  <a:gd name="T30" fmla="*/ 67 w 229"/>
                  <a:gd name="T31" fmla="*/ 33 h 227"/>
                  <a:gd name="T32" fmla="*/ 52 w 229"/>
                  <a:gd name="T33" fmla="*/ 44 h 227"/>
                  <a:gd name="T34" fmla="*/ 30 w 229"/>
                  <a:gd name="T35" fmla="*/ 34 h 227"/>
                  <a:gd name="T36" fmla="*/ 13 w 229"/>
                  <a:gd name="T37" fmla="*/ 58 h 227"/>
                  <a:gd name="T38" fmla="*/ 29 w 229"/>
                  <a:gd name="T39" fmla="*/ 76 h 227"/>
                  <a:gd name="T40" fmla="*/ 23 w 229"/>
                  <a:gd name="T41" fmla="*/ 94 h 227"/>
                  <a:gd name="T42" fmla="*/ 0 w 229"/>
                  <a:gd name="T43" fmla="*/ 98 h 227"/>
                  <a:gd name="T44" fmla="*/ 0 w 229"/>
                  <a:gd name="T45" fmla="*/ 128 h 227"/>
                  <a:gd name="T46" fmla="*/ 23 w 229"/>
                  <a:gd name="T47" fmla="*/ 133 h 227"/>
                  <a:gd name="T48" fmla="*/ 29 w 229"/>
                  <a:gd name="T49" fmla="*/ 151 h 227"/>
                  <a:gd name="T50" fmla="*/ 13 w 229"/>
                  <a:gd name="T51" fmla="*/ 169 h 227"/>
                  <a:gd name="T52" fmla="*/ 31 w 229"/>
                  <a:gd name="T53" fmla="*/ 193 h 227"/>
                  <a:gd name="T54" fmla="*/ 52 w 229"/>
                  <a:gd name="T55" fmla="*/ 183 h 227"/>
                  <a:gd name="T56" fmla="*/ 67 w 229"/>
                  <a:gd name="T57" fmla="*/ 194 h 227"/>
                  <a:gd name="T58" fmla="*/ 65 w 229"/>
                  <a:gd name="T59" fmla="*/ 218 h 227"/>
                  <a:gd name="T60" fmla="*/ 93 w 229"/>
                  <a:gd name="T61" fmla="*/ 227 h 227"/>
                  <a:gd name="T62" fmla="*/ 105 w 229"/>
                  <a:gd name="T63" fmla="*/ 206 h 227"/>
                  <a:gd name="T64" fmla="*/ 114 w 229"/>
                  <a:gd name="T65" fmla="*/ 207 h 227"/>
                  <a:gd name="T66" fmla="*/ 124 w 229"/>
                  <a:gd name="T67" fmla="*/ 206 h 227"/>
                  <a:gd name="T68" fmla="*/ 135 w 229"/>
                  <a:gd name="T69" fmla="*/ 227 h 227"/>
                  <a:gd name="T70" fmla="*/ 164 w 229"/>
                  <a:gd name="T71" fmla="*/ 217 h 227"/>
                  <a:gd name="T72" fmla="*/ 161 w 229"/>
                  <a:gd name="T73" fmla="*/ 194 h 227"/>
                  <a:gd name="T74" fmla="*/ 176 w 229"/>
                  <a:gd name="T75" fmla="*/ 183 h 227"/>
                  <a:gd name="T76" fmla="*/ 198 w 229"/>
                  <a:gd name="T77" fmla="*/ 193 h 227"/>
                  <a:gd name="T78" fmla="*/ 216 w 229"/>
                  <a:gd name="T79" fmla="*/ 168 h 227"/>
                  <a:gd name="T80" fmla="*/ 200 w 229"/>
                  <a:gd name="T81" fmla="*/ 151 h 227"/>
                  <a:gd name="T82" fmla="*/ 206 w 229"/>
                  <a:gd name="T83" fmla="*/ 133 h 227"/>
                  <a:gd name="T84" fmla="*/ 229 w 229"/>
                  <a:gd name="T85" fmla="*/ 128 h 227"/>
                  <a:gd name="T86" fmla="*/ 114 w 229"/>
                  <a:gd name="T87" fmla="*/ 180 h 227"/>
                  <a:gd name="T88" fmla="*/ 47 w 229"/>
                  <a:gd name="T89" fmla="*/ 113 h 227"/>
                  <a:gd name="T90" fmla="*/ 114 w 229"/>
                  <a:gd name="T91" fmla="*/ 46 h 227"/>
                  <a:gd name="T92" fmla="*/ 181 w 229"/>
                  <a:gd name="T93" fmla="*/ 113 h 227"/>
                  <a:gd name="T94" fmla="*/ 114 w 229"/>
                  <a:gd name="T95" fmla="*/ 180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29" h="227">
                    <a:moveTo>
                      <a:pt x="229" y="128"/>
                    </a:moveTo>
                    <a:cubicBezTo>
                      <a:pt x="229" y="98"/>
                      <a:pt x="229" y="98"/>
                      <a:pt x="229" y="98"/>
                    </a:cubicBezTo>
                    <a:cubicBezTo>
                      <a:pt x="206" y="93"/>
                      <a:pt x="206" y="93"/>
                      <a:pt x="206" y="93"/>
                    </a:cubicBezTo>
                    <a:cubicBezTo>
                      <a:pt x="204" y="87"/>
                      <a:pt x="202" y="81"/>
                      <a:pt x="200" y="76"/>
                    </a:cubicBezTo>
                    <a:cubicBezTo>
                      <a:pt x="216" y="58"/>
                      <a:pt x="216" y="58"/>
                      <a:pt x="216" y="58"/>
                    </a:cubicBezTo>
                    <a:cubicBezTo>
                      <a:pt x="198" y="34"/>
                      <a:pt x="198" y="34"/>
                      <a:pt x="198" y="34"/>
                    </a:cubicBezTo>
                    <a:cubicBezTo>
                      <a:pt x="176" y="44"/>
                      <a:pt x="176" y="44"/>
                      <a:pt x="176" y="44"/>
                    </a:cubicBezTo>
                    <a:cubicBezTo>
                      <a:pt x="172" y="39"/>
                      <a:pt x="167" y="36"/>
                      <a:pt x="161" y="33"/>
                    </a:cubicBezTo>
                    <a:cubicBezTo>
                      <a:pt x="164" y="9"/>
                      <a:pt x="164" y="9"/>
                      <a:pt x="164" y="9"/>
                    </a:cubicBezTo>
                    <a:cubicBezTo>
                      <a:pt x="135" y="0"/>
                      <a:pt x="135" y="0"/>
                      <a:pt x="135" y="0"/>
                    </a:cubicBezTo>
                    <a:cubicBezTo>
                      <a:pt x="123" y="20"/>
                      <a:pt x="123" y="20"/>
                      <a:pt x="123" y="20"/>
                    </a:cubicBezTo>
                    <a:cubicBezTo>
                      <a:pt x="120" y="20"/>
                      <a:pt x="117" y="20"/>
                      <a:pt x="114" y="20"/>
                    </a:cubicBezTo>
                    <a:cubicBezTo>
                      <a:pt x="111" y="20"/>
                      <a:pt x="108" y="20"/>
                      <a:pt x="105" y="20"/>
                    </a:cubicBezTo>
                    <a:cubicBezTo>
                      <a:pt x="93" y="0"/>
                      <a:pt x="93" y="0"/>
                      <a:pt x="93" y="0"/>
                    </a:cubicBezTo>
                    <a:cubicBezTo>
                      <a:pt x="65" y="9"/>
                      <a:pt x="65" y="9"/>
                      <a:pt x="65" y="9"/>
                    </a:cubicBezTo>
                    <a:cubicBezTo>
                      <a:pt x="67" y="33"/>
                      <a:pt x="67" y="33"/>
                      <a:pt x="67" y="33"/>
                    </a:cubicBezTo>
                    <a:cubicBezTo>
                      <a:pt x="62" y="36"/>
                      <a:pt x="57" y="39"/>
                      <a:pt x="52" y="44"/>
                    </a:cubicBezTo>
                    <a:cubicBezTo>
                      <a:pt x="30" y="34"/>
                      <a:pt x="30" y="34"/>
                      <a:pt x="30" y="34"/>
                    </a:cubicBezTo>
                    <a:cubicBezTo>
                      <a:pt x="13" y="58"/>
                      <a:pt x="13" y="58"/>
                      <a:pt x="13" y="58"/>
                    </a:cubicBezTo>
                    <a:cubicBezTo>
                      <a:pt x="29" y="76"/>
                      <a:pt x="29" y="76"/>
                      <a:pt x="29" y="76"/>
                    </a:cubicBezTo>
                    <a:cubicBezTo>
                      <a:pt x="26" y="81"/>
                      <a:pt x="24" y="87"/>
                      <a:pt x="23" y="94"/>
                    </a:cubicBezTo>
                    <a:cubicBezTo>
                      <a:pt x="0" y="98"/>
                      <a:pt x="0" y="98"/>
                      <a:pt x="0" y="98"/>
                    </a:cubicBezTo>
                    <a:cubicBezTo>
                      <a:pt x="0" y="128"/>
                      <a:pt x="0" y="128"/>
                      <a:pt x="0" y="128"/>
                    </a:cubicBezTo>
                    <a:cubicBezTo>
                      <a:pt x="23" y="133"/>
                      <a:pt x="23" y="133"/>
                      <a:pt x="23" y="133"/>
                    </a:cubicBezTo>
                    <a:cubicBezTo>
                      <a:pt x="24" y="139"/>
                      <a:pt x="26" y="145"/>
                      <a:pt x="29" y="151"/>
                    </a:cubicBezTo>
                    <a:cubicBezTo>
                      <a:pt x="13" y="169"/>
                      <a:pt x="13" y="169"/>
                      <a:pt x="13" y="169"/>
                    </a:cubicBezTo>
                    <a:cubicBezTo>
                      <a:pt x="31" y="193"/>
                      <a:pt x="31" y="193"/>
                      <a:pt x="31" y="193"/>
                    </a:cubicBezTo>
                    <a:cubicBezTo>
                      <a:pt x="52" y="183"/>
                      <a:pt x="52" y="183"/>
                      <a:pt x="52" y="183"/>
                    </a:cubicBezTo>
                    <a:cubicBezTo>
                      <a:pt x="57" y="187"/>
                      <a:pt x="62" y="191"/>
                      <a:pt x="67" y="194"/>
                    </a:cubicBezTo>
                    <a:cubicBezTo>
                      <a:pt x="65" y="218"/>
                      <a:pt x="65" y="218"/>
                      <a:pt x="65" y="218"/>
                    </a:cubicBezTo>
                    <a:cubicBezTo>
                      <a:pt x="93" y="227"/>
                      <a:pt x="93" y="227"/>
                      <a:pt x="93" y="227"/>
                    </a:cubicBezTo>
                    <a:cubicBezTo>
                      <a:pt x="105" y="206"/>
                      <a:pt x="105" y="206"/>
                      <a:pt x="105" y="206"/>
                    </a:cubicBezTo>
                    <a:cubicBezTo>
                      <a:pt x="108" y="207"/>
                      <a:pt x="111" y="207"/>
                      <a:pt x="114" y="207"/>
                    </a:cubicBezTo>
                    <a:cubicBezTo>
                      <a:pt x="117" y="207"/>
                      <a:pt x="121" y="207"/>
                      <a:pt x="124" y="206"/>
                    </a:cubicBezTo>
                    <a:cubicBezTo>
                      <a:pt x="135" y="227"/>
                      <a:pt x="135" y="227"/>
                      <a:pt x="135" y="227"/>
                    </a:cubicBezTo>
                    <a:cubicBezTo>
                      <a:pt x="164" y="217"/>
                      <a:pt x="164" y="217"/>
                      <a:pt x="164" y="217"/>
                    </a:cubicBezTo>
                    <a:cubicBezTo>
                      <a:pt x="161" y="194"/>
                      <a:pt x="161" y="194"/>
                      <a:pt x="161" y="194"/>
                    </a:cubicBezTo>
                    <a:cubicBezTo>
                      <a:pt x="167" y="191"/>
                      <a:pt x="172" y="187"/>
                      <a:pt x="176" y="183"/>
                    </a:cubicBezTo>
                    <a:cubicBezTo>
                      <a:pt x="198" y="193"/>
                      <a:pt x="198" y="193"/>
                      <a:pt x="198" y="193"/>
                    </a:cubicBezTo>
                    <a:cubicBezTo>
                      <a:pt x="216" y="168"/>
                      <a:pt x="216" y="168"/>
                      <a:pt x="216" y="168"/>
                    </a:cubicBezTo>
                    <a:cubicBezTo>
                      <a:pt x="200" y="151"/>
                      <a:pt x="200" y="151"/>
                      <a:pt x="200" y="151"/>
                    </a:cubicBezTo>
                    <a:cubicBezTo>
                      <a:pt x="202" y="145"/>
                      <a:pt x="204" y="139"/>
                      <a:pt x="206" y="133"/>
                    </a:cubicBezTo>
                    <a:lnTo>
                      <a:pt x="229" y="128"/>
                    </a:lnTo>
                    <a:close/>
                    <a:moveTo>
                      <a:pt x="114" y="180"/>
                    </a:moveTo>
                    <a:cubicBezTo>
                      <a:pt x="77" y="180"/>
                      <a:pt x="47" y="150"/>
                      <a:pt x="47" y="113"/>
                    </a:cubicBezTo>
                    <a:cubicBezTo>
                      <a:pt x="47" y="76"/>
                      <a:pt x="77" y="46"/>
                      <a:pt x="114" y="46"/>
                    </a:cubicBezTo>
                    <a:cubicBezTo>
                      <a:pt x="151" y="46"/>
                      <a:pt x="181" y="76"/>
                      <a:pt x="181" y="113"/>
                    </a:cubicBezTo>
                    <a:cubicBezTo>
                      <a:pt x="181" y="150"/>
                      <a:pt x="151" y="180"/>
                      <a:pt x="114" y="18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000">
                  <a:solidFill>
                    <a:prstClr val="black"/>
                  </a:solidFill>
                  <a:latin typeface="思源黑体 Medium" panose="020B0600000000000000" charset="-122"/>
                  <a:ea typeface="思源黑体 Medium" panose="020B0600000000000000" charset="-122"/>
                </a:endParaRPr>
              </a:p>
            </p:txBody>
          </p:sp>
          <p:sp>
            <p:nvSpPr>
              <p:cNvPr id="68" name="Freeform 21"/>
              <p:cNvSpPr>
                <a:spLocks noEditPoints="1"/>
              </p:cNvSpPr>
              <p:nvPr/>
            </p:nvSpPr>
            <p:spPr bwMode="auto">
              <a:xfrm>
                <a:off x="4577871" y="4221191"/>
                <a:ext cx="199861" cy="199861"/>
              </a:xfrm>
              <a:custGeom>
                <a:avLst/>
                <a:gdLst>
                  <a:gd name="T0" fmla="*/ 135 w 135"/>
                  <a:gd name="T1" fmla="*/ 76 h 135"/>
                  <a:gd name="T2" fmla="*/ 135 w 135"/>
                  <a:gd name="T3" fmla="*/ 58 h 135"/>
                  <a:gd name="T4" fmla="*/ 122 w 135"/>
                  <a:gd name="T5" fmla="*/ 55 h 135"/>
                  <a:gd name="T6" fmla="*/ 118 w 135"/>
                  <a:gd name="T7" fmla="*/ 45 h 135"/>
                  <a:gd name="T8" fmla="*/ 128 w 135"/>
                  <a:gd name="T9" fmla="*/ 34 h 135"/>
                  <a:gd name="T10" fmla="*/ 117 w 135"/>
                  <a:gd name="T11" fmla="*/ 20 h 135"/>
                  <a:gd name="T12" fmla="*/ 104 w 135"/>
                  <a:gd name="T13" fmla="*/ 26 h 135"/>
                  <a:gd name="T14" fmla="*/ 96 w 135"/>
                  <a:gd name="T15" fmla="*/ 19 h 135"/>
                  <a:gd name="T16" fmla="*/ 97 w 135"/>
                  <a:gd name="T17" fmla="*/ 5 h 135"/>
                  <a:gd name="T18" fmla="*/ 80 w 135"/>
                  <a:gd name="T19" fmla="*/ 0 h 135"/>
                  <a:gd name="T20" fmla="*/ 73 w 135"/>
                  <a:gd name="T21" fmla="*/ 12 h 135"/>
                  <a:gd name="T22" fmla="*/ 67 w 135"/>
                  <a:gd name="T23" fmla="*/ 12 h 135"/>
                  <a:gd name="T24" fmla="*/ 62 w 135"/>
                  <a:gd name="T25" fmla="*/ 12 h 135"/>
                  <a:gd name="T26" fmla="*/ 55 w 135"/>
                  <a:gd name="T27" fmla="*/ 0 h 135"/>
                  <a:gd name="T28" fmla="*/ 38 w 135"/>
                  <a:gd name="T29" fmla="*/ 5 h 135"/>
                  <a:gd name="T30" fmla="*/ 39 w 135"/>
                  <a:gd name="T31" fmla="*/ 19 h 135"/>
                  <a:gd name="T32" fmla="*/ 30 w 135"/>
                  <a:gd name="T33" fmla="*/ 26 h 135"/>
                  <a:gd name="T34" fmla="*/ 18 w 135"/>
                  <a:gd name="T35" fmla="*/ 20 h 135"/>
                  <a:gd name="T36" fmla="*/ 7 w 135"/>
                  <a:gd name="T37" fmla="*/ 34 h 135"/>
                  <a:gd name="T38" fmla="*/ 17 w 135"/>
                  <a:gd name="T39" fmla="*/ 45 h 135"/>
                  <a:gd name="T40" fmla="*/ 13 w 135"/>
                  <a:gd name="T41" fmla="*/ 55 h 135"/>
                  <a:gd name="T42" fmla="*/ 0 w 135"/>
                  <a:gd name="T43" fmla="*/ 58 h 135"/>
                  <a:gd name="T44" fmla="*/ 0 w 135"/>
                  <a:gd name="T45" fmla="*/ 76 h 135"/>
                  <a:gd name="T46" fmla="*/ 13 w 135"/>
                  <a:gd name="T47" fmla="*/ 79 h 135"/>
                  <a:gd name="T48" fmla="*/ 17 w 135"/>
                  <a:gd name="T49" fmla="*/ 90 h 135"/>
                  <a:gd name="T50" fmla="*/ 7 w 135"/>
                  <a:gd name="T51" fmla="*/ 100 h 135"/>
                  <a:gd name="T52" fmla="*/ 18 w 135"/>
                  <a:gd name="T53" fmla="*/ 114 h 135"/>
                  <a:gd name="T54" fmla="*/ 31 w 135"/>
                  <a:gd name="T55" fmla="*/ 109 h 135"/>
                  <a:gd name="T56" fmla="*/ 39 w 135"/>
                  <a:gd name="T57" fmla="*/ 115 h 135"/>
                  <a:gd name="T58" fmla="*/ 38 w 135"/>
                  <a:gd name="T59" fmla="*/ 129 h 135"/>
                  <a:gd name="T60" fmla="*/ 55 w 135"/>
                  <a:gd name="T61" fmla="*/ 135 h 135"/>
                  <a:gd name="T62" fmla="*/ 62 w 135"/>
                  <a:gd name="T63" fmla="*/ 122 h 135"/>
                  <a:gd name="T64" fmla="*/ 68 w 135"/>
                  <a:gd name="T65" fmla="*/ 123 h 135"/>
                  <a:gd name="T66" fmla="*/ 73 w 135"/>
                  <a:gd name="T67" fmla="*/ 122 h 135"/>
                  <a:gd name="T68" fmla="*/ 80 w 135"/>
                  <a:gd name="T69" fmla="*/ 135 h 135"/>
                  <a:gd name="T70" fmla="*/ 97 w 135"/>
                  <a:gd name="T71" fmla="*/ 129 h 135"/>
                  <a:gd name="T72" fmla="*/ 96 w 135"/>
                  <a:gd name="T73" fmla="*/ 115 h 135"/>
                  <a:gd name="T74" fmla="*/ 104 w 135"/>
                  <a:gd name="T75" fmla="*/ 109 h 135"/>
                  <a:gd name="T76" fmla="*/ 117 w 135"/>
                  <a:gd name="T77" fmla="*/ 114 h 135"/>
                  <a:gd name="T78" fmla="*/ 128 w 135"/>
                  <a:gd name="T79" fmla="*/ 100 h 135"/>
                  <a:gd name="T80" fmla="*/ 118 w 135"/>
                  <a:gd name="T81" fmla="*/ 89 h 135"/>
                  <a:gd name="T82" fmla="*/ 122 w 135"/>
                  <a:gd name="T83" fmla="*/ 79 h 135"/>
                  <a:gd name="T84" fmla="*/ 135 w 135"/>
                  <a:gd name="T85" fmla="*/ 76 h 135"/>
                  <a:gd name="T86" fmla="*/ 67 w 135"/>
                  <a:gd name="T87" fmla="*/ 107 h 135"/>
                  <a:gd name="T88" fmla="*/ 28 w 135"/>
                  <a:gd name="T89" fmla="*/ 67 h 135"/>
                  <a:gd name="T90" fmla="*/ 67 w 135"/>
                  <a:gd name="T91" fmla="*/ 27 h 135"/>
                  <a:gd name="T92" fmla="*/ 107 w 135"/>
                  <a:gd name="T93" fmla="*/ 67 h 135"/>
                  <a:gd name="T94" fmla="*/ 67 w 135"/>
                  <a:gd name="T95" fmla="*/ 107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35" h="135">
                    <a:moveTo>
                      <a:pt x="135" y="76"/>
                    </a:moveTo>
                    <a:cubicBezTo>
                      <a:pt x="135" y="58"/>
                      <a:pt x="135" y="58"/>
                      <a:pt x="135" y="58"/>
                    </a:cubicBezTo>
                    <a:cubicBezTo>
                      <a:pt x="122" y="55"/>
                      <a:pt x="122" y="55"/>
                      <a:pt x="122" y="55"/>
                    </a:cubicBezTo>
                    <a:cubicBezTo>
                      <a:pt x="121" y="52"/>
                      <a:pt x="120" y="48"/>
                      <a:pt x="118" y="45"/>
                    </a:cubicBezTo>
                    <a:cubicBezTo>
                      <a:pt x="128" y="34"/>
                      <a:pt x="128" y="34"/>
                      <a:pt x="128" y="34"/>
                    </a:cubicBezTo>
                    <a:cubicBezTo>
                      <a:pt x="117" y="20"/>
                      <a:pt x="117" y="20"/>
                      <a:pt x="117" y="20"/>
                    </a:cubicBezTo>
                    <a:cubicBezTo>
                      <a:pt x="104" y="26"/>
                      <a:pt x="104" y="26"/>
                      <a:pt x="104" y="26"/>
                    </a:cubicBezTo>
                    <a:cubicBezTo>
                      <a:pt x="102" y="23"/>
                      <a:pt x="99" y="21"/>
                      <a:pt x="96" y="19"/>
                    </a:cubicBezTo>
                    <a:cubicBezTo>
                      <a:pt x="97" y="5"/>
                      <a:pt x="97" y="5"/>
                      <a:pt x="97" y="5"/>
                    </a:cubicBezTo>
                    <a:cubicBezTo>
                      <a:pt x="80" y="0"/>
                      <a:pt x="80" y="0"/>
                      <a:pt x="80" y="0"/>
                    </a:cubicBezTo>
                    <a:cubicBezTo>
                      <a:pt x="73" y="12"/>
                      <a:pt x="73" y="12"/>
                      <a:pt x="73" y="12"/>
                    </a:cubicBezTo>
                    <a:cubicBezTo>
                      <a:pt x="71" y="12"/>
                      <a:pt x="69" y="12"/>
                      <a:pt x="67" y="12"/>
                    </a:cubicBezTo>
                    <a:cubicBezTo>
                      <a:pt x="66" y="12"/>
                      <a:pt x="64" y="12"/>
                      <a:pt x="62" y="12"/>
                    </a:cubicBezTo>
                    <a:cubicBezTo>
                      <a:pt x="55" y="0"/>
                      <a:pt x="55" y="0"/>
                      <a:pt x="55" y="0"/>
                    </a:cubicBezTo>
                    <a:cubicBezTo>
                      <a:pt x="38" y="5"/>
                      <a:pt x="38" y="5"/>
                      <a:pt x="38" y="5"/>
                    </a:cubicBezTo>
                    <a:cubicBezTo>
                      <a:pt x="39" y="19"/>
                      <a:pt x="39" y="19"/>
                      <a:pt x="39" y="19"/>
                    </a:cubicBezTo>
                    <a:cubicBezTo>
                      <a:pt x="36" y="21"/>
                      <a:pt x="33" y="23"/>
                      <a:pt x="30" y="26"/>
                    </a:cubicBezTo>
                    <a:cubicBezTo>
                      <a:pt x="18" y="20"/>
                      <a:pt x="18" y="20"/>
                      <a:pt x="18" y="20"/>
                    </a:cubicBezTo>
                    <a:cubicBezTo>
                      <a:pt x="7" y="34"/>
                      <a:pt x="7" y="34"/>
                      <a:pt x="7" y="34"/>
                    </a:cubicBezTo>
                    <a:cubicBezTo>
                      <a:pt x="17" y="45"/>
                      <a:pt x="17" y="45"/>
                      <a:pt x="17" y="45"/>
                    </a:cubicBezTo>
                    <a:cubicBezTo>
                      <a:pt x="15" y="48"/>
                      <a:pt x="14" y="52"/>
                      <a:pt x="13" y="55"/>
                    </a:cubicBezTo>
                    <a:cubicBezTo>
                      <a:pt x="0" y="58"/>
                      <a:pt x="0" y="58"/>
                      <a:pt x="0" y="58"/>
                    </a:cubicBezTo>
                    <a:cubicBezTo>
                      <a:pt x="0" y="76"/>
                      <a:pt x="0" y="76"/>
                      <a:pt x="0" y="76"/>
                    </a:cubicBezTo>
                    <a:cubicBezTo>
                      <a:pt x="13" y="79"/>
                      <a:pt x="13" y="79"/>
                      <a:pt x="13" y="79"/>
                    </a:cubicBezTo>
                    <a:cubicBezTo>
                      <a:pt x="14" y="83"/>
                      <a:pt x="15" y="86"/>
                      <a:pt x="17" y="90"/>
                    </a:cubicBezTo>
                    <a:cubicBezTo>
                      <a:pt x="7" y="100"/>
                      <a:pt x="7" y="100"/>
                      <a:pt x="7" y="100"/>
                    </a:cubicBezTo>
                    <a:cubicBezTo>
                      <a:pt x="18" y="114"/>
                      <a:pt x="18" y="114"/>
                      <a:pt x="18" y="114"/>
                    </a:cubicBezTo>
                    <a:cubicBezTo>
                      <a:pt x="31" y="109"/>
                      <a:pt x="31" y="109"/>
                      <a:pt x="31" y="109"/>
                    </a:cubicBezTo>
                    <a:cubicBezTo>
                      <a:pt x="33" y="111"/>
                      <a:pt x="36" y="113"/>
                      <a:pt x="39" y="115"/>
                    </a:cubicBezTo>
                    <a:cubicBezTo>
                      <a:pt x="38" y="129"/>
                      <a:pt x="38" y="129"/>
                      <a:pt x="38" y="129"/>
                    </a:cubicBezTo>
                    <a:cubicBezTo>
                      <a:pt x="55" y="135"/>
                      <a:pt x="55" y="135"/>
                      <a:pt x="55" y="135"/>
                    </a:cubicBezTo>
                    <a:cubicBezTo>
                      <a:pt x="62" y="122"/>
                      <a:pt x="62" y="122"/>
                      <a:pt x="62" y="122"/>
                    </a:cubicBezTo>
                    <a:cubicBezTo>
                      <a:pt x="64" y="123"/>
                      <a:pt x="66" y="123"/>
                      <a:pt x="68" y="123"/>
                    </a:cubicBezTo>
                    <a:cubicBezTo>
                      <a:pt x="69" y="123"/>
                      <a:pt x="71" y="123"/>
                      <a:pt x="73" y="122"/>
                    </a:cubicBezTo>
                    <a:cubicBezTo>
                      <a:pt x="80" y="135"/>
                      <a:pt x="80" y="135"/>
                      <a:pt x="80" y="135"/>
                    </a:cubicBezTo>
                    <a:cubicBezTo>
                      <a:pt x="97" y="129"/>
                      <a:pt x="97" y="129"/>
                      <a:pt x="97" y="129"/>
                    </a:cubicBezTo>
                    <a:cubicBezTo>
                      <a:pt x="96" y="115"/>
                      <a:pt x="96" y="115"/>
                      <a:pt x="96" y="115"/>
                    </a:cubicBezTo>
                    <a:cubicBezTo>
                      <a:pt x="99" y="113"/>
                      <a:pt x="102" y="111"/>
                      <a:pt x="104" y="109"/>
                    </a:cubicBezTo>
                    <a:cubicBezTo>
                      <a:pt x="117" y="114"/>
                      <a:pt x="117" y="114"/>
                      <a:pt x="117" y="114"/>
                    </a:cubicBezTo>
                    <a:cubicBezTo>
                      <a:pt x="128" y="100"/>
                      <a:pt x="128" y="100"/>
                      <a:pt x="128" y="100"/>
                    </a:cubicBezTo>
                    <a:cubicBezTo>
                      <a:pt x="118" y="89"/>
                      <a:pt x="118" y="89"/>
                      <a:pt x="118" y="89"/>
                    </a:cubicBezTo>
                    <a:cubicBezTo>
                      <a:pt x="120" y="86"/>
                      <a:pt x="121" y="83"/>
                      <a:pt x="122" y="79"/>
                    </a:cubicBezTo>
                    <a:lnTo>
                      <a:pt x="135" y="76"/>
                    </a:lnTo>
                    <a:close/>
                    <a:moveTo>
                      <a:pt x="67" y="107"/>
                    </a:moveTo>
                    <a:cubicBezTo>
                      <a:pt x="46" y="107"/>
                      <a:pt x="28" y="89"/>
                      <a:pt x="28" y="67"/>
                    </a:cubicBezTo>
                    <a:cubicBezTo>
                      <a:pt x="28" y="45"/>
                      <a:pt x="46" y="27"/>
                      <a:pt x="67" y="27"/>
                    </a:cubicBezTo>
                    <a:cubicBezTo>
                      <a:pt x="89" y="27"/>
                      <a:pt x="107" y="45"/>
                      <a:pt x="107" y="67"/>
                    </a:cubicBezTo>
                    <a:cubicBezTo>
                      <a:pt x="107" y="89"/>
                      <a:pt x="89" y="107"/>
                      <a:pt x="67" y="10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000">
                  <a:solidFill>
                    <a:prstClr val="black"/>
                  </a:solidFill>
                  <a:latin typeface="思源黑体 Medium" panose="020B0600000000000000" charset="-122"/>
                  <a:ea typeface="思源黑体 Medium" panose="020B0600000000000000" charset="-122"/>
                </a:endParaRPr>
              </a:p>
            </p:txBody>
          </p:sp>
        </p:grpSp>
      </p:grpSp>
      <p:grpSp>
        <p:nvGrpSpPr>
          <p:cNvPr id="13" name="组合 12"/>
          <p:cNvGrpSpPr/>
          <p:nvPr/>
        </p:nvGrpSpPr>
        <p:grpSpPr>
          <a:xfrm>
            <a:off x="4982210" y="4489834"/>
            <a:ext cx="834390" cy="804412"/>
            <a:chOff x="5076825" y="4406900"/>
            <a:chExt cx="848360" cy="817880"/>
          </a:xfrm>
        </p:grpSpPr>
        <p:sp>
          <p:nvSpPr>
            <p:cNvPr id="58" name="圆角矩形 24"/>
            <p:cNvSpPr/>
            <p:nvPr/>
          </p:nvSpPr>
          <p:spPr>
            <a:xfrm>
              <a:off x="5076825" y="4406900"/>
              <a:ext cx="848360" cy="817880"/>
            </a:xfrm>
            <a:prstGeom prst="ellipse">
              <a:avLst/>
            </a:prstGeom>
            <a:solidFill>
              <a:srgbClr val="4C678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Medium" panose="020B0600000000000000" charset="-122"/>
                <a:ea typeface="思源黑体 Medium" panose="020B0600000000000000" charset="-122"/>
              </a:endParaRPr>
            </a:p>
          </p:txBody>
        </p:sp>
        <p:grpSp>
          <p:nvGrpSpPr>
            <p:cNvPr id="69" name="组合 68"/>
            <p:cNvGrpSpPr/>
            <p:nvPr/>
          </p:nvGrpSpPr>
          <p:grpSpPr>
            <a:xfrm>
              <a:off x="5357784" y="4635047"/>
              <a:ext cx="282736" cy="361586"/>
              <a:chOff x="1605186" y="572440"/>
              <a:chExt cx="563562" cy="720725"/>
            </a:xfrm>
            <a:solidFill>
              <a:schemeClr val="bg1"/>
            </a:solidFill>
          </p:grpSpPr>
          <p:sp>
            <p:nvSpPr>
              <p:cNvPr id="70" name="Freeform 32"/>
              <p:cNvSpPr/>
              <p:nvPr/>
            </p:nvSpPr>
            <p:spPr bwMode="auto">
              <a:xfrm>
                <a:off x="1814736" y="572440"/>
                <a:ext cx="142875" cy="720725"/>
              </a:xfrm>
              <a:custGeom>
                <a:avLst/>
                <a:gdLst>
                  <a:gd name="T0" fmla="*/ 64 w 64"/>
                  <a:gd name="T1" fmla="*/ 289 h 321"/>
                  <a:gd name="T2" fmla="*/ 32 w 64"/>
                  <a:gd name="T3" fmla="*/ 321 h 321"/>
                  <a:gd name="T4" fmla="*/ 0 w 64"/>
                  <a:gd name="T5" fmla="*/ 289 h 321"/>
                  <a:gd name="T6" fmla="*/ 0 w 64"/>
                  <a:gd name="T7" fmla="*/ 32 h 321"/>
                  <a:gd name="T8" fmla="*/ 32 w 64"/>
                  <a:gd name="T9" fmla="*/ 0 h 321"/>
                  <a:gd name="T10" fmla="*/ 64 w 64"/>
                  <a:gd name="T11" fmla="*/ 32 h 321"/>
                  <a:gd name="T12" fmla="*/ 64 w 64"/>
                  <a:gd name="T13" fmla="*/ 289 h 321"/>
                </a:gdLst>
                <a:ahLst/>
                <a:cxnLst>
                  <a:cxn ang="0">
                    <a:pos x="T0" y="T1"/>
                  </a:cxn>
                  <a:cxn ang="0">
                    <a:pos x="T2" y="T3"/>
                  </a:cxn>
                  <a:cxn ang="0">
                    <a:pos x="T4" y="T5"/>
                  </a:cxn>
                  <a:cxn ang="0">
                    <a:pos x="T6" y="T7"/>
                  </a:cxn>
                  <a:cxn ang="0">
                    <a:pos x="T8" y="T9"/>
                  </a:cxn>
                  <a:cxn ang="0">
                    <a:pos x="T10" y="T11"/>
                  </a:cxn>
                  <a:cxn ang="0">
                    <a:pos x="T12" y="T13"/>
                  </a:cxn>
                </a:cxnLst>
                <a:rect l="0" t="0" r="r" b="b"/>
                <a:pathLst>
                  <a:path w="64" h="321">
                    <a:moveTo>
                      <a:pt x="64" y="289"/>
                    </a:moveTo>
                    <a:cubicBezTo>
                      <a:pt x="64" y="307"/>
                      <a:pt x="49" y="321"/>
                      <a:pt x="32" y="321"/>
                    </a:cubicBezTo>
                    <a:cubicBezTo>
                      <a:pt x="14" y="321"/>
                      <a:pt x="0" y="307"/>
                      <a:pt x="0" y="289"/>
                    </a:cubicBezTo>
                    <a:cubicBezTo>
                      <a:pt x="0" y="32"/>
                      <a:pt x="0" y="32"/>
                      <a:pt x="0" y="32"/>
                    </a:cubicBezTo>
                    <a:cubicBezTo>
                      <a:pt x="0" y="14"/>
                      <a:pt x="14" y="0"/>
                      <a:pt x="32" y="0"/>
                    </a:cubicBezTo>
                    <a:cubicBezTo>
                      <a:pt x="49" y="0"/>
                      <a:pt x="64" y="14"/>
                      <a:pt x="64" y="32"/>
                    </a:cubicBezTo>
                    <a:lnTo>
                      <a:pt x="64" y="28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latin typeface="思源黑体 Medium" panose="020B0600000000000000" charset="-122"/>
                  <a:ea typeface="思源黑体 Medium" panose="020B0600000000000000" charset="-122"/>
                </a:endParaRPr>
              </a:p>
            </p:txBody>
          </p:sp>
          <p:sp>
            <p:nvSpPr>
              <p:cNvPr id="71" name="Freeform 33"/>
              <p:cNvSpPr/>
              <p:nvPr/>
            </p:nvSpPr>
            <p:spPr bwMode="auto">
              <a:xfrm>
                <a:off x="1605186" y="1012177"/>
                <a:ext cx="141288" cy="280988"/>
              </a:xfrm>
              <a:custGeom>
                <a:avLst/>
                <a:gdLst>
                  <a:gd name="T0" fmla="*/ 63 w 63"/>
                  <a:gd name="T1" fmla="*/ 93 h 125"/>
                  <a:gd name="T2" fmla="*/ 32 w 63"/>
                  <a:gd name="T3" fmla="*/ 125 h 125"/>
                  <a:gd name="T4" fmla="*/ 0 w 63"/>
                  <a:gd name="T5" fmla="*/ 93 h 125"/>
                  <a:gd name="T6" fmla="*/ 0 w 63"/>
                  <a:gd name="T7" fmla="*/ 32 h 125"/>
                  <a:gd name="T8" fmla="*/ 32 w 63"/>
                  <a:gd name="T9" fmla="*/ 0 h 125"/>
                  <a:gd name="T10" fmla="*/ 63 w 63"/>
                  <a:gd name="T11" fmla="*/ 32 h 125"/>
                  <a:gd name="T12" fmla="*/ 63 w 63"/>
                  <a:gd name="T13" fmla="*/ 93 h 125"/>
                </a:gdLst>
                <a:ahLst/>
                <a:cxnLst>
                  <a:cxn ang="0">
                    <a:pos x="T0" y="T1"/>
                  </a:cxn>
                  <a:cxn ang="0">
                    <a:pos x="T2" y="T3"/>
                  </a:cxn>
                  <a:cxn ang="0">
                    <a:pos x="T4" y="T5"/>
                  </a:cxn>
                  <a:cxn ang="0">
                    <a:pos x="T6" y="T7"/>
                  </a:cxn>
                  <a:cxn ang="0">
                    <a:pos x="T8" y="T9"/>
                  </a:cxn>
                  <a:cxn ang="0">
                    <a:pos x="T10" y="T11"/>
                  </a:cxn>
                  <a:cxn ang="0">
                    <a:pos x="T12" y="T13"/>
                  </a:cxn>
                </a:cxnLst>
                <a:rect l="0" t="0" r="r" b="b"/>
                <a:pathLst>
                  <a:path w="63" h="125">
                    <a:moveTo>
                      <a:pt x="63" y="93"/>
                    </a:moveTo>
                    <a:cubicBezTo>
                      <a:pt x="63" y="111"/>
                      <a:pt x="49" y="125"/>
                      <a:pt x="32" y="125"/>
                    </a:cubicBezTo>
                    <a:cubicBezTo>
                      <a:pt x="14" y="125"/>
                      <a:pt x="0" y="111"/>
                      <a:pt x="0" y="93"/>
                    </a:cubicBezTo>
                    <a:cubicBezTo>
                      <a:pt x="0" y="32"/>
                      <a:pt x="0" y="32"/>
                      <a:pt x="0" y="32"/>
                    </a:cubicBezTo>
                    <a:cubicBezTo>
                      <a:pt x="0" y="14"/>
                      <a:pt x="14" y="0"/>
                      <a:pt x="32" y="0"/>
                    </a:cubicBezTo>
                    <a:cubicBezTo>
                      <a:pt x="49" y="0"/>
                      <a:pt x="63" y="14"/>
                      <a:pt x="63" y="32"/>
                    </a:cubicBezTo>
                    <a:lnTo>
                      <a:pt x="63" y="9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latin typeface="思源黑体 Medium" panose="020B0600000000000000" charset="-122"/>
                  <a:ea typeface="思源黑体 Medium" panose="020B0600000000000000" charset="-122"/>
                </a:endParaRPr>
              </a:p>
            </p:txBody>
          </p:sp>
          <p:sp>
            <p:nvSpPr>
              <p:cNvPr id="72" name="Freeform 34"/>
              <p:cNvSpPr/>
              <p:nvPr/>
            </p:nvSpPr>
            <p:spPr bwMode="auto">
              <a:xfrm>
                <a:off x="2025873" y="804215"/>
                <a:ext cx="142875" cy="488950"/>
              </a:xfrm>
              <a:custGeom>
                <a:avLst/>
                <a:gdLst>
                  <a:gd name="T0" fmla="*/ 64 w 64"/>
                  <a:gd name="T1" fmla="*/ 186 h 218"/>
                  <a:gd name="T2" fmla="*/ 32 w 64"/>
                  <a:gd name="T3" fmla="*/ 218 h 218"/>
                  <a:gd name="T4" fmla="*/ 0 w 64"/>
                  <a:gd name="T5" fmla="*/ 186 h 218"/>
                  <a:gd name="T6" fmla="*/ 0 w 64"/>
                  <a:gd name="T7" fmla="*/ 32 h 218"/>
                  <a:gd name="T8" fmla="*/ 32 w 64"/>
                  <a:gd name="T9" fmla="*/ 0 h 218"/>
                  <a:gd name="T10" fmla="*/ 64 w 64"/>
                  <a:gd name="T11" fmla="*/ 32 h 218"/>
                  <a:gd name="T12" fmla="*/ 64 w 64"/>
                  <a:gd name="T13" fmla="*/ 186 h 218"/>
                </a:gdLst>
                <a:ahLst/>
                <a:cxnLst>
                  <a:cxn ang="0">
                    <a:pos x="T0" y="T1"/>
                  </a:cxn>
                  <a:cxn ang="0">
                    <a:pos x="T2" y="T3"/>
                  </a:cxn>
                  <a:cxn ang="0">
                    <a:pos x="T4" y="T5"/>
                  </a:cxn>
                  <a:cxn ang="0">
                    <a:pos x="T6" y="T7"/>
                  </a:cxn>
                  <a:cxn ang="0">
                    <a:pos x="T8" y="T9"/>
                  </a:cxn>
                  <a:cxn ang="0">
                    <a:pos x="T10" y="T11"/>
                  </a:cxn>
                  <a:cxn ang="0">
                    <a:pos x="T12" y="T13"/>
                  </a:cxn>
                </a:cxnLst>
                <a:rect l="0" t="0" r="r" b="b"/>
                <a:pathLst>
                  <a:path w="64" h="218">
                    <a:moveTo>
                      <a:pt x="64" y="186"/>
                    </a:moveTo>
                    <a:cubicBezTo>
                      <a:pt x="64" y="204"/>
                      <a:pt x="49" y="218"/>
                      <a:pt x="32" y="218"/>
                    </a:cubicBezTo>
                    <a:cubicBezTo>
                      <a:pt x="14" y="218"/>
                      <a:pt x="0" y="204"/>
                      <a:pt x="0" y="186"/>
                    </a:cubicBezTo>
                    <a:cubicBezTo>
                      <a:pt x="0" y="32"/>
                      <a:pt x="0" y="32"/>
                      <a:pt x="0" y="32"/>
                    </a:cubicBezTo>
                    <a:cubicBezTo>
                      <a:pt x="0" y="14"/>
                      <a:pt x="14" y="0"/>
                      <a:pt x="32" y="0"/>
                    </a:cubicBezTo>
                    <a:cubicBezTo>
                      <a:pt x="49" y="0"/>
                      <a:pt x="64" y="14"/>
                      <a:pt x="64" y="32"/>
                    </a:cubicBezTo>
                    <a:lnTo>
                      <a:pt x="64" y="18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latin typeface="思源黑体 Medium" panose="020B0600000000000000" charset="-122"/>
                  <a:ea typeface="思源黑体 Medium" panose="020B0600000000000000" charset="-122"/>
                </a:endParaRPr>
              </a:p>
            </p:txBody>
          </p:sp>
        </p:grpSp>
      </p:grpSp>
      <p:grpSp>
        <p:nvGrpSpPr>
          <p:cNvPr id="14" name="组合 13"/>
          <p:cNvGrpSpPr/>
          <p:nvPr/>
        </p:nvGrpSpPr>
        <p:grpSpPr>
          <a:xfrm>
            <a:off x="3620135" y="4489834"/>
            <a:ext cx="834390" cy="804412"/>
            <a:chOff x="3714750" y="4406900"/>
            <a:chExt cx="848360" cy="817880"/>
          </a:xfrm>
        </p:grpSpPr>
        <p:sp>
          <p:nvSpPr>
            <p:cNvPr id="57" name="圆角矩形 23"/>
            <p:cNvSpPr/>
            <p:nvPr/>
          </p:nvSpPr>
          <p:spPr>
            <a:xfrm>
              <a:off x="3714750" y="4406900"/>
              <a:ext cx="848360" cy="817880"/>
            </a:xfrm>
            <a:prstGeom prst="ellipse">
              <a:avLst/>
            </a:prstGeom>
            <a:solidFill>
              <a:srgbClr val="4C678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Medium" panose="020B0600000000000000" charset="-122"/>
                <a:ea typeface="思源黑体 Medium" panose="020B0600000000000000" charset="-122"/>
              </a:endParaRPr>
            </a:p>
          </p:txBody>
        </p:sp>
        <p:grpSp>
          <p:nvGrpSpPr>
            <p:cNvPr id="73" name="组合 72"/>
            <p:cNvGrpSpPr>
              <a:grpSpLocks noChangeAspect="1"/>
            </p:cNvGrpSpPr>
            <p:nvPr/>
          </p:nvGrpSpPr>
          <p:grpSpPr>
            <a:xfrm>
              <a:off x="3981499" y="4624125"/>
              <a:ext cx="342861" cy="383431"/>
              <a:chOff x="5999255" y="3275006"/>
              <a:chExt cx="402656" cy="450303"/>
            </a:xfrm>
            <a:solidFill>
              <a:srgbClr val="FEFEFE"/>
            </a:solidFill>
            <a:effectLst/>
          </p:grpSpPr>
          <p:sp>
            <p:nvSpPr>
              <p:cNvPr id="74" name="Freeform 108"/>
              <p:cNvSpPr>
                <a:spLocks noEditPoints="1"/>
              </p:cNvSpPr>
              <p:nvPr/>
            </p:nvSpPr>
            <p:spPr bwMode="auto">
              <a:xfrm>
                <a:off x="6068389" y="3442234"/>
                <a:ext cx="56988" cy="57923"/>
              </a:xfrm>
              <a:custGeom>
                <a:avLst/>
                <a:gdLst>
                  <a:gd name="T0" fmla="*/ 13 w 26"/>
                  <a:gd name="T1" fmla="*/ 0 h 26"/>
                  <a:gd name="T2" fmla="*/ 0 w 26"/>
                  <a:gd name="T3" fmla="*/ 13 h 26"/>
                  <a:gd name="T4" fmla="*/ 13 w 26"/>
                  <a:gd name="T5" fmla="*/ 26 h 26"/>
                  <a:gd name="T6" fmla="*/ 26 w 26"/>
                  <a:gd name="T7" fmla="*/ 13 h 26"/>
                  <a:gd name="T8" fmla="*/ 13 w 26"/>
                  <a:gd name="T9" fmla="*/ 0 h 26"/>
                  <a:gd name="T10" fmla="*/ 13 w 26"/>
                  <a:gd name="T11" fmla="*/ 23 h 26"/>
                  <a:gd name="T12" fmla="*/ 3 w 26"/>
                  <a:gd name="T13" fmla="*/ 13 h 26"/>
                  <a:gd name="T14" fmla="*/ 13 w 26"/>
                  <a:gd name="T15" fmla="*/ 3 h 26"/>
                  <a:gd name="T16" fmla="*/ 23 w 26"/>
                  <a:gd name="T17" fmla="*/ 13 h 26"/>
                  <a:gd name="T18" fmla="*/ 13 w 26"/>
                  <a:gd name="T19" fmla="*/ 23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 h="26">
                    <a:moveTo>
                      <a:pt x="13" y="0"/>
                    </a:moveTo>
                    <a:cubicBezTo>
                      <a:pt x="6" y="0"/>
                      <a:pt x="0" y="6"/>
                      <a:pt x="0" y="13"/>
                    </a:cubicBezTo>
                    <a:cubicBezTo>
                      <a:pt x="0" y="20"/>
                      <a:pt x="6" y="26"/>
                      <a:pt x="13" y="26"/>
                    </a:cubicBezTo>
                    <a:cubicBezTo>
                      <a:pt x="20" y="26"/>
                      <a:pt x="26" y="20"/>
                      <a:pt x="26" y="13"/>
                    </a:cubicBezTo>
                    <a:cubicBezTo>
                      <a:pt x="26" y="6"/>
                      <a:pt x="20" y="0"/>
                      <a:pt x="13" y="0"/>
                    </a:cubicBezTo>
                    <a:close/>
                    <a:moveTo>
                      <a:pt x="13" y="23"/>
                    </a:moveTo>
                    <a:cubicBezTo>
                      <a:pt x="8" y="23"/>
                      <a:pt x="3" y="18"/>
                      <a:pt x="3" y="13"/>
                    </a:cubicBezTo>
                    <a:cubicBezTo>
                      <a:pt x="3" y="7"/>
                      <a:pt x="8" y="3"/>
                      <a:pt x="13" y="3"/>
                    </a:cubicBezTo>
                    <a:cubicBezTo>
                      <a:pt x="19" y="3"/>
                      <a:pt x="23" y="7"/>
                      <a:pt x="23" y="13"/>
                    </a:cubicBezTo>
                    <a:cubicBezTo>
                      <a:pt x="23" y="18"/>
                      <a:pt x="19" y="23"/>
                      <a:pt x="13" y="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latin typeface="思源黑体 Medium" panose="020B0600000000000000" charset="-122"/>
                  <a:ea typeface="思源黑体 Medium" panose="020B0600000000000000" charset="-122"/>
                </a:endParaRPr>
              </a:p>
            </p:txBody>
          </p:sp>
          <p:sp>
            <p:nvSpPr>
              <p:cNvPr id="75" name="Freeform 109"/>
              <p:cNvSpPr>
                <a:spLocks noEditPoints="1"/>
              </p:cNvSpPr>
              <p:nvPr/>
            </p:nvSpPr>
            <p:spPr bwMode="auto">
              <a:xfrm>
                <a:off x="6196380" y="3404865"/>
                <a:ext cx="48580" cy="48580"/>
              </a:xfrm>
              <a:custGeom>
                <a:avLst/>
                <a:gdLst>
                  <a:gd name="T0" fmla="*/ 11 w 22"/>
                  <a:gd name="T1" fmla="*/ 0 h 22"/>
                  <a:gd name="T2" fmla="*/ 0 w 22"/>
                  <a:gd name="T3" fmla="*/ 11 h 22"/>
                  <a:gd name="T4" fmla="*/ 11 w 22"/>
                  <a:gd name="T5" fmla="*/ 22 h 22"/>
                  <a:gd name="T6" fmla="*/ 22 w 22"/>
                  <a:gd name="T7" fmla="*/ 11 h 22"/>
                  <a:gd name="T8" fmla="*/ 11 w 22"/>
                  <a:gd name="T9" fmla="*/ 0 h 22"/>
                  <a:gd name="T10" fmla="*/ 11 w 22"/>
                  <a:gd name="T11" fmla="*/ 17 h 22"/>
                  <a:gd name="T12" fmla="*/ 5 w 22"/>
                  <a:gd name="T13" fmla="*/ 11 h 22"/>
                  <a:gd name="T14" fmla="*/ 11 w 22"/>
                  <a:gd name="T15" fmla="*/ 5 h 22"/>
                  <a:gd name="T16" fmla="*/ 17 w 22"/>
                  <a:gd name="T17" fmla="*/ 11 h 22"/>
                  <a:gd name="T18" fmla="*/ 11 w 22"/>
                  <a:gd name="T19" fmla="*/ 17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 h="22">
                    <a:moveTo>
                      <a:pt x="11" y="0"/>
                    </a:moveTo>
                    <a:cubicBezTo>
                      <a:pt x="5" y="0"/>
                      <a:pt x="0" y="5"/>
                      <a:pt x="0" y="11"/>
                    </a:cubicBezTo>
                    <a:cubicBezTo>
                      <a:pt x="0" y="17"/>
                      <a:pt x="5" y="22"/>
                      <a:pt x="11" y="22"/>
                    </a:cubicBezTo>
                    <a:cubicBezTo>
                      <a:pt x="17" y="22"/>
                      <a:pt x="22" y="17"/>
                      <a:pt x="22" y="11"/>
                    </a:cubicBezTo>
                    <a:cubicBezTo>
                      <a:pt x="22" y="5"/>
                      <a:pt x="17" y="0"/>
                      <a:pt x="11" y="0"/>
                    </a:cubicBezTo>
                    <a:close/>
                    <a:moveTo>
                      <a:pt x="11" y="17"/>
                    </a:moveTo>
                    <a:cubicBezTo>
                      <a:pt x="8" y="17"/>
                      <a:pt x="5" y="14"/>
                      <a:pt x="5" y="11"/>
                    </a:cubicBezTo>
                    <a:cubicBezTo>
                      <a:pt x="5" y="8"/>
                      <a:pt x="8" y="5"/>
                      <a:pt x="11" y="5"/>
                    </a:cubicBezTo>
                    <a:cubicBezTo>
                      <a:pt x="14" y="5"/>
                      <a:pt x="17" y="8"/>
                      <a:pt x="17" y="11"/>
                    </a:cubicBezTo>
                    <a:cubicBezTo>
                      <a:pt x="17" y="14"/>
                      <a:pt x="14" y="17"/>
                      <a:pt x="11"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latin typeface="思源黑体 Medium" panose="020B0600000000000000" charset="-122"/>
                  <a:ea typeface="思源黑体 Medium" panose="020B0600000000000000" charset="-122"/>
                </a:endParaRPr>
              </a:p>
            </p:txBody>
          </p:sp>
          <p:sp>
            <p:nvSpPr>
              <p:cNvPr id="76" name="Freeform 110"/>
              <p:cNvSpPr>
                <a:spLocks noEditPoints="1"/>
              </p:cNvSpPr>
              <p:nvPr/>
            </p:nvSpPr>
            <p:spPr bwMode="auto">
              <a:xfrm>
                <a:off x="6081468" y="3456248"/>
                <a:ext cx="30830" cy="30830"/>
              </a:xfrm>
              <a:custGeom>
                <a:avLst/>
                <a:gdLst>
                  <a:gd name="T0" fmla="*/ 7 w 14"/>
                  <a:gd name="T1" fmla="*/ 0 h 14"/>
                  <a:gd name="T2" fmla="*/ 0 w 14"/>
                  <a:gd name="T3" fmla="*/ 7 h 14"/>
                  <a:gd name="T4" fmla="*/ 7 w 14"/>
                  <a:gd name="T5" fmla="*/ 14 h 14"/>
                  <a:gd name="T6" fmla="*/ 14 w 14"/>
                  <a:gd name="T7" fmla="*/ 7 h 14"/>
                  <a:gd name="T8" fmla="*/ 7 w 14"/>
                  <a:gd name="T9" fmla="*/ 0 h 14"/>
                  <a:gd name="T10" fmla="*/ 7 w 14"/>
                  <a:gd name="T11" fmla="*/ 10 h 14"/>
                  <a:gd name="T12" fmla="*/ 4 w 14"/>
                  <a:gd name="T13" fmla="*/ 7 h 14"/>
                  <a:gd name="T14" fmla="*/ 7 w 14"/>
                  <a:gd name="T15" fmla="*/ 3 h 14"/>
                  <a:gd name="T16" fmla="*/ 11 w 14"/>
                  <a:gd name="T17" fmla="*/ 7 h 14"/>
                  <a:gd name="T18" fmla="*/ 7 w 14"/>
                  <a:gd name="T19" fmla="*/ 1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 h="14">
                    <a:moveTo>
                      <a:pt x="7" y="0"/>
                    </a:moveTo>
                    <a:cubicBezTo>
                      <a:pt x="3" y="0"/>
                      <a:pt x="0" y="3"/>
                      <a:pt x="0" y="7"/>
                    </a:cubicBezTo>
                    <a:cubicBezTo>
                      <a:pt x="0" y="11"/>
                      <a:pt x="3" y="14"/>
                      <a:pt x="7" y="14"/>
                    </a:cubicBezTo>
                    <a:cubicBezTo>
                      <a:pt x="11" y="14"/>
                      <a:pt x="14" y="11"/>
                      <a:pt x="14" y="7"/>
                    </a:cubicBezTo>
                    <a:cubicBezTo>
                      <a:pt x="14" y="3"/>
                      <a:pt x="11" y="0"/>
                      <a:pt x="7" y="0"/>
                    </a:cubicBezTo>
                    <a:close/>
                    <a:moveTo>
                      <a:pt x="7" y="10"/>
                    </a:moveTo>
                    <a:cubicBezTo>
                      <a:pt x="5" y="10"/>
                      <a:pt x="4" y="9"/>
                      <a:pt x="4" y="7"/>
                    </a:cubicBezTo>
                    <a:cubicBezTo>
                      <a:pt x="4" y="5"/>
                      <a:pt x="5" y="3"/>
                      <a:pt x="7" y="3"/>
                    </a:cubicBezTo>
                    <a:cubicBezTo>
                      <a:pt x="9" y="3"/>
                      <a:pt x="11" y="5"/>
                      <a:pt x="11" y="7"/>
                    </a:cubicBezTo>
                    <a:cubicBezTo>
                      <a:pt x="11" y="9"/>
                      <a:pt x="9" y="10"/>
                      <a:pt x="7"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latin typeface="思源黑体 Medium" panose="020B0600000000000000" charset="-122"/>
                  <a:ea typeface="思源黑体 Medium" panose="020B0600000000000000" charset="-122"/>
                </a:endParaRPr>
              </a:p>
            </p:txBody>
          </p:sp>
          <p:sp>
            <p:nvSpPr>
              <p:cNvPr id="77" name="Freeform 111"/>
              <p:cNvSpPr>
                <a:spLocks noEditPoints="1"/>
              </p:cNvSpPr>
              <p:nvPr/>
            </p:nvSpPr>
            <p:spPr bwMode="auto">
              <a:xfrm>
                <a:off x="6172089" y="3380574"/>
                <a:ext cx="97161" cy="97161"/>
              </a:xfrm>
              <a:custGeom>
                <a:avLst/>
                <a:gdLst>
                  <a:gd name="T0" fmla="*/ 22 w 44"/>
                  <a:gd name="T1" fmla="*/ 0 h 44"/>
                  <a:gd name="T2" fmla="*/ 0 w 44"/>
                  <a:gd name="T3" fmla="*/ 22 h 44"/>
                  <a:gd name="T4" fmla="*/ 22 w 44"/>
                  <a:gd name="T5" fmla="*/ 44 h 44"/>
                  <a:gd name="T6" fmla="*/ 44 w 44"/>
                  <a:gd name="T7" fmla="*/ 22 h 44"/>
                  <a:gd name="T8" fmla="*/ 22 w 44"/>
                  <a:gd name="T9" fmla="*/ 0 h 44"/>
                  <a:gd name="T10" fmla="*/ 22 w 44"/>
                  <a:gd name="T11" fmla="*/ 39 h 44"/>
                  <a:gd name="T12" fmla="*/ 5 w 44"/>
                  <a:gd name="T13" fmla="*/ 22 h 44"/>
                  <a:gd name="T14" fmla="*/ 22 w 44"/>
                  <a:gd name="T15" fmla="*/ 6 h 44"/>
                  <a:gd name="T16" fmla="*/ 39 w 44"/>
                  <a:gd name="T17" fmla="*/ 22 h 44"/>
                  <a:gd name="T18" fmla="*/ 22 w 44"/>
                  <a:gd name="T19" fmla="*/ 39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4" h="44">
                    <a:moveTo>
                      <a:pt x="22" y="0"/>
                    </a:moveTo>
                    <a:cubicBezTo>
                      <a:pt x="10" y="0"/>
                      <a:pt x="0" y="10"/>
                      <a:pt x="0" y="22"/>
                    </a:cubicBezTo>
                    <a:cubicBezTo>
                      <a:pt x="0" y="34"/>
                      <a:pt x="10" y="44"/>
                      <a:pt x="22" y="44"/>
                    </a:cubicBezTo>
                    <a:cubicBezTo>
                      <a:pt x="34" y="44"/>
                      <a:pt x="44" y="34"/>
                      <a:pt x="44" y="22"/>
                    </a:cubicBezTo>
                    <a:cubicBezTo>
                      <a:pt x="44" y="10"/>
                      <a:pt x="34" y="0"/>
                      <a:pt x="22" y="0"/>
                    </a:cubicBezTo>
                    <a:close/>
                    <a:moveTo>
                      <a:pt x="22" y="39"/>
                    </a:moveTo>
                    <a:cubicBezTo>
                      <a:pt x="13" y="39"/>
                      <a:pt x="5" y="31"/>
                      <a:pt x="5" y="22"/>
                    </a:cubicBezTo>
                    <a:cubicBezTo>
                      <a:pt x="5" y="13"/>
                      <a:pt x="13" y="6"/>
                      <a:pt x="22" y="6"/>
                    </a:cubicBezTo>
                    <a:cubicBezTo>
                      <a:pt x="31" y="6"/>
                      <a:pt x="39" y="13"/>
                      <a:pt x="39" y="22"/>
                    </a:cubicBezTo>
                    <a:cubicBezTo>
                      <a:pt x="39" y="31"/>
                      <a:pt x="31" y="39"/>
                      <a:pt x="22" y="3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latin typeface="思源黑体 Medium" panose="020B0600000000000000" charset="-122"/>
                  <a:ea typeface="思源黑体 Medium" panose="020B0600000000000000" charset="-122"/>
                </a:endParaRPr>
              </a:p>
            </p:txBody>
          </p:sp>
          <p:sp>
            <p:nvSpPr>
              <p:cNvPr id="78" name="Freeform 112"/>
              <p:cNvSpPr>
                <a:spLocks noEditPoints="1"/>
              </p:cNvSpPr>
              <p:nvPr/>
            </p:nvSpPr>
            <p:spPr bwMode="auto">
              <a:xfrm>
                <a:off x="5999255" y="3275006"/>
                <a:ext cx="402656" cy="450303"/>
              </a:xfrm>
              <a:custGeom>
                <a:avLst/>
                <a:gdLst>
                  <a:gd name="T0" fmla="*/ 157 w 182"/>
                  <a:gd name="T1" fmla="*/ 96 h 204"/>
                  <a:gd name="T2" fmla="*/ 153 w 182"/>
                  <a:gd name="T3" fmla="*/ 48 h 204"/>
                  <a:gd name="T4" fmla="*/ 78 w 182"/>
                  <a:gd name="T5" fmla="*/ 0 h 204"/>
                  <a:gd name="T6" fmla="*/ 1 w 182"/>
                  <a:gd name="T7" fmla="*/ 79 h 204"/>
                  <a:gd name="T8" fmla="*/ 0 w 182"/>
                  <a:gd name="T9" fmla="*/ 204 h 204"/>
                  <a:gd name="T10" fmla="*/ 113 w 182"/>
                  <a:gd name="T11" fmla="*/ 176 h 204"/>
                  <a:gd name="T12" fmla="*/ 147 w 182"/>
                  <a:gd name="T13" fmla="*/ 176 h 204"/>
                  <a:gd name="T14" fmla="*/ 147 w 182"/>
                  <a:gd name="T15" fmla="*/ 176 h 204"/>
                  <a:gd name="T16" fmla="*/ 156 w 182"/>
                  <a:gd name="T17" fmla="*/ 151 h 204"/>
                  <a:gd name="T18" fmla="*/ 146 w 182"/>
                  <a:gd name="T19" fmla="*/ 145 h 204"/>
                  <a:gd name="T20" fmla="*/ 156 w 182"/>
                  <a:gd name="T21" fmla="*/ 140 h 204"/>
                  <a:gd name="T22" fmla="*/ 155 w 182"/>
                  <a:gd name="T23" fmla="*/ 138 h 204"/>
                  <a:gd name="T24" fmla="*/ 170 w 182"/>
                  <a:gd name="T25" fmla="*/ 111 h 204"/>
                  <a:gd name="T26" fmla="*/ 62 w 182"/>
                  <a:gd name="T27" fmla="*/ 93 h 204"/>
                  <a:gd name="T28" fmla="*/ 62 w 182"/>
                  <a:gd name="T29" fmla="*/ 102 h 204"/>
                  <a:gd name="T30" fmla="*/ 54 w 182"/>
                  <a:gd name="T31" fmla="*/ 105 h 204"/>
                  <a:gd name="T32" fmla="*/ 48 w 182"/>
                  <a:gd name="T33" fmla="*/ 110 h 204"/>
                  <a:gd name="T34" fmla="*/ 40 w 182"/>
                  <a:gd name="T35" fmla="*/ 107 h 204"/>
                  <a:gd name="T36" fmla="*/ 32 w 182"/>
                  <a:gd name="T37" fmla="*/ 107 h 204"/>
                  <a:gd name="T38" fmla="*/ 28 w 182"/>
                  <a:gd name="T39" fmla="*/ 99 h 204"/>
                  <a:gd name="T40" fmla="*/ 22 w 182"/>
                  <a:gd name="T41" fmla="*/ 93 h 204"/>
                  <a:gd name="T42" fmla="*/ 26 w 182"/>
                  <a:gd name="T43" fmla="*/ 85 h 204"/>
                  <a:gd name="T44" fmla="*/ 26 w 182"/>
                  <a:gd name="T45" fmla="*/ 76 h 204"/>
                  <a:gd name="T46" fmla="*/ 34 w 182"/>
                  <a:gd name="T47" fmla="*/ 73 h 204"/>
                  <a:gd name="T48" fmla="*/ 40 w 182"/>
                  <a:gd name="T49" fmla="*/ 68 h 204"/>
                  <a:gd name="T50" fmla="*/ 48 w 182"/>
                  <a:gd name="T51" fmla="*/ 71 h 204"/>
                  <a:gd name="T52" fmla="*/ 57 w 182"/>
                  <a:gd name="T53" fmla="*/ 71 h 204"/>
                  <a:gd name="T54" fmla="*/ 60 w 182"/>
                  <a:gd name="T55" fmla="*/ 79 h 204"/>
                  <a:gd name="T56" fmla="*/ 66 w 182"/>
                  <a:gd name="T57" fmla="*/ 85 h 204"/>
                  <a:gd name="T58" fmla="*/ 136 w 182"/>
                  <a:gd name="T59" fmla="*/ 77 h 204"/>
                  <a:gd name="T60" fmla="*/ 126 w 182"/>
                  <a:gd name="T61" fmla="*/ 87 h 204"/>
                  <a:gd name="T62" fmla="*/ 121 w 182"/>
                  <a:gd name="T63" fmla="*/ 100 h 204"/>
                  <a:gd name="T64" fmla="*/ 107 w 182"/>
                  <a:gd name="T65" fmla="*/ 100 h 204"/>
                  <a:gd name="T66" fmla="*/ 94 w 182"/>
                  <a:gd name="T67" fmla="*/ 105 h 204"/>
                  <a:gd name="T68" fmla="*/ 83 w 182"/>
                  <a:gd name="T69" fmla="*/ 96 h 204"/>
                  <a:gd name="T70" fmla="*/ 70 w 182"/>
                  <a:gd name="T71" fmla="*/ 91 h 204"/>
                  <a:gd name="T72" fmla="*/ 70 w 182"/>
                  <a:gd name="T73" fmla="*/ 77 h 204"/>
                  <a:gd name="T74" fmla="*/ 64 w 182"/>
                  <a:gd name="T75" fmla="*/ 64 h 204"/>
                  <a:gd name="T76" fmla="*/ 74 w 182"/>
                  <a:gd name="T77" fmla="*/ 53 h 204"/>
                  <a:gd name="T78" fmla="*/ 79 w 182"/>
                  <a:gd name="T79" fmla="*/ 40 h 204"/>
                  <a:gd name="T80" fmla="*/ 94 w 182"/>
                  <a:gd name="T81" fmla="*/ 40 h 204"/>
                  <a:gd name="T82" fmla="*/ 107 w 182"/>
                  <a:gd name="T83" fmla="*/ 35 h 204"/>
                  <a:gd name="T84" fmla="*/ 117 w 182"/>
                  <a:gd name="T85" fmla="*/ 44 h 204"/>
                  <a:gd name="T86" fmla="*/ 130 w 182"/>
                  <a:gd name="T87" fmla="*/ 49 h 204"/>
                  <a:gd name="T88" fmla="*/ 130 w 182"/>
                  <a:gd name="T89" fmla="*/ 64 h 204"/>
                  <a:gd name="T90" fmla="*/ 136 w 182"/>
                  <a:gd name="T91" fmla="*/ 77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82" h="204">
                    <a:moveTo>
                      <a:pt x="170" y="111"/>
                    </a:moveTo>
                    <a:cubicBezTo>
                      <a:pt x="166" y="107"/>
                      <a:pt x="160" y="102"/>
                      <a:pt x="157" y="96"/>
                    </a:cubicBezTo>
                    <a:cubicBezTo>
                      <a:pt x="153" y="87"/>
                      <a:pt x="158" y="79"/>
                      <a:pt x="157" y="70"/>
                    </a:cubicBezTo>
                    <a:cubicBezTo>
                      <a:pt x="157" y="63"/>
                      <a:pt x="155" y="54"/>
                      <a:pt x="153" y="48"/>
                    </a:cubicBezTo>
                    <a:cubicBezTo>
                      <a:pt x="149" y="37"/>
                      <a:pt x="142" y="28"/>
                      <a:pt x="133" y="21"/>
                    </a:cubicBezTo>
                    <a:cubicBezTo>
                      <a:pt x="119" y="8"/>
                      <a:pt x="100" y="0"/>
                      <a:pt x="78" y="0"/>
                    </a:cubicBezTo>
                    <a:cubicBezTo>
                      <a:pt x="35" y="0"/>
                      <a:pt x="0" y="32"/>
                      <a:pt x="0" y="71"/>
                    </a:cubicBezTo>
                    <a:cubicBezTo>
                      <a:pt x="0" y="74"/>
                      <a:pt x="0" y="77"/>
                      <a:pt x="1" y="79"/>
                    </a:cubicBezTo>
                    <a:cubicBezTo>
                      <a:pt x="1" y="96"/>
                      <a:pt x="6" y="117"/>
                      <a:pt x="22" y="139"/>
                    </a:cubicBezTo>
                    <a:cubicBezTo>
                      <a:pt x="22" y="139"/>
                      <a:pt x="43" y="182"/>
                      <a:pt x="0" y="204"/>
                    </a:cubicBezTo>
                    <a:cubicBezTo>
                      <a:pt x="95" y="204"/>
                      <a:pt x="95" y="204"/>
                      <a:pt x="95" y="204"/>
                    </a:cubicBezTo>
                    <a:cubicBezTo>
                      <a:pt x="95" y="204"/>
                      <a:pt x="102" y="176"/>
                      <a:pt x="113" y="176"/>
                    </a:cubicBezTo>
                    <a:cubicBezTo>
                      <a:pt x="123" y="176"/>
                      <a:pt x="133" y="177"/>
                      <a:pt x="142" y="176"/>
                    </a:cubicBezTo>
                    <a:cubicBezTo>
                      <a:pt x="144" y="177"/>
                      <a:pt x="146" y="176"/>
                      <a:pt x="147" y="176"/>
                    </a:cubicBezTo>
                    <a:cubicBezTo>
                      <a:pt x="147" y="176"/>
                      <a:pt x="147" y="176"/>
                      <a:pt x="147" y="176"/>
                    </a:cubicBezTo>
                    <a:cubicBezTo>
                      <a:pt x="147" y="176"/>
                      <a:pt x="147" y="176"/>
                      <a:pt x="147" y="176"/>
                    </a:cubicBezTo>
                    <a:cubicBezTo>
                      <a:pt x="154" y="173"/>
                      <a:pt x="149" y="157"/>
                      <a:pt x="149" y="157"/>
                    </a:cubicBezTo>
                    <a:cubicBezTo>
                      <a:pt x="153" y="155"/>
                      <a:pt x="156" y="153"/>
                      <a:pt x="156" y="151"/>
                    </a:cubicBezTo>
                    <a:cubicBezTo>
                      <a:pt x="156" y="150"/>
                      <a:pt x="156" y="150"/>
                      <a:pt x="156" y="150"/>
                    </a:cubicBezTo>
                    <a:cubicBezTo>
                      <a:pt x="156" y="148"/>
                      <a:pt x="152" y="146"/>
                      <a:pt x="146" y="145"/>
                    </a:cubicBezTo>
                    <a:cubicBezTo>
                      <a:pt x="149" y="145"/>
                      <a:pt x="149" y="145"/>
                      <a:pt x="149" y="145"/>
                    </a:cubicBezTo>
                    <a:cubicBezTo>
                      <a:pt x="153" y="145"/>
                      <a:pt x="156" y="143"/>
                      <a:pt x="156" y="140"/>
                    </a:cubicBezTo>
                    <a:cubicBezTo>
                      <a:pt x="156" y="140"/>
                      <a:pt x="156" y="140"/>
                      <a:pt x="156" y="140"/>
                    </a:cubicBezTo>
                    <a:cubicBezTo>
                      <a:pt x="156" y="139"/>
                      <a:pt x="156" y="138"/>
                      <a:pt x="155" y="138"/>
                    </a:cubicBezTo>
                    <a:cubicBezTo>
                      <a:pt x="156" y="135"/>
                      <a:pt x="159" y="121"/>
                      <a:pt x="160" y="121"/>
                    </a:cubicBezTo>
                    <a:cubicBezTo>
                      <a:pt x="182" y="119"/>
                      <a:pt x="170" y="111"/>
                      <a:pt x="170" y="111"/>
                    </a:cubicBezTo>
                    <a:close/>
                    <a:moveTo>
                      <a:pt x="66" y="93"/>
                    </a:moveTo>
                    <a:cubicBezTo>
                      <a:pt x="62" y="93"/>
                      <a:pt x="62" y="93"/>
                      <a:pt x="62" y="93"/>
                    </a:cubicBezTo>
                    <a:cubicBezTo>
                      <a:pt x="62" y="95"/>
                      <a:pt x="61" y="97"/>
                      <a:pt x="60" y="99"/>
                    </a:cubicBezTo>
                    <a:cubicBezTo>
                      <a:pt x="62" y="102"/>
                      <a:pt x="62" y="102"/>
                      <a:pt x="62" y="102"/>
                    </a:cubicBezTo>
                    <a:cubicBezTo>
                      <a:pt x="57" y="107"/>
                      <a:pt x="57" y="107"/>
                      <a:pt x="57" y="107"/>
                    </a:cubicBezTo>
                    <a:cubicBezTo>
                      <a:pt x="54" y="105"/>
                      <a:pt x="54" y="105"/>
                      <a:pt x="54" y="105"/>
                    </a:cubicBezTo>
                    <a:cubicBezTo>
                      <a:pt x="52" y="106"/>
                      <a:pt x="50" y="107"/>
                      <a:pt x="48" y="107"/>
                    </a:cubicBezTo>
                    <a:cubicBezTo>
                      <a:pt x="48" y="110"/>
                      <a:pt x="48" y="110"/>
                      <a:pt x="48" y="110"/>
                    </a:cubicBezTo>
                    <a:cubicBezTo>
                      <a:pt x="40" y="110"/>
                      <a:pt x="40" y="110"/>
                      <a:pt x="40" y="110"/>
                    </a:cubicBezTo>
                    <a:cubicBezTo>
                      <a:pt x="40" y="107"/>
                      <a:pt x="40" y="107"/>
                      <a:pt x="40" y="107"/>
                    </a:cubicBezTo>
                    <a:cubicBezTo>
                      <a:pt x="38" y="107"/>
                      <a:pt x="36" y="106"/>
                      <a:pt x="34" y="105"/>
                    </a:cubicBezTo>
                    <a:cubicBezTo>
                      <a:pt x="32" y="107"/>
                      <a:pt x="32" y="107"/>
                      <a:pt x="32" y="107"/>
                    </a:cubicBezTo>
                    <a:cubicBezTo>
                      <a:pt x="26" y="102"/>
                      <a:pt x="26" y="102"/>
                      <a:pt x="26" y="102"/>
                    </a:cubicBezTo>
                    <a:cubicBezTo>
                      <a:pt x="28" y="99"/>
                      <a:pt x="28" y="99"/>
                      <a:pt x="28" y="99"/>
                    </a:cubicBezTo>
                    <a:cubicBezTo>
                      <a:pt x="27" y="97"/>
                      <a:pt x="26" y="95"/>
                      <a:pt x="26" y="93"/>
                    </a:cubicBezTo>
                    <a:cubicBezTo>
                      <a:pt x="22" y="93"/>
                      <a:pt x="22" y="93"/>
                      <a:pt x="22" y="93"/>
                    </a:cubicBezTo>
                    <a:cubicBezTo>
                      <a:pt x="22" y="85"/>
                      <a:pt x="22" y="85"/>
                      <a:pt x="22" y="85"/>
                    </a:cubicBezTo>
                    <a:cubicBezTo>
                      <a:pt x="26" y="85"/>
                      <a:pt x="26" y="85"/>
                      <a:pt x="26" y="85"/>
                    </a:cubicBezTo>
                    <a:cubicBezTo>
                      <a:pt x="26" y="83"/>
                      <a:pt x="27" y="81"/>
                      <a:pt x="28" y="79"/>
                    </a:cubicBezTo>
                    <a:cubicBezTo>
                      <a:pt x="26" y="76"/>
                      <a:pt x="26" y="76"/>
                      <a:pt x="26" y="76"/>
                    </a:cubicBezTo>
                    <a:cubicBezTo>
                      <a:pt x="31" y="71"/>
                      <a:pt x="31" y="71"/>
                      <a:pt x="31" y="71"/>
                    </a:cubicBezTo>
                    <a:cubicBezTo>
                      <a:pt x="34" y="73"/>
                      <a:pt x="34" y="73"/>
                      <a:pt x="34" y="73"/>
                    </a:cubicBezTo>
                    <a:cubicBezTo>
                      <a:pt x="36" y="72"/>
                      <a:pt x="38" y="71"/>
                      <a:pt x="40" y="71"/>
                    </a:cubicBezTo>
                    <a:cubicBezTo>
                      <a:pt x="40" y="68"/>
                      <a:pt x="40" y="68"/>
                      <a:pt x="40" y="68"/>
                    </a:cubicBezTo>
                    <a:cubicBezTo>
                      <a:pt x="48" y="68"/>
                      <a:pt x="48" y="68"/>
                      <a:pt x="48" y="68"/>
                    </a:cubicBezTo>
                    <a:cubicBezTo>
                      <a:pt x="48" y="71"/>
                      <a:pt x="48" y="71"/>
                      <a:pt x="48" y="71"/>
                    </a:cubicBezTo>
                    <a:cubicBezTo>
                      <a:pt x="50" y="71"/>
                      <a:pt x="52" y="72"/>
                      <a:pt x="54" y="73"/>
                    </a:cubicBezTo>
                    <a:cubicBezTo>
                      <a:pt x="57" y="71"/>
                      <a:pt x="57" y="71"/>
                      <a:pt x="57" y="71"/>
                    </a:cubicBezTo>
                    <a:cubicBezTo>
                      <a:pt x="63" y="76"/>
                      <a:pt x="63" y="76"/>
                      <a:pt x="63" y="76"/>
                    </a:cubicBezTo>
                    <a:cubicBezTo>
                      <a:pt x="60" y="79"/>
                      <a:pt x="60" y="79"/>
                      <a:pt x="60" y="79"/>
                    </a:cubicBezTo>
                    <a:cubicBezTo>
                      <a:pt x="61" y="81"/>
                      <a:pt x="62" y="83"/>
                      <a:pt x="63" y="85"/>
                    </a:cubicBezTo>
                    <a:cubicBezTo>
                      <a:pt x="66" y="85"/>
                      <a:pt x="66" y="85"/>
                      <a:pt x="66" y="85"/>
                    </a:cubicBezTo>
                    <a:lnTo>
                      <a:pt x="66" y="93"/>
                    </a:lnTo>
                    <a:close/>
                    <a:moveTo>
                      <a:pt x="136" y="77"/>
                    </a:moveTo>
                    <a:cubicBezTo>
                      <a:pt x="130" y="77"/>
                      <a:pt x="130" y="77"/>
                      <a:pt x="130" y="77"/>
                    </a:cubicBezTo>
                    <a:cubicBezTo>
                      <a:pt x="129" y="80"/>
                      <a:pt x="128" y="84"/>
                      <a:pt x="126" y="87"/>
                    </a:cubicBezTo>
                    <a:cubicBezTo>
                      <a:pt x="130" y="91"/>
                      <a:pt x="130" y="91"/>
                      <a:pt x="130" y="91"/>
                    </a:cubicBezTo>
                    <a:cubicBezTo>
                      <a:pt x="121" y="100"/>
                      <a:pt x="121" y="100"/>
                      <a:pt x="121" y="100"/>
                    </a:cubicBezTo>
                    <a:cubicBezTo>
                      <a:pt x="117" y="96"/>
                      <a:pt x="117" y="96"/>
                      <a:pt x="117" y="96"/>
                    </a:cubicBezTo>
                    <a:cubicBezTo>
                      <a:pt x="114" y="98"/>
                      <a:pt x="110" y="99"/>
                      <a:pt x="107" y="100"/>
                    </a:cubicBezTo>
                    <a:cubicBezTo>
                      <a:pt x="107" y="105"/>
                      <a:pt x="107" y="105"/>
                      <a:pt x="107" y="105"/>
                    </a:cubicBezTo>
                    <a:cubicBezTo>
                      <a:pt x="94" y="105"/>
                      <a:pt x="94" y="105"/>
                      <a:pt x="94" y="105"/>
                    </a:cubicBezTo>
                    <a:cubicBezTo>
                      <a:pt x="94" y="100"/>
                      <a:pt x="94" y="100"/>
                      <a:pt x="94" y="100"/>
                    </a:cubicBezTo>
                    <a:cubicBezTo>
                      <a:pt x="90" y="100"/>
                      <a:pt x="86" y="98"/>
                      <a:pt x="83" y="96"/>
                    </a:cubicBezTo>
                    <a:cubicBezTo>
                      <a:pt x="79" y="100"/>
                      <a:pt x="79" y="100"/>
                      <a:pt x="79" y="100"/>
                    </a:cubicBezTo>
                    <a:cubicBezTo>
                      <a:pt x="70" y="91"/>
                      <a:pt x="70" y="91"/>
                      <a:pt x="70" y="91"/>
                    </a:cubicBezTo>
                    <a:cubicBezTo>
                      <a:pt x="74" y="87"/>
                      <a:pt x="74" y="87"/>
                      <a:pt x="74" y="87"/>
                    </a:cubicBezTo>
                    <a:cubicBezTo>
                      <a:pt x="72" y="84"/>
                      <a:pt x="71" y="81"/>
                      <a:pt x="70" y="77"/>
                    </a:cubicBezTo>
                    <a:cubicBezTo>
                      <a:pt x="64" y="77"/>
                      <a:pt x="64" y="77"/>
                      <a:pt x="64" y="77"/>
                    </a:cubicBezTo>
                    <a:cubicBezTo>
                      <a:pt x="64" y="64"/>
                      <a:pt x="64" y="64"/>
                      <a:pt x="64" y="64"/>
                    </a:cubicBezTo>
                    <a:cubicBezTo>
                      <a:pt x="70" y="64"/>
                      <a:pt x="70" y="64"/>
                      <a:pt x="70" y="64"/>
                    </a:cubicBezTo>
                    <a:cubicBezTo>
                      <a:pt x="70" y="60"/>
                      <a:pt x="72" y="56"/>
                      <a:pt x="74" y="53"/>
                    </a:cubicBezTo>
                    <a:cubicBezTo>
                      <a:pt x="70" y="49"/>
                      <a:pt x="70" y="49"/>
                      <a:pt x="70" y="49"/>
                    </a:cubicBezTo>
                    <a:cubicBezTo>
                      <a:pt x="79" y="40"/>
                      <a:pt x="79" y="40"/>
                      <a:pt x="79" y="40"/>
                    </a:cubicBezTo>
                    <a:cubicBezTo>
                      <a:pt x="83" y="44"/>
                      <a:pt x="83" y="44"/>
                      <a:pt x="83" y="44"/>
                    </a:cubicBezTo>
                    <a:cubicBezTo>
                      <a:pt x="86" y="42"/>
                      <a:pt x="90" y="41"/>
                      <a:pt x="94" y="40"/>
                    </a:cubicBezTo>
                    <a:cubicBezTo>
                      <a:pt x="94" y="35"/>
                      <a:pt x="94" y="35"/>
                      <a:pt x="94" y="35"/>
                    </a:cubicBezTo>
                    <a:cubicBezTo>
                      <a:pt x="107" y="35"/>
                      <a:pt x="107" y="35"/>
                      <a:pt x="107" y="35"/>
                    </a:cubicBezTo>
                    <a:cubicBezTo>
                      <a:pt x="107" y="40"/>
                      <a:pt x="107" y="40"/>
                      <a:pt x="107" y="40"/>
                    </a:cubicBezTo>
                    <a:cubicBezTo>
                      <a:pt x="110" y="41"/>
                      <a:pt x="114" y="42"/>
                      <a:pt x="117" y="44"/>
                    </a:cubicBezTo>
                    <a:cubicBezTo>
                      <a:pt x="121" y="40"/>
                      <a:pt x="121" y="40"/>
                      <a:pt x="121" y="40"/>
                    </a:cubicBezTo>
                    <a:cubicBezTo>
                      <a:pt x="130" y="49"/>
                      <a:pt x="130" y="49"/>
                      <a:pt x="130" y="49"/>
                    </a:cubicBezTo>
                    <a:cubicBezTo>
                      <a:pt x="126" y="53"/>
                      <a:pt x="126" y="53"/>
                      <a:pt x="126" y="53"/>
                    </a:cubicBezTo>
                    <a:cubicBezTo>
                      <a:pt x="128" y="57"/>
                      <a:pt x="130" y="60"/>
                      <a:pt x="130" y="64"/>
                    </a:cubicBezTo>
                    <a:cubicBezTo>
                      <a:pt x="136" y="64"/>
                      <a:pt x="136" y="64"/>
                      <a:pt x="136" y="64"/>
                    </a:cubicBezTo>
                    <a:lnTo>
                      <a:pt x="136" y="7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latin typeface="思源黑体 Medium" panose="020B0600000000000000" charset="-122"/>
                  <a:ea typeface="思源黑体 Medium" panose="020B0600000000000000" charset="-122"/>
                </a:endParaRPr>
              </a:p>
            </p:txBody>
          </p:sp>
        </p:grpSp>
      </p:grpSp>
    </p:spTree>
  </p:cSld>
  <p:clrMapOvr>
    <a:masterClrMapping/>
  </p:clrMapOvr>
  <mc:AlternateContent xmlns:mc="http://schemas.openxmlformats.org/markup-compatibility/2006">
    <mc:Choice xmlns:p14="http://schemas.microsoft.com/office/powerpoint/2010/main" Requires="p14">
      <p:transition spd="slow" p14:dur="900" advTm="0">
        <p14:warp dir="in"/>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childTnLst>
                                </p:cTn>
                              </p:par>
                              <p:par>
                                <p:cTn id="10" presetID="42" presetClass="entr" presetSubtype="0" fill="hold" grpId="0" nodeType="with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fade">
                                      <p:cBhvr>
                                        <p:cTn id="12" dur="1000"/>
                                        <p:tgtEl>
                                          <p:spTgt spid="17"/>
                                        </p:tgtEl>
                                      </p:cBhvr>
                                    </p:animEffect>
                                    <p:anim calcmode="lin" valueType="num">
                                      <p:cBhvr>
                                        <p:cTn id="13" dur="1000" fill="hold"/>
                                        <p:tgtEl>
                                          <p:spTgt spid="17"/>
                                        </p:tgtEl>
                                        <p:attrNameLst>
                                          <p:attrName>ppt_x</p:attrName>
                                        </p:attrNameLst>
                                      </p:cBhvr>
                                      <p:tavLst>
                                        <p:tav tm="0">
                                          <p:val>
                                            <p:strVal val="#ppt_x"/>
                                          </p:val>
                                        </p:tav>
                                        <p:tav tm="100000">
                                          <p:val>
                                            <p:strVal val="#ppt_x"/>
                                          </p:val>
                                        </p:tav>
                                      </p:tavLst>
                                    </p:anim>
                                    <p:anim calcmode="lin" valueType="num">
                                      <p:cBhvr>
                                        <p:cTn id="14" dur="1000" fill="hold"/>
                                        <p:tgtEl>
                                          <p:spTgt spid="17"/>
                                        </p:tgtEl>
                                        <p:attrNameLst>
                                          <p:attrName>ppt_y</p:attrName>
                                        </p:attrNameLst>
                                      </p:cBhvr>
                                      <p:tavLst>
                                        <p:tav tm="0">
                                          <p:val>
                                            <p:strVal val="#ppt_y+.1"/>
                                          </p:val>
                                        </p:tav>
                                        <p:tav tm="100000">
                                          <p:val>
                                            <p:strVal val="#ppt_y"/>
                                          </p:val>
                                        </p:tav>
                                      </p:tavLst>
                                    </p:anim>
                                  </p:childTnLst>
                                </p:cTn>
                              </p:par>
                              <p:par>
                                <p:cTn id="15" presetID="53" presetClass="entr" presetSubtype="16" fill="hold" grpId="0" nodeType="withEffect">
                                  <p:stCondLst>
                                    <p:cond delay="0"/>
                                  </p:stCondLst>
                                  <p:childTnLst>
                                    <p:set>
                                      <p:cBhvr>
                                        <p:cTn id="16" dur="1" fill="hold">
                                          <p:stCondLst>
                                            <p:cond delay="0"/>
                                          </p:stCondLst>
                                        </p:cTn>
                                        <p:tgtEl>
                                          <p:spTgt spid="33"/>
                                        </p:tgtEl>
                                        <p:attrNameLst>
                                          <p:attrName>style.visibility</p:attrName>
                                        </p:attrNameLst>
                                      </p:cBhvr>
                                      <p:to>
                                        <p:strVal val="visible"/>
                                      </p:to>
                                    </p:set>
                                    <p:anim calcmode="lin" valueType="num">
                                      <p:cBhvr>
                                        <p:cTn id="17" dur="500" fill="hold"/>
                                        <p:tgtEl>
                                          <p:spTgt spid="33"/>
                                        </p:tgtEl>
                                        <p:attrNameLst>
                                          <p:attrName>ppt_w</p:attrName>
                                        </p:attrNameLst>
                                      </p:cBhvr>
                                      <p:tavLst>
                                        <p:tav tm="0">
                                          <p:val>
                                            <p:fltVal val="0"/>
                                          </p:val>
                                        </p:tav>
                                        <p:tav tm="100000">
                                          <p:val>
                                            <p:strVal val="#ppt_w"/>
                                          </p:val>
                                        </p:tav>
                                      </p:tavLst>
                                    </p:anim>
                                    <p:anim calcmode="lin" valueType="num">
                                      <p:cBhvr>
                                        <p:cTn id="18" dur="500" fill="hold"/>
                                        <p:tgtEl>
                                          <p:spTgt spid="33"/>
                                        </p:tgtEl>
                                        <p:attrNameLst>
                                          <p:attrName>ppt_h</p:attrName>
                                        </p:attrNameLst>
                                      </p:cBhvr>
                                      <p:tavLst>
                                        <p:tav tm="0">
                                          <p:val>
                                            <p:fltVal val="0"/>
                                          </p:val>
                                        </p:tav>
                                        <p:tav tm="100000">
                                          <p:val>
                                            <p:strVal val="#ppt_h"/>
                                          </p:val>
                                        </p:tav>
                                      </p:tavLst>
                                    </p:anim>
                                    <p:animEffect transition="in" filter="fade">
                                      <p:cBhvr>
                                        <p:cTn id="19" dur="500"/>
                                        <p:tgtEl>
                                          <p:spTgt spid="33"/>
                                        </p:tgtEl>
                                      </p:cBhvr>
                                    </p:animEffect>
                                  </p:childTnLst>
                                </p:cTn>
                              </p:par>
                              <p:par>
                                <p:cTn id="20" presetID="22" presetClass="entr" presetSubtype="4" fill="hold" grpId="0" nodeType="withEffect">
                                  <p:stCondLst>
                                    <p:cond delay="0"/>
                                  </p:stCondLst>
                                  <p:childTnLst>
                                    <p:set>
                                      <p:cBhvr>
                                        <p:cTn id="21" dur="1" fill="hold">
                                          <p:stCondLst>
                                            <p:cond delay="0"/>
                                          </p:stCondLst>
                                        </p:cTn>
                                        <p:tgtEl>
                                          <p:spTgt spid="51"/>
                                        </p:tgtEl>
                                        <p:attrNameLst>
                                          <p:attrName>style.visibility</p:attrName>
                                        </p:attrNameLst>
                                      </p:cBhvr>
                                      <p:to>
                                        <p:strVal val="visible"/>
                                      </p:to>
                                    </p:set>
                                    <p:animEffect transition="in" filter="wipe(down)">
                                      <p:cBhvr>
                                        <p:cTn id="22" dur="500"/>
                                        <p:tgtEl>
                                          <p:spTgt spid="51"/>
                                        </p:tgtEl>
                                      </p:cBhvr>
                                    </p:animEffect>
                                  </p:childTnLst>
                                </p:cTn>
                              </p:par>
                              <p:par>
                                <p:cTn id="23" presetID="22" presetClass="entr" presetSubtype="4" fill="hold" grpId="0" nodeType="with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wipe(down)">
                                      <p:cBhvr>
                                        <p:cTn id="25" dur="500"/>
                                        <p:tgtEl>
                                          <p:spTgt spid="12"/>
                                        </p:tgtEl>
                                      </p:cBhvr>
                                    </p:animEffect>
                                  </p:childTnLst>
                                </p:cTn>
                              </p:par>
                            </p:childTnLst>
                          </p:cTn>
                        </p:par>
                        <p:par>
                          <p:cTn id="26" fill="hold">
                            <p:stCondLst>
                              <p:cond delay="500"/>
                            </p:stCondLst>
                            <p:childTnLst>
                              <p:par>
                                <p:cTn id="27" presetID="42" presetClass="entr" presetSubtype="0" fill="hold" grpId="0" nodeType="afterEffect">
                                  <p:stCondLst>
                                    <p:cond delay="0"/>
                                  </p:stCondLst>
                                  <p:childTnLst>
                                    <p:set>
                                      <p:cBhvr>
                                        <p:cTn id="28" dur="1" fill="hold">
                                          <p:stCondLst>
                                            <p:cond delay="0"/>
                                          </p:stCondLst>
                                        </p:cTn>
                                        <p:tgtEl>
                                          <p:spTgt spid="52"/>
                                        </p:tgtEl>
                                        <p:attrNameLst>
                                          <p:attrName>style.visibility</p:attrName>
                                        </p:attrNameLst>
                                      </p:cBhvr>
                                      <p:to>
                                        <p:strVal val="visible"/>
                                      </p:to>
                                    </p:set>
                                    <p:animEffect transition="in" filter="fade">
                                      <p:cBhvr>
                                        <p:cTn id="29" dur="1000"/>
                                        <p:tgtEl>
                                          <p:spTgt spid="52"/>
                                        </p:tgtEl>
                                      </p:cBhvr>
                                    </p:animEffect>
                                    <p:anim calcmode="lin" valueType="num">
                                      <p:cBhvr>
                                        <p:cTn id="30" dur="1000" fill="hold"/>
                                        <p:tgtEl>
                                          <p:spTgt spid="52"/>
                                        </p:tgtEl>
                                        <p:attrNameLst>
                                          <p:attrName>ppt_x</p:attrName>
                                        </p:attrNameLst>
                                      </p:cBhvr>
                                      <p:tavLst>
                                        <p:tav tm="0">
                                          <p:val>
                                            <p:strVal val="#ppt_x"/>
                                          </p:val>
                                        </p:tav>
                                        <p:tav tm="100000">
                                          <p:val>
                                            <p:strVal val="#ppt_x"/>
                                          </p:val>
                                        </p:tav>
                                      </p:tavLst>
                                    </p:anim>
                                    <p:anim calcmode="lin" valueType="num">
                                      <p:cBhvr>
                                        <p:cTn id="31" dur="1000" fill="hold"/>
                                        <p:tgtEl>
                                          <p:spTgt spid="52"/>
                                        </p:tgtEl>
                                        <p:attrNameLst>
                                          <p:attrName>ppt_y</p:attrName>
                                        </p:attrNameLst>
                                      </p:cBhvr>
                                      <p:tavLst>
                                        <p:tav tm="0">
                                          <p:val>
                                            <p:strVal val="#ppt_y+.1"/>
                                          </p:val>
                                        </p:tav>
                                        <p:tav tm="100000">
                                          <p:val>
                                            <p:strVal val="#ppt_y"/>
                                          </p:val>
                                        </p:tav>
                                      </p:tavLst>
                                    </p:anim>
                                  </p:childTnLst>
                                </p:cTn>
                              </p:par>
                            </p:childTnLst>
                          </p:cTn>
                        </p:par>
                        <p:par>
                          <p:cTn id="32" fill="hold">
                            <p:stCondLst>
                              <p:cond delay="1500"/>
                            </p:stCondLst>
                            <p:childTnLst>
                              <p:par>
                                <p:cTn id="33" presetID="42" presetClass="entr" presetSubtype="0" fill="hold" grpId="0" nodeType="afterEffect">
                                  <p:stCondLst>
                                    <p:cond delay="0"/>
                                  </p:stCondLst>
                                  <p:childTnLst>
                                    <p:set>
                                      <p:cBhvr>
                                        <p:cTn id="34" dur="1" fill="hold">
                                          <p:stCondLst>
                                            <p:cond delay="0"/>
                                          </p:stCondLst>
                                        </p:cTn>
                                        <p:tgtEl>
                                          <p:spTgt spid="53"/>
                                        </p:tgtEl>
                                        <p:attrNameLst>
                                          <p:attrName>style.visibility</p:attrName>
                                        </p:attrNameLst>
                                      </p:cBhvr>
                                      <p:to>
                                        <p:strVal val="visible"/>
                                      </p:to>
                                    </p:set>
                                    <p:animEffect transition="in" filter="fade">
                                      <p:cBhvr>
                                        <p:cTn id="35" dur="1000"/>
                                        <p:tgtEl>
                                          <p:spTgt spid="53"/>
                                        </p:tgtEl>
                                      </p:cBhvr>
                                    </p:animEffect>
                                    <p:anim calcmode="lin" valueType="num">
                                      <p:cBhvr>
                                        <p:cTn id="36" dur="1000" fill="hold"/>
                                        <p:tgtEl>
                                          <p:spTgt spid="53"/>
                                        </p:tgtEl>
                                        <p:attrNameLst>
                                          <p:attrName>ppt_x</p:attrName>
                                        </p:attrNameLst>
                                      </p:cBhvr>
                                      <p:tavLst>
                                        <p:tav tm="0">
                                          <p:val>
                                            <p:strVal val="#ppt_x"/>
                                          </p:val>
                                        </p:tav>
                                        <p:tav tm="100000">
                                          <p:val>
                                            <p:strVal val="#ppt_x"/>
                                          </p:val>
                                        </p:tav>
                                      </p:tavLst>
                                    </p:anim>
                                    <p:anim calcmode="lin" valueType="num">
                                      <p:cBhvr>
                                        <p:cTn id="37" dur="1000" fill="hold"/>
                                        <p:tgtEl>
                                          <p:spTgt spid="53"/>
                                        </p:tgtEl>
                                        <p:attrNameLst>
                                          <p:attrName>ppt_y</p:attrName>
                                        </p:attrNameLst>
                                      </p:cBhvr>
                                      <p:tavLst>
                                        <p:tav tm="0">
                                          <p:val>
                                            <p:strVal val="#ppt_y+.1"/>
                                          </p:val>
                                        </p:tav>
                                        <p:tav tm="100000">
                                          <p:val>
                                            <p:strVal val="#ppt_y"/>
                                          </p:val>
                                        </p:tav>
                                      </p:tavLst>
                                    </p:anim>
                                  </p:childTnLst>
                                </p:cTn>
                              </p:par>
                            </p:childTnLst>
                          </p:cTn>
                        </p:par>
                        <p:par>
                          <p:cTn id="38" fill="hold">
                            <p:stCondLst>
                              <p:cond delay="2500"/>
                            </p:stCondLst>
                            <p:childTnLst>
                              <p:par>
                                <p:cTn id="39" presetID="31" presetClass="entr" presetSubtype="0" fill="hold" nodeType="afterEffect">
                                  <p:stCondLst>
                                    <p:cond delay="0"/>
                                  </p:stCondLst>
                                  <p:childTnLst>
                                    <p:set>
                                      <p:cBhvr>
                                        <p:cTn id="40" dur="1" fill="hold">
                                          <p:stCondLst>
                                            <p:cond delay="0"/>
                                          </p:stCondLst>
                                        </p:cTn>
                                        <p:tgtEl>
                                          <p:spTgt spid="16"/>
                                        </p:tgtEl>
                                        <p:attrNameLst>
                                          <p:attrName>style.visibility</p:attrName>
                                        </p:attrNameLst>
                                      </p:cBhvr>
                                      <p:to>
                                        <p:strVal val="visible"/>
                                      </p:to>
                                    </p:set>
                                    <p:anim calcmode="lin" valueType="num">
                                      <p:cBhvr>
                                        <p:cTn id="41" dur="1000" fill="hold"/>
                                        <p:tgtEl>
                                          <p:spTgt spid="16"/>
                                        </p:tgtEl>
                                        <p:attrNameLst>
                                          <p:attrName>ppt_w</p:attrName>
                                        </p:attrNameLst>
                                      </p:cBhvr>
                                      <p:tavLst>
                                        <p:tav tm="0">
                                          <p:val>
                                            <p:fltVal val="0"/>
                                          </p:val>
                                        </p:tav>
                                        <p:tav tm="100000">
                                          <p:val>
                                            <p:strVal val="#ppt_w"/>
                                          </p:val>
                                        </p:tav>
                                      </p:tavLst>
                                    </p:anim>
                                    <p:anim calcmode="lin" valueType="num">
                                      <p:cBhvr>
                                        <p:cTn id="42" dur="1000" fill="hold"/>
                                        <p:tgtEl>
                                          <p:spTgt spid="16"/>
                                        </p:tgtEl>
                                        <p:attrNameLst>
                                          <p:attrName>ppt_h</p:attrName>
                                        </p:attrNameLst>
                                      </p:cBhvr>
                                      <p:tavLst>
                                        <p:tav tm="0">
                                          <p:val>
                                            <p:fltVal val="0"/>
                                          </p:val>
                                        </p:tav>
                                        <p:tav tm="100000">
                                          <p:val>
                                            <p:strVal val="#ppt_h"/>
                                          </p:val>
                                        </p:tav>
                                      </p:tavLst>
                                    </p:anim>
                                    <p:anim calcmode="lin" valueType="num">
                                      <p:cBhvr>
                                        <p:cTn id="43" dur="1000" fill="hold"/>
                                        <p:tgtEl>
                                          <p:spTgt spid="16"/>
                                        </p:tgtEl>
                                        <p:attrNameLst>
                                          <p:attrName>style.rotation</p:attrName>
                                        </p:attrNameLst>
                                      </p:cBhvr>
                                      <p:tavLst>
                                        <p:tav tm="0">
                                          <p:val>
                                            <p:fltVal val="90"/>
                                          </p:val>
                                        </p:tav>
                                        <p:tav tm="100000">
                                          <p:val>
                                            <p:fltVal val="0"/>
                                          </p:val>
                                        </p:tav>
                                      </p:tavLst>
                                    </p:anim>
                                    <p:animEffect transition="in" filter="fade">
                                      <p:cBhvr>
                                        <p:cTn id="44" dur="1000"/>
                                        <p:tgtEl>
                                          <p:spTgt spid="16"/>
                                        </p:tgtEl>
                                      </p:cBhvr>
                                    </p:animEffect>
                                  </p:childTnLst>
                                </p:cTn>
                              </p:par>
                            </p:childTnLst>
                          </p:cTn>
                        </p:par>
                        <p:par>
                          <p:cTn id="45" fill="hold">
                            <p:stCondLst>
                              <p:cond delay="3500"/>
                            </p:stCondLst>
                            <p:childTnLst>
                              <p:par>
                                <p:cTn id="46" presetID="31" presetClass="entr" presetSubtype="0" fill="hold" nodeType="afterEffect">
                                  <p:stCondLst>
                                    <p:cond delay="0"/>
                                  </p:stCondLst>
                                  <p:childTnLst>
                                    <p:set>
                                      <p:cBhvr>
                                        <p:cTn id="47" dur="1" fill="hold">
                                          <p:stCondLst>
                                            <p:cond delay="0"/>
                                          </p:stCondLst>
                                        </p:cTn>
                                        <p:tgtEl>
                                          <p:spTgt spid="15"/>
                                        </p:tgtEl>
                                        <p:attrNameLst>
                                          <p:attrName>style.visibility</p:attrName>
                                        </p:attrNameLst>
                                      </p:cBhvr>
                                      <p:to>
                                        <p:strVal val="visible"/>
                                      </p:to>
                                    </p:set>
                                    <p:anim calcmode="lin" valueType="num">
                                      <p:cBhvr>
                                        <p:cTn id="48" dur="1000" fill="hold"/>
                                        <p:tgtEl>
                                          <p:spTgt spid="15"/>
                                        </p:tgtEl>
                                        <p:attrNameLst>
                                          <p:attrName>ppt_w</p:attrName>
                                        </p:attrNameLst>
                                      </p:cBhvr>
                                      <p:tavLst>
                                        <p:tav tm="0">
                                          <p:val>
                                            <p:fltVal val="0"/>
                                          </p:val>
                                        </p:tav>
                                        <p:tav tm="100000">
                                          <p:val>
                                            <p:strVal val="#ppt_w"/>
                                          </p:val>
                                        </p:tav>
                                      </p:tavLst>
                                    </p:anim>
                                    <p:anim calcmode="lin" valueType="num">
                                      <p:cBhvr>
                                        <p:cTn id="49" dur="1000" fill="hold"/>
                                        <p:tgtEl>
                                          <p:spTgt spid="15"/>
                                        </p:tgtEl>
                                        <p:attrNameLst>
                                          <p:attrName>ppt_h</p:attrName>
                                        </p:attrNameLst>
                                      </p:cBhvr>
                                      <p:tavLst>
                                        <p:tav tm="0">
                                          <p:val>
                                            <p:fltVal val="0"/>
                                          </p:val>
                                        </p:tav>
                                        <p:tav tm="100000">
                                          <p:val>
                                            <p:strVal val="#ppt_h"/>
                                          </p:val>
                                        </p:tav>
                                      </p:tavLst>
                                    </p:anim>
                                    <p:anim calcmode="lin" valueType="num">
                                      <p:cBhvr>
                                        <p:cTn id="50" dur="1000" fill="hold"/>
                                        <p:tgtEl>
                                          <p:spTgt spid="15"/>
                                        </p:tgtEl>
                                        <p:attrNameLst>
                                          <p:attrName>style.rotation</p:attrName>
                                        </p:attrNameLst>
                                      </p:cBhvr>
                                      <p:tavLst>
                                        <p:tav tm="0">
                                          <p:val>
                                            <p:fltVal val="90"/>
                                          </p:val>
                                        </p:tav>
                                        <p:tav tm="100000">
                                          <p:val>
                                            <p:fltVal val="0"/>
                                          </p:val>
                                        </p:tav>
                                      </p:tavLst>
                                    </p:anim>
                                    <p:animEffect transition="in" filter="fade">
                                      <p:cBhvr>
                                        <p:cTn id="51" dur="1000"/>
                                        <p:tgtEl>
                                          <p:spTgt spid="15"/>
                                        </p:tgtEl>
                                      </p:cBhvr>
                                    </p:animEffect>
                                  </p:childTnLst>
                                </p:cTn>
                              </p:par>
                            </p:childTnLst>
                          </p:cTn>
                        </p:par>
                        <p:par>
                          <p:cTn id="52" fill="hold">
                            <p:stCondLst>
                              <p:cond delay="4500"/>
                            </p:stCondLst>
                            <p:childTnLst>
                              <p:par>
                                <p:cTn id="53" presetID="31" presetClass="entr" presetSubtype="0" fill="hold" nodeType="afterEffect">
                                  <p:stCondLst>
                                    <p:cond delay="0"/>
                                  </p:stCondLst>
                                  <p:childTnLst>
                                    <p:set>
                                      <p:cBhvr>
                                        <p:cTn id="54" dur="1" fill="hold">
                                          <p:stCondLst>
                                            <p:cond delay="0"/>
                                          </p:stCondLst>
                                        </p:cTn>
                                        <p:tgtEl>
                                          <p:spTgt spid="13"/>
                                        </p:tgtEl>
                                        <p:attrNameLst>
                                          <p:attrName>style.visibility</p:attrName>
                                        </p:attrNameLst>
                                      </p:cBhvr>
                                      <p:to>
                                        <p:strVal val="visible"/>
                                      </p:to>
                                    </p:set>
                                    <p:anim calcmode="lin" valueType="num">
                                      <p:cBhvr>
                                        <p:cTn id="55" dur="1000" fill="hold"/>
                                        <p:tgtEl>
                                          <p:spTgt spid="13"/>
                                        </p:tgtEl>
                                        <p:attrNameLst>
                                          <p:attrName>ppt_w</p:attrName>
                                        </p:attrNameLst>
                                      </p:cBhvr>
                                      <p:tavLst>
                                        <p:tav tm="0">
                                          <p:val>
                                            <p:fltVal val="0"/>
                                          </p:val>
                                        </p:tav>
                                        <p:tav tm="100000">
                                          <p:val>
                                            <p:strVal val="#ppt_w"/>
                                          </p:val>
                                        </p:tav>
                                      </p:tavLst>
                                    </p:anim>
                                    <p:anim calcmode="lin" valueType="num">
                                      <p:cBhvr>
                                        <p:cTn id="56" dur="1000" fill="hold"/>
                                        <p:tgtEl>
                                          <p:spTgt spid="13"/>
                                        </p:tgtEl>
                                        <p:attrNameLst>
                                          <p:attrName>ppt_h</p:attrName>
                                        </p:attrNameLst>
                                      </p:cBhvr>
                                      <p:tavLst>
                                        <p:tav tm="0">
                                          <p:val>
                                            <p:fltVal val="0"/>
                                          </p:val>
                                        </p:tav>
                                        <p:tav tm="100000">
                                          <p:val>
                                            <p:strVal val="#ppt_h"/>
                                          </p:val>
                                        </p:tav>
                                      </p:tavLst>
                                    </p:anim>
                                    <p:anim calcmode="lin" valueType="num">
                                      <p:cBhvr>
                                        <p:cTn id="57" dur="1000" fill="hold"/>
                                        <p:tgtEl>
                                          <p:spTgt spid="13"/>
                                        </p:tgtEl>
                                        <p:attrNameLst>
                                          <p:attrName>style.rotation</p:attrName>
                                        </p:attrNameLst>
                                      </p:cBhvr>
                                      <p:tavLst>
                                        <p:tav tm="0">
                                          <p:val>
                                            <p:fltVal val="90"/>
                                          </p:val>
                                        </p:tav>
                                        <p:tav tm="100000">
                                          <p:val>
                                            <p:fltVal val="0"/>
                                          </p:val>
                                        </p:tav>
                                      </p:tavLst>
                                    </p:anim>
                                    <p:animEffect transition="in" filter="fade">
                                      <p:cBhvr>
                                        <p:cTn id="58" dur="1000"/>
                                        <p:tgtEl>
                                          <p:spTgt spid="13"/>
                                        </p:tgtEl>
                                      </p:cBhvr>
                                    </p:animEffect>
                                  </p:childTnLst>
                                </p:cTn>
                              </p:par>
                            </p:childTnLst>
                          </p:cTn>
                        </p:par>
                        <p:par>
                          <p:cTn id="59" fill="hold">
                            <p:stCondLst>
                              <p:cond delay="5500"/>
                            </p:stCondLst>
                            <p:childTnLst>
                              <p:par>
                                <p:cTn id="60" presetID="31" presetClass="entr" presetSubtype="0" fill="hold" nodeType="afterEffect">
                                  <p:stCondLst>
                                    <p:cond delay="0"/>
                                  </p:stCondLst>
                                  <p:childTnLst>
                                    <p:set>
                                      <p:cBhvr>
                                        <p:cTn id="61" dur="1" fill="hold">
                                          <p:stCondLst>
                                            <p:cond delay="0"/>
                                          </p:stCondLst>
                                        </p:cTn>
                                        <p:tgtEl>
                                          <p:spTgt spid="14"/>
                                        </p:tgtEl>
                                        <p:attrNameLst>
                                          <p:attrName>style.visibility</p:attrName>
                                        </p:attrNameLst>
                                      </p:cBhvr>
                                      <p:to>
                                        <p:strVal val="visible"/>
                                      </p:to>
                                    </p:set>
                                    <p:anim calcmode="lin" valueType="num">
                                      <p:cBhvr>
                                        <p:cTn id="62" dur="1000" fill="hold"/>
                                        <p:tgtEl>
                                          <p:spTgt spid="14"/>
                                        </p:tgtEl>
                                        <p:attrNameLst>
                                          <p:attrName>ppt_w</p:attrName>
                                        </p:attrNameLst>
                                      </p:cBhvr>
                                      <p:tavLst>
                                        <p:tav tm="0">
                                          <p:val>
                                            <p:fltVal val="0"/>
                                          </p:val>
                                        </p:tav>
                                        <p:tav tm="100000">
                                          <p:val>
                                            <p:strVal val="#ppt_w"/>
                                          </p:val>
                                        </p:tav>
                                      </p:tavLst>
                                    </p:anim>
                                    <p:anim calcmode="lin" valueType="num">
                                      <p:cBhvr>
                                        <p:cTn id="63" dur="1000" fill="hold"/>
                                        <p:tgtEl>
                                          <p:spTgt spid="14"/>
                                        </p:tgtEl>
                                        <p:attrNameLst>
                                          <p:attrName>ppt_h</p:attrName>
                                        </p:attrNameLst>
                                      </p:cBhvr>
                                      <p:tavLst>
                                        <p:tav tm="0">
                                          <p:val>
                                            <p:fltVal val="0"/>
                                          </p:val>
                                        </p:tav>
                                        <p:tav tm="100000">
                                          <p:val>
                                            <p:strVal val="#ppt_h"/>
                                          </p:val>
                                        </p:tav>
                                      </p:tavLst>
                                    </p:anim>
                                    <p:anim calcmode="lin" valueType="num">
                                      <p:cBhvr>
                                        <p:cTn id="64" dur="1000" fill="hold"/>
                                        <p:tgtEl>
                                          <p:spTgt spid="14"/>
                                        </p:tgtEl>
                                        <p:attrNameLst>
                                          <p:attrName>style.rotation</p:attrName>
                                        </p:attrNameLst>
                                      </p:cBhvr>
                                      <p:tavLst>
                                        <p:tav tm="0">
                                          <p:val>
                                            <p:fltVal val="90"/>
                                          </p:val>
                                        </p:tav>
                                        <p:tav tm="100000">
                                          <p:val>
                                            <p:fltVal val="0"/>
                                          </p:val>
                                        </p:tav>
                                      </p:tavLst>
                                    </p:anim>
                                    <p:animEffect transition="in" filter="fade">
                                      <p:cBhvr>
                                        <p:cTn id="65" dur="1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33" grpId="0"/>
      <p:bldP spid="12" grpId="0" animBg="1"/>
      <p:bldP spid="51" grpId="0" animBg="1"/>
      <p:bldP spid="52" grpId="0"/>
      <p:bldP spid="53"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圆角 10"/>
          <p:cNvSpPr/>
          <p:nvPr/>
        </p:nvSpPr>
        <p:spPr>
          <a:xfrm>
            <a:off x="1250950" y="2463800"/>
            <a:ext cx="2857500" cy="2971800"/>
          </a:xfrm>
          <a:prstGeom prst="roundRect">
            <a:avLst>
              <a:gd name="adj" fmla="val 4667"/>
            </a:avLst>
          </a:prstGeom>
          <a:solidFill>
            <a:schemeClr val="bg1">
              <a:lumMod val="95000"/>
              <a:alpha val="44000"/>
            </a:schemeClr>
          </a:solidFill>
          <a:ln>
            <a:gradFill>
              <a:gsLst>
                <a:gs pos="0">
                  <a:srgbClr val="4C678E"/>
                </a:gs>
                <a:gs pos="100000">
                  <a:srgbClr val="4C678E">
                    <a:alpha val="0"/>
                  </a:srgb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圆角 23"/>
          <p:cNvSpPr/>
          <p:nvPr/>
        </p:nvSpPr>
        <p:spPr>
          <a:xfrm>
            <a:off x="4667250" y="2463800"/>
            <a:ext cx="2857500" cy="2971800"/>
          </a:xfrm>
          <a:prstGeom prst="roundRect">
            <a:avLst>
              <a:gd name="adj" fmla="val 4667"/>
            </a:avLst>
          </a:prstGeom>
          <a:solidFill>
            <a:schemeClr val="bg1">
              <a:lumMod val="95000"/>
              <a:alpha val="44000"/>
            </a:schemeClr>
          </a:solidFill>
          <a:ln>
            <a:gradFill>
              <a:gsLst>
                <a:gs pos="0">
                  <a:srgbClr val="4C678E"/>
                </a:gs>
                <a:gs pos="100000">
                  <a:srgbClr val="4C678E">
                    <a:alpha val="0"/>
                  </a:srgb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圆角 24"/>
          <p:cNvSpPr/>
          <p:nvPr/>
        </p:nvSpPr>
        <p:spPr>
          <a:xfrm>
            <a:off x="8083550" y="2463800"/>
            <a:ext cx="2857500" cy="2971800"/>
          </a:xfrm>
          <a:prstGeom prst="roundRect">
            <a:avLst>
              <a:gd name="adj" fmla="val 4667"/>
            </a:avLst>
          </a:prstGeom>
          <a:solidFill>
            <a:schemeClr val="bg1">
              <a:lumMod val="95000"/>
              <a:alpha val="44000"/>
            </a:schemeClr>
          </a:solidFill>
          <a:ln>
            <a:gradFill>
              <a:gsLst>
                <a:gs pos="0">
                  <a:srgbClr val="4C678E"/>
                </a:gs>
                <a:gs pos="100000">
                  <a:srgbClr val="4C678E">
                    <a:alpha val="0"/>
                  </a:srgb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 name="组合 7"/>
          <p:cNvGrpSpPr/>
          <p:nvPr/>
        </p:nvGrpSpPr>
        <p:grpSpPr>
          <a:xfrm>
            <a:off x="-698500" y="-582990"/>
            <a:ext cx="13589000" cy="8023980"/>
            <a:chOff x="-863600" y="-584200"/>
            <a:chExt cx="13335000" cy="7874000"/>
          </a:xfrm>
          <a:solidFill>
            <a:srgbClr val="E6E6E6"/>
          </a:solidFill>
        </p:grpSpPr>
        <p:grpSp>
          <p:nvGrpSpPr>
            <p:cNvPr id="4" name="组合 3"/>
            <p:cNvGrpSpPr/>
            <p:nvPr/>
          </p:nvGrpSpPr>
          <p:grpSpPr>
            <a:xfrm>
              <a:off x="-863600" y="-584200"/>
              <a:ext cx="165100" cy="7874000"/>
              <a:chOff x="-863600" y="-584200"/>
              <a:chExt cx="165100" cy="7874000"/>
            </a:xfrm>
            <a:grpFill/>
          </p:grpSpPr>
          <p:sp>
            <p:nvSpPr>
              <p:cNvPr id="2" name="椭圆 1"/>
              <p:cNvSpPr/>
              <p:nvPr/>
            </p:nvSpPr>
            <p:spPr>
              <a:xfrm>
                <a:off x="-863600" y="-584200"/>
                <a:ext cx="165100" cy="165100"/>
              </a:xfrm>
              <a:prstGeom prst="ellipse">
                <a:avLst/>
              </a:prstGeom>
              <a:grp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椭圆 2"/>
              <p:cNvSpPr/>
              <p:nvPr/>
            </p:nvSpPr>
            <p:spPr>
              <a:xfrm>
                <a:off x="-863600" y="7124700"/>
                <a:ext cx="165100" cy="165100"/>
              </a:xfrm>
              <a:prstGeom prst="ellipse">
                <a:avLst/>
              </a:prstGeom>
              <a:grp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 name="组合 4"/>
            <p:cNvGrpSpPr/>
            <p:nvPr/>
          </p:nvGrpSpPr>
          <p:grpSpPr>
            <a:xfrm>
              <a:off x="12306300" y="-584200"/>
              <a:ext cx="165100" cy="7874000"/>
              <a:chOff x="-863600" y="-584200"/>
              <a:chExt cx="165100" cy="7874000"/>
            </a:xfrm>
            <a:grpFill/>
          </p:grpSpPr>
          <p:sp>
            <p:nvSpPr>
              <p:cNvPr id="6" name="椭圆 5"/>
              <p:cNvSpPr/>
              <p:nvPr/>
            </p:nvSpPr>
            <p:spPr>
              <a:xfrm>
                <a:off x="-863600" y="-584200"/>
                <a:ext cx="165100" cy="165100"/>
              </a:xfrm>
              <a:prstGeom prst="ellipse">
                <a:avLst/>
              </a:prstGeom>
              <a:grp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p:nvSpPr>
            <p:spPr>
              <a:xfrm>
                <a:off x="-863600" y="7124700"/>
                <a:ext cx="165100" cy="165100"/>
              </a:xfrm>
              <a:prstGeom prst="ellipse">
                <a:avLst/>
              </a:prstGeom>
              <a:grp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7" name="文本框 16"/>
          <p:cNvSpPr txBox="1"/>
          <p:nvPr/>
        </p:nvSpPr>
        <p:spPr>
          <a:xfrm>
            <a:off x="4387850" y="1147207"/>
            <a:ext cx="3416300" cy="230832"/>
          </a:xfrm>
          <a:prstGeom prst="rect">
            <a:avLst/>
          </a:prstGeom>
          <a:noFill/>
        </p:spPr>
        <p:txBody>
          <a:bodyPr wrap="square" rtlCol="0">
            <a:spAutoFit/>
          </a:bodyPr>
          <a:lstStyle/>
          <a:p>
            <a:pPr algn="dist"/>
            <a:r>
              <a:rPr lang="en-US" altLang="zh-CN" sz="900" spc="300" dirty="0">
                <a:solidFill>
                  <a:schemeClr val="tx1">
                    <a:lumMod val="50000"/>
                    <a:lumOff val="50000"/>
                  </a:schemeClr>
                </a:solidFill>
                <a:latin typeface="+mn-ea"/>
              </a:rPr>
              <a:t>SCIENCE AND TECHNOLOGY</a:t>
            </a:r>
            <a:endParaRPr lang="zh-CN" altLang="en-US" sz="900" spc="300" dirty="0">
              <a:solidFill>
                <a:schemeClr val="tx1">
                  <a:lumMod val="50000"/>
                  <a:lumOff val="50000"/>
                </a:schemeClr>
              </a:solidFill>
              <a:latin typeface="+mn-ea"/>
            </a:endParaRPr>
          </a:p>
        </p:txBody>
      </p:sp>
      <p:sp>
        <p:nvSpPr>
          <p:cNvPr id="33" name="文本框 32"/>
          <p:cNvSpPr txBox="1"/>
          <p:nvPr/>
        </p:nvSpPr>
        <p:spPr>
          <a:xfrm>
            <a:off x="4718957" y="541929"/>
            <a:ext cx="2754086" cy="707886"/>
          </a:xfrm>
          <a:prstGeom prst="rect">
            <a:avLst/>
          </a:prstGeom>
          <a:noFill/>
        </p:spPr>
        <p:txBody>
          <a:bodyPr wrap="square" rtlCol="0">
            <a:spAutoFit/>
          </a:bodyPr>
          <a:lstStyle/>
          <a:p>
            <a:pPr algn="ctr"/>
            <a:r>
              <a:rPr lang="zh-CN" altLang="en-US" sz="4000" spc="600" dirty="0">
                <a:solidFill>
                  <a:srgbClr val="4C678E"/>
                </a:solidFill>
                <a:latin typeface="思源宋体 Heavy" panose="02020900000000000000" pitchFamily="18" charset="-122"/>
                <a:ea typeface="思源宋体 Heavy" panose="02020900000000000000" pitchFamily="18" charset="-122"/>
              </a:rPr>
              <a:t>选题背景</a:t>
            </a:r>
            <a:endParaRPr lang="zh-CN" altLang="en-US" sz="4000" spc="600" dirty="0">
              <a:solidFill>
                <a:srgbClr val="4C678E"/>
              </a:solidFill>
              <a:latin typeface="思源宋体 Heavy" panose="02020900000000000000" pitchFamily="18" charset="-122"/>
              <a:ea typeface="思源宋体 Heavy" panose="02020900000000000000" pitchFamily="18" charset="-122"/>
            </a:endParaRPr>
          </a:p>
        </p:txBody>
      </p:sp>
      <p:grpSp>
        <p:nvGrpSpPr>
          <p:cNvPr id="9" name="组合 8"/>
          <p:cNvGrpSpPr/>
          <p:nvPr/>
        </p:nvGrpSpPr>
        <p:grpSpPr>
          <a:xfrm>
            <a:off x="3850602" y="939639"/>
            <a:ext cx="4490797" cy="0"/>
            <a:chOff x="3893464" y="1130139"/>
            <a:chExt cx="4490797" cy="0"/>
          </a:xfrm>
        </p:grpSpPr>
        <p:cxnSp>
          <p:nvCxnSpPr>
            <p:cNvPr id="36" name="直接箭头连接符 25"/>
            <p:cNvCxnSpPr/>
            <p:nvPr/>
          </p:nvCxnSpPr>
          <p:spPr>
            <a:xfrm>
              <a:off x="3893464" y="1130139"/>
              <a:ext cx="820497" cy="0"/>
            </a:xfrm>
            <a:prstGeom prst="straightConnector1">
              <a:avLst/>
            </a:prstGeom>
            <a:ln>
              <a:gradFill>
                <a:gsLst>
                  <a:gs pos="100000">
                    <a:srgbClr val="4C678E">
                      <a:alpha val="0"/>
                    </a:srgbClr>
                  </a:gs>
                  <a:gs pos="0">
                    <a:srgbClr val="4C678E"/>
                  </a:gs>
                </a:gsLst>
                <a:lin ang="10800000" scaled="0"/>
              </a:gradFill>
              <a:tailEnd type="oval"/>
            </a:ln>
          </p:spPr>
          <p:style>
            <a:lnRef idx="1">
              <a:schemeClr val="accent1"/>
            </a:lnRef>
            <a:fillRef idx="0">
              <a:schemeClr val="accent1"/>
            </a:fillRef>
            <a:effectRef idx="0">
              <a:schemeClr val="accent1"/>
            </a:effectRef>
            <a:fontRef idx="minor">
              <a:schemeClr val="tx1"/>
            </a:fontRef>
          </p:style>
        </p:cxnSp>
        <p:cxnSp>
          <p:nvCxnSpPr>
            <p:cNvPr id="50" name="直接箭头连接符 25"/>
            <p:cNvCxnSpPr/>
            <p:nvPr/>
          </p:nvCxnSpPr>
          <p:spPr>
            <a:xfrm flipH="1">
              <a:off x="7563764" y="1130139"/>
              <a:ext cx="820497" cy="0"/>
            </a:xfrm>
            <a:prstGeom prst="straightConnector1">
              <a:avLst/>
            </a:prstGeom>
            <a:ln>
              <a:gradFill>
                <a:gsLst>
                  <a:gs pos="100000">
                    <a:srgbClr val="4C678E">
                      <a:alpha val="0"/>
                    </a:srgbClr>
                  </a:gs>
                  <a:gs pos="0">
                    <a:srgbClr val="4C678E"/>
                  </a:gs>
                </a:gsLst>
                <a:lin ang="10800000" scaled="0"/>
              </a:gradFill>
              <a:tailEnd type="oval"/>
            </a:ln>
          </p:spPr>
          <p:style>
            <a:lnRef idx="1">
              <a:schemeClr val="accent1"/>
            </a:lnRef>
            <a:fillRef idx="0">
              <a:schemeClr val="accent1"/>
            </a:fillRef>
            <a:effectRef idx="0">
              <a:schemeClr val="accent1"/>
            </a:effectRef>
            <a:fontRef idx="minor">
              <a:schemeClr val="tx1"/>
            </a:fontRef>
          </p:style>
        </p:cxnSp>
      </p:grpSp>
      <p:sp>
        <p:nvSpPr>
          <p:cNvPr id="10" name="椭圆 9"/>
          <p:cNvSpPr/>
          <p:nvPr/>
        </p:nvSpPr>
        <p:spPr>
          <a:xfrm>
            <a:off x="2298700" y="2057400"/>
            <a:ext cx="774700" cy="774700"/>
          </a:xfrm>
          <a:prstGeom prst="ellipse">
            <a:avLst/>
          </a:prstGeom>
          <a:solidFill>
            <a:srgbClr val="4C678E"/>
          </a:solidFill>
          <a:ln w="38100">
            <a:noFill/>
          </a:ln>
          <a:effectLst/>
        </p:spPr>
        <p:style>
          <a:lnRef idx="0">
            <a:schemeClr val="accent1"/>
          </a:lnRef>
          <a:fillRef idx="3">
            <a:schemeClr val="accent1"/>
          </a:fillRef>
          <a:effectRef idx="3">
            <a:schemeClr val="accent1"/>
          </a:effectRef>
          <a:fontRef idx="minor">
            <a:schemeClr val="lt1"/>
          </a:fontRef>
        </p:style>
        <p:txBody>
          <a:bodyPr wrap="square" lIns="91440" tIns="45720" rIns="91440" bIns="45720" rtlCol="0" anchor="ctr">
            <a:normAutofit/>
          </a:bodyPr>
          <a:lstStyle/>
          <a:p>
            <a:pPr algn="ctr"/>
            <a:r>
              <a:rPr lang="en-US" altLang="zh-CN" sz="2400" b="1" dirty="0">
                <a:solidFill>
                  <a:schemeClr val="bg1"/>
                </a:solidFill>
                <a:cs typeface="+mn-ea"/>
              </a:rPr>
              <a:t>01</a:t>
            </a:r>
            <a:endParaRPr lang="zh-CN" altLang="en-US" sz="2400" b="1" dirty="0">
              <a:solidFill>
                <a:schemeClr val="bg1"/>
              </a:solidFill>
              <a:cs typeface="+mn-ea"/>
            </a:endParaRPr>
          </a:p>
        </p:txBody>
      </p:sp>
      <p:sp>
        <p:nvSpPr>
          <p:cNvPr id="20" name="椭圆 19"/>
          <p:cNvSpPr/>
          <p:nvPr/>
        </p:nvSpPr>
        <p:spPr>
          <a:xfrm>
            <a:off x="5708650" y="2057400"/>
            <a:ext cx="774700" cy="774700"/>
          </a:xfrm>
          <a:prstGeom prst="ellipse">
            <a:avLst/>
          </a:prstGeom>
          <a:solidFill>
            <a:srgbClr val="4C678E"/>
          </a:solidFill>
          <a:ln w="38100">
            <a:noFill/>
          </a:ln>
          <a:effectLst/>
        </p:spPr>
        <p:style>
          <a:lnRef idx="0">
            <a:schemeClr val="accent1"/>
          </a:lnRef>
          <a:fillRef idx="3">
            <a:schemeClr val="accent1"/>
          </a:fillRef>
          <a:effectRef idx="3">
            <a:schemeClr val="accent1"/>
          </a:effectRef>
          <a:fontRef idx="minor">
            <a:schemeClr val="lt1"/>
          </a:fontRef>
        </p:style>
        <p:txBody>
          <a:bodyPr wrap="square" lIns="91440" tIns="45720" rIns="91440" bIns="45720" rtlCol="0" anchor="ctr">
            <a:normAutofit/>
          </a:bodyPr>
          <a:lstStyle/>
          <a:p>
            <a:pPr algn="ctr"/>
            <a:r>
              <a:rPr lang="en-US" altLang="zh-CN" sz="2400" b="1" dirty="0">
                <a:solidFill>
                  <a:schemeClr val="bg1"/>
                </a:solidFill>
                <a:cs typeface="+mn-ea"/>
              </a:rPr>
              <a:t>02</a:t>
            </a:r>
            <a:endParaRPr lang="zh-CN" altLang="en-US" sz="2400" b="1" dirty="0">
              <a:solidFill>
                <a:schemeClr val="bg1"/>
              </a:solidFill>
              <a:cs typeface="+mn-ea"/>
            </a:endParaRPr>
          </a:p>
        </p:txBody>
      </p:sp>
      <p:sp>
        <p:nvSpPr>
          <p:cNvPr id="23" name="椭圆 22"/>
          <p:cNvSpPr/>
          <p:nvPr/>
        </p:nvSpPr>
        <p:spPr>
          <a:xfrm>
            <a:off x="9118600" y="2057400"/>
            <a:ext cx="774700" cy="774700"/>
          </a:xfrm>
          <a:prstGeom prst="ellipse">
            <a:avLst/>
          </a:prstGeom>
          <a:solidFill>
            <a:srgbClr val="4C678E"/>
          </a:solidFill>
          <a:ln w="38100">
            <a:noFill/>
          </a:ln>
          <a:effectLst/>
        </p:spPr>
        <p:style>
          <a:lnRef idx="0">
            <a:schemeClr val="accent1"/>
          </a:lnRef>
          <a:fillRef idx="3">
            <a:schemeClr val="accent1"/>
          </a:fillRef>
          <a:effectRef idx="3">
            <a:schemeClr val="accent1"/>
          </a:effectRef>
          <a:fontRef idx="minor">
            <a:schemeClr val="lt1"/>
          </a:fontRef>
        </p:style>
        <p:txBody>
          <a:bodyPr wrap="square" lIns="91440" tIns="45720" rIns="91440" bIns="45720" rtlCol="0" anchor="ctr">
            <a:normAutofit/>
          </a:bodyPr>
          <a:lstStyle/>
          <a:p>
            <a:pPr algn="ctr"/>
            <a:r>
              <a:rPr lang="en-US" altLang="zh-CN" sz="2400" b="1" dirty="0">
                <a:solidFill>
                  <a:schemeClr val="bg1"/>
                </a:solidFill>
                <a:cs typeface="+mn-ea"/>
              </a:rPr>
              <a:t>03</a:t>
            </a:r>
            <a:endParaRPr lang="zh-CN" altLang="en-US" sz="2400" b="1" dirty="0">
              <a:solidFill>
                <a:schemeClr val="bg1"/>
              </a:solidFill>
              <a:cs typeface="+mn-ea"/>
            </a:endParaRPr>
          </a:p>
        </p:txBody>
      </p:sp>
      <p:sp>
        <p:nvSpPr>
          <p:cNvPr id="27" name="矩形 26"/>
          <p:cNvSpPr/>
          <p:nvPr/>
        </p:nvSpPr>
        <p:spPr>
          <a:xfrm>
            <a:off x="2130763" y="3051859"/>
            <a:ext cx="1123274" cy="413062"/>
          </a:xfrm>
          <a:prstGeom prst="rect">
            <a:avLst/>
          </a:prstGeom>
          <a:noFill/>
        </p:spPr>
        <p:txBody>
          <a:bodyPr wrap="square" lIns="0" tIns="0" rIns="0" bIns="0" rtlCol="0">
            <a:spAutoFit/>
          </a:bodyPr>
          <a:lstStyle/>
          <a:p>
            <a:pPr algn="just" hangingPunct="0">
              <a:lnSpc>
                <a:spcPct val="150000"/>
              </a:lnSpc>
            </a:pPr>
            <a:r>
              <a:rPr lang="zh-CN" altLang="en-US" sz="2000" b="1" dirty="0">
                <a:solidFill>
                  <a:srgbClr val="4C678E"/>
                </a:solidFill>
                <a:latin typeface="思源黑体 CN Bold" panose="020B0800000000000000" pitchFamily="34" charset="-122"/>
                <a:ea typeface="思源黑体 CN Bold" panose="020B0800000000000000" pitchFamily="34" charset="-122"/>
                <a:cs typeface="+mn-ea"/>
                <a:sym typeface="+mn-lt"/>
              </a:rPr>
              <a:t>文本标题</a:t>
            </a:r>
            <a:endParaRPr lang="zh-CN" altLang="en-US" sz="2000" b="1" dirty="0">
              <a:solidFill>
                <a:srgbClr val="4C678E"/>
              </a:solidFill>
              <a:latin typeface="思源黑体 CN Bold" panose="020B0800000000000000" pitchFamily="34" charset="-122"/>
              <a:ea typeface="思源黑体 CN Bold" panose="020B0800000000000000" pitchFamily="34" charset="-122"/>
              <a:cs typeface="+mn-ea"/>
              <a:sym typeface="+mn-lt"/>
            </a:endParaRPr>
          </a:p>
        </p:txBody>
      </p:sp>
      <p:sp>
        <p:nvSpPr>
          <p:cNvPr id="28" name="矩形 27"/>
          <p:cNvSpPr/>
          <p:nvPr/>
        </p:nvSpPr>
        <p:spPr>
          <a:xfrm>
            <a:off x="1587500" y="3632897"/>
            <a:ext cx="2209800" cy="1069716"/>
          </a:xfrm>
          <a:prstGeom prst="rect">
            <a:avLst/>
          </a:prstGeom>
          <a:noFill/>
        </p:spPr>
        <p:txBody>
          <a:bodyPr wrap="square" lIns="0" tIns="0" rIns="0" bIns="0" rtlCol="0">
            <a:spAutoFit/>
          </a:bodyPr>
          <a:lstStyle/>
          <a:p>
            <a:pPr algn="just" hangingPunct="0">
              <a:lnSpc>
                <a:spcPct val="150000"/>
              </a:lnSpc>
            </a:pPr>
            <a:r>
              <a:rPr lang="zh-CN" altLang="en-US" sz="1600"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rPr>
              <a:t>点击这里，输入您的文本文字，更改文字的颜色或者大小属性。</a:t>
            </a:r>
            <a:endParaRPr lang="zh-CN" altLang="en-US" sz="1600"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endParaRPr>
          </a:p>
        </p:txBody>
      </p:sp>
      <p:sp>
        <p:nvSpPr>
          <p:cNvPr id="29" name="矩形 28"/>
          <p:cNvSpPr/>
          <p:nvPr/>
        </p:nvSpPr>
        <p:spPr>
          <a:xfrm>
            <a:off x="5585163" y="3051859"/>
            <a:ext cx="1123274" cy="413062"/>
          </a:xfrm>
          <a:prstGeom prst="rect">
            <a:avLst/>
          </a:prstGeom>
          <a:noFill/>
        </p:spPr>
        <p:txBody>
          <a:bodyPr wrap="square" lIns="0" tIns="0" rIns="0" bIns="0" rtlCol="0">
            <a:spAutoFit/>
          </a:bodyPr>
          <a:lstStyle/>
          <a:p>
            <a:pPr algn="just" hangingPunct="0">
              <a:lnSpc>
                <a:spcPct val="150000"/>
              </a:lnSpc>
            </a:pPr>
            <a:r>
              <a:rPr lang="zh-CN" altLang="en-US" sz="2000" b="1" dirty="0">
                <a:solidFill>
                  <a:srgbClr val="4C678E"/>
                </a:solidFill>
                <a:latin typeface="思源黑体 CN Bold" panose="020B0800000000000000" pitchFamily="34" charset="-122"/>
                <a:ea typeface="思源黑体 CN Bold" panose="020B0800000000000000" pitchFamily="34" charset="-122"/>
                <a:cs typeface="+mn-ea"/>
                <a:sym typeface="+mn-lt"/>
              </a:rPr>
              <a:t>文本标题</a:t>
            </a:r>
            <a:endParaRPr lang="zh-CN" altLang="en-US" sz="2000" b="1" dirty="0">
              <a:solidFill>
                <a:srgbClr val="4C678E"/>
              </a:solidFill>
              <a:latin typeface="思源黑体 CN Bold" panose="020B0800000000000000" pitchFamily="34" charset="-122"/>
              <a:ea typeface="思源黑体 CN Bold" panose="020B0800000000000000" pitchFamily="34" charset="-122"/>
              <a:cs typeface="+mn-ea"/>
              <a:sym typeface="+mn-lt"/>
            </a:endParaRPr>
          </a:p>
        </p:txBody>
      </p:sp>
      <p:sp>
        <p:nvSpPr>
          <p:cNvPr id="30" name="矩形 29"/>
          <p:cNvSpPr/>
          <p:nvPr/>
        </p:nvSpPr>
        <p:spPr>
          <a:xfrm>
            <a:off x="5041900" y="3632897"/>
            <a:ext cx="2209800" cy="1069716"/>
          </a:xfrm>
          <a:prstGeom prst="rect">
            <a:avLst/>
          </a:prstGeom>
          <a:noFill/>
        </p:spPr>
        <p:txBody>
          <a:bodyPr wrap="square" lIns="0" tIns="0" rIns="0" bIns="0" rtlCol="0">
            <a:spAutoFit/>
          </a:bodyPr>
          <a:lstStyle/>
          <a:p>
            <a:pPr algn="just" hangingPunct="0">
              <a:lnSpc>
                <a:spcPct val="150000"/>
              </a:lnSpc>
            </a:pPr>
            <a:r>
              <a:rPr lang="zh-CN" altLang="en-US" sz="1600"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rPr>
              <a:t>点击这里，输入您的文本文字，更改文字的颜色或者大小属性。</a:t>
            </a:r>
            <a:endParaRPr lang="zh-CN" altLang="en-US" sz="1600"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endParaRPr>
          </a:p>
        </p:txBody>
      </p:sp>
      <p:sp>
        <p:nvSpPr>
          <p:cNvPr id="31" name="矩形 30"/>
          <p:cNvSpPr/>
          <p:nvPr/>
        </p:nvSpPr>
        <p:spPr>
          <a:xfrm>
            <a:off x="8937963" y="3051859"/>
            <a:ext cx="1123274" cy="413062"/>
          </a:xfrm>
          <a:prstGeom prst="rect">
            <a:avLst/>
          </a:prstGeom>
          <a:noFill/>
        </p:spPr>
        <p:txBody>
          <a:bodyPr wrap="square" lIns="0" tIns="0" rIns="0" bIns="0" rtlCol="0">
            <a:spAutoFit/>
          </a:bodyPr>
          <a:lstStyle/>
          <a:p>
            <a:pPr algn="just" hangingPunct="0">
              <a:lnSpc>
                <a:spcPct val="150000"/>
              </a:lnSpc>
            </a:pPr>
            <a:r>
              <a:rPr lang="zh-CN" altLang="en-US" sz="2000" b="1" dirty="0">
                <a:solidFill>
                  <a:srgbClr val="4C678E"/>
                </a:solidFill>
                <a:latin typeface="思源黑体 CN Bold" panose="020B0800000000000000" pitchFamily="34" charset="-122"/>
                <a:ea typeface="思源黑体 CN Bold" panose="020B0800000000000000" pitchFamily="34" charset="-122"/>
                <a:cs typeface="+mn-ea"/>
                <a:sym typeface="+mn-lt"/>
              </a:rPr>
              <a:t>文本标题</a:t>
            </a:r>
            <a:endParaRPr lang="zh-CN" altLang="en-US" sz="2000" b="1" dirty="0">
              <a:solidFill>
                <a:srgbClr val="4C678E"/>
              </a:solidFill>
              <a:latin typeface="思源黑体 CN Bold" panose="020B0800000000000000" pitchFamily="34" charset="-122"/>
              <a:ea typeface="思源黑体 CN Bold" panose="020B0800000000000000" pitchFamily="34" charset="-122"/>
              <a:cs typeface="+mn-ea"/>
              <a:sym typeface="+mn-lt"/>
            </a:endParaRPr>
          </a:p>
        </p:txBody>
      </p:sp>
      <p:sp>
        <p:nvSpPr>
          <p:cNvPr id="32" name="矩形 31"/>
          <p:cNvSpPr/>
          <p:nvPr/>
        </p:nvSpPr>
        <p:spPr>
          <a:xfrm>
            <a:off x="8394700" y="3632897"/>
            <a:ext cx="2209800" cy="1069716"/>
          </a:xfrm>
          <a:prstGeom prst="rect">
            <a:avLst/>
          </a:prstGeom>
          <a:noFill/>
        </p:spPr>
        <p:txBody>
          <a:bodyPr wrap="square" lIns="0" tIns="0" rIns="0" bIns="0" rtlCol="0">
            <a:spAutoFit/>
          </a:bodyPr>
          <a:lstStyle/>
          <a:p>
            <a:pPr algn="just" hangingPunct="0">
              <a:lnSpc>
                <a:spcPct val="150000"/>
              </a:lnSpc>
            </a:pPr>
            <a:r>
              <a:rPr lang="zh-CN" altLang="en-US" sz="1600"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rPr>
              <a:t>点击这里，输入您的文本文字，更改文字的颜色或者大小属性。</a:t>
            </a:r>
            <a:endParaRPr lang="zh-CN" altLang="en-US" sz="1600"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endParaRPr>
          </a:p>
        </p:txBody>
      </p:sp>
      <p:grpSp>
        <p:nvGrpSpPr>
          <p:cNvPr id="41" name="组合 40"/>
          <p:cNvGrpSpPr/>
          <p:nvPr/>
        </p:nvGrpSpPr>
        <p:grpSpPr>
          <a:xfrm>
            <a:off x="4279900" y="3162300"/>
            <a:ext cx="279400" cy="1003300"/>
            <a:chOff x="863600" y="3403600"/>
            <a:chExt cx="203200" cy="1460500"/>
          </a:xfrm>
        </p:grpSpPr>
        <p:cxnSp>
          <p:nvCxnSpPr>
            <p:cNvPr id="42" name="直接连接符 41"/>
            <p:cNvCxnSpPr/>
            <p:nvPr/>
          </p:nvCxnSpPr>
          <p:spPr>
            <a:xfrm>
              <a:off x="990600" y="3403600"/>
              <a:ext cx="0" cy="406400"/>
            </a:xfrm>
            <a:prstGeom prst="line">
              <a:avLst/>
            </a:prstGeom>
            <a:solidFill>
              <a:schemeClr val="bg1">
                <a:lumMod val="95000"/>
                <a:alpha val="44000"/>
              </a:schemeClr>
            </a:solidFill>
            <a:ln>
              <a:gradFill>
                <a:gsLst>
                  <a:gs pos="0">
                    <a:srgbClr val="4C678E"/>
                  </a:gs>
                  <a:gs pos="100000">
                    <a:srgbClr val="4C678E">
                      <a:alpha val="0"/>
                    </a:srgb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cxnSp>
        <p:cxnSp>
          <p:nvCxnSpPr>
            <p:cNvPr id="43" name="直接连接符 42"/>
            <p:cNvCxnSpPr/>
            <p:nvPr/>
          </p:nvCxnSpPr>
          <p:spPr>
            <a:xfrm>
              <a:off x="1066800" y="4178300"/>
              <a:ext cx="0" cy="317500"/>
            </a:xfrm>
            <a:prstGeom prst="line">
              <a:avLst/>
            </a:prstGeom>
            <a:solidFill>
              <a:schemeClr val="bg1">
                <a:lumMod val="95000"/>
                <a:alpha val="44000"/>
              </a:schemeClr>
            </a:solidFill>
            <a:ln>
              <a:gradFill>
                <a:gsLst>
                  <a:gs pos="0">
                    <a:srgbClr val="4C678E"/>
                  </a:gs>
                  <a:gs pos="100000">
                    <a:srgbClr val="4C678E">
                      <a:alpha val="0"/>
                    </a:srgb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cxnSp>
        <p:cxnSp>
          <p:nvCxnSpPr>
            <p:cNvPr id="44" name="直接连接符 43"/>
            <p:cNvCxnSpPr/>
            <p:nvPr/>
          </p:nvCxnSpPr>
          <p:spPr>
            <a:xfrm>
              <a:off x="863600" y="4038600"/>
              <a:ext cx="0" cy="825500"/>
            </a:xfrm>
            <a:prstGeom prst="line">
              <a:avLst/>
            </a:prstGeom>
            <a:solidFill>
              <a:schemeClr val="bg1">
                <a:lumMod val="95000"/>
                <a:alpha val="44000"/>
              </a:schemeClr>
            </a:solidFill>
            <a:ln>
              <a:gradFill>
                <a:gsLst>
                  <a:gs pos="0">
                    <a:srgbClr val="4C678E"/>
                  </a:gs>
                  <a:gs pos="100000">
                    <a:srgbClr val="4C678E">
                      <a:alpha val="0"/>
                    </a:srgb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cxnSp>
      </p:grpSp>
      <p:grpSp>
        <p:nvGrpSpPr>
          <p:cNvPr id="45" name="组合 44"/>
          <p:cNvGrpSpPr/>
          <p:nvPr/>
        </p:nvGrpSpPr>
        <p:grpSpPr>
          <a:xfrm>
            <a:off x="7708900" y="3162300"/>
            <a:ext cx="279400" cy="1003300"/>
            <a:chOff x="863600" y="3403600"/>
            <a:chExt cx="203200" cy="1460500"/>
          </a:xfrm>
        </p:grpSpPr>
        <p:cxnSp>
          <p:nvCxnSpPr>
            <p:cNvPr id="46" name="直接连接符 45"/>
            <p:cNvCxnSpPr/>
            <p:nvPr/>
          </p:nvCxnSpPr>
          <p:spPr>
            <a:xfrm>
              <a:off x="990600" y="3403600"/>
              <a:ext cx="0" cy="406400"/>
            </a:xfrm>
            <a:prstGeom prst="line">
              <a:avLst/>
            </a:prstGeom>
            <a:solidFill>
              <a:schemeClr val="bg1">
                <a:lumMod val="95000"/>
                <a:alpha val="44000"/>
              </a:schemeClr>
            </a:solidFill>
            <a:ln>
              <a:gradFill>
                <a:gsLst>
                  <a:gs pos="0">
                    <a:srgbClr val="4C678E"/>
                  </a:gs>
                  <a:gs pos="100000">
                    <a:srgbClr val="4C678E">
                      <a:alpha val="0"/>
                    </a:srgb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cxnSp>
        <p:cxnSp>
          <p:nvCxnSpPr>
            <p:cNvPr id="47" name="直接连接符 46"/>
            <p:cNvCxnSpPr/>
            <p:nvPr/>
          </p:nvCxnSpPr>
          <p:spPr>
            <a:xfrm>
              <a:off x="1066800" y="4178300"/>
              <a:ext cx="0" cy="317500"/>
            </a:xfrm>
            <a:prstGeom prst="line">
              <a:avLst/>
            </a:prstGeom>
            <a:solidFill>
              <a:schemeClr val="bg1">
                <a:lumMod val="95000"/>
                <a:alpha val="44000"/>
              </a:schemeClr>
            </a:solidFill>
            <a:ln>
              <a:gradFill>
                <a:gsLst>
                  <a:gs pos="0">
                    <a:srgbClr val="4C678E"/>
                  </a:gs>
                  <a:gs pos="100000">
                    <a:srgbClr val="4C678E">
                      <a:alpha val="0"/>
                    </a:srgb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cxnSp>
        <p:cxnSp>
          <p:nvCxnSpPr>
            <p:cNvPr id="48" name="直接连接符 47"/>
            <p:cNvCxnSpPr/>
            <p:nvPr/>
          </p:nvCxnSpPr>
          <p:spPr>
            <a:xfrm>
              <a:off x="863600" y="4038600"/>
              <a:ext cx="0" cy="825500"/>
            </a:xfrm>
            <a:prstGeom prst="line">
              <a:avLst/>
            </a:prstGeom>
            <a:solidFill>
              <a:schemeClr val="bg1">
                <a:lumMod val="95000"/>
                <a:alpha val="44000"/>
              </a:schemeClr>
            </a:solidFill>
            <a:ln>
              <a:gradFill>
                <a:gsLst>
                  <a:gs pos="0">
                    <a:srgbClr val="4C678E"/>
                  </a:gs>
                  <a:gs pos="100000">
                    <a:srgbClr val="4C678E">
                      <a:alpha val="0"/>
                    </a:srgb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cxnSp>
      </p:grpSp>
    </p:spTree>
  </p:cSld>
  <p:clrMapOvr>
    <a:masterClrMapping/>
  </p:clrMapOvr>
  <mc:AlternateContent xmlns:mc="http://schemas.openxmlformats.org/markup-compatibility/2006">
    <mc:Choice xmlns:p14="http://schemas.microsoft.com/office/powerpoint/2010/main" Requires="p14">
      <p:transition spd="slow" p14:dur="900" advTm="0">
        <p14:warp dir="in"/>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childTnLst>
                                </p:cTn>
                              </p:par>
                              <p:par>
                                <p:cTn id="10" presetID="42" presetClass="entr" presetSubtype="0" fill="hold" grpId="0" nodeType="with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fade">
                                      <p:cBhvr>
                                        <p:cTn id="12" dur="1000"/>
                                        <p:tgtEl>
                                          <p:spTgt spid="17"/>
                                        </p:tgtEl>
                                      </p:cBhvr>
                                    </p:animEffect>
                                    <p:anim calcmode="lin" valueType="num">
                                      <p:cBhvr>
                                        <p:cTn id="13" dur="1000" fill="hold"/>
                                        <p:tgtEl>
                                          <p:spTgt spid="17"/>
                                        </p:tgtEl>
                                        <p:attrNameLst>
                                          <p:attrName>ppt_x</p:attrName>
                                        </p:attrNameLst>
                                      </p:cBhvr>
                                      <p:tavLst>
                                        <p:tav tm="0">
                                          <p:val>
                                            <p:strVal val="#ppt_x"/>
                                          </p:val>
                                        </p:tav>
                                        <p:tav tm="100000">
                                          <p:val>
                                            <p:strVal val="#ppt_x"/>
                                          </p:val>
                                        </p:tav>
                                      </p:tavLst>
                                    </p:anim>
                                    <p:anim calcmode="lin" valueType="num">
                                      <p:cBhvr>
                                        <p:cTn id="14" dur="1000" fill="hold"/>
                                        <p:tgtEl>
                                          <p:spTgt spid="17"/>
                                        </p:tgtEl>
                                        <p:attrNameLst>
                                          <p:attrName>ppt_y</p:attrName>
                                        </p:attrNameLst>
                                      </p:cBhvr>
                                      <p:tavLst>
                                        <p:tav tm="0">
                                          <p:val>
                                            <p:strVal val="#ppt_y+.1"/>
                                          </p:val>
                                        </p:tav>
                                        <p:tav tm="100000">
                                          <p:val>
                                            <p:strVal val="#ppt_y"/>
                                          </p:val>
                                        </p:tav>
                                      </p:tavLst>
                                    </p:anim>
                                  </p:childTnLst>
                                </p:cTn>
                              </p:par>
                              <p:par>
                                <p:cTn id="15" presetID="53" presetClass="entr" presetSubtype="16" fill="hold" grpId="0" nodeType="withEffect">
                                  <p:stCondLst>
                                    <p:cond delay="0"/>
                                  </p:stCondLst>
                                  <p:childTnLst>
                                    <p:set>
                                      <p:cBhvr>
                                        <p:cTn id="16" dur="1" fill="hold">
                                          <p:stCondLst>
                                            <p:cond delay="0"/>
                                          </p:stCondLst>
                                        </p:cTn>
                                        <p:tgtEl>
                                          <p:spTgt spid="33"/>
                                        </p:tgtEl>
                                        <p:attrNameLst>
                                          <p:attrName>style.visibility</p:attrName>
                                        </p:attrNameLst>
                                      </p:cBhvr>
                                      <p:to>
                                        <p:strVal val="visible"/>
                                      </p:to>
                                    </p:set>
                                    <p:anim calcmode="lin" valueType="num">
                                      <p:cBhvr>
                                        <p:cTn id="17" dur="500" fill="hold"/>
                                        <p:tgtEl>
                                          <p:spTgt spid="33"/>
                                        </p:tgtEl>
                                        <p:attrNameLst>
                                          <p:attrName>ppt_w</p:attrName>
                                        </p:attrNameLst>
                                      </p:cBhvr>
                                      <p:tavLst>
                                        <p:tav tm="0">
                                          <p:val>
                                            <p:fltVal val="0"/>
                                          </p:val>
                                        </p:tav>
                                        <p:tav tm="100000">
                                          <p:val>
                                            <p:strVal val="#ppt_w"/>
                                          </p:val>
                                        </p:tav>
                                      </p:tavLst>
                                    </p:anim>
                                    <p:anim calcmode="lin" valueType="num">
                                      <p:cBhvr>
                                        <p:cTn id="18" dur="500" fill="hold"/>
                                        <p:tgtEl>
                                          <p:spTgt spid="33"/>
                                        </p:tgtEl>
                                        <p:attrNameLst>
                                          <p:attrName>ppt_h</p:attrName>
                                        </p:attrNameLst>
                                      </p:cBhvr>
                                      <p:tavLst>
                                        <p:tav tm="0">
                                          <p:val>
                                            <p:fltVal val="0"/>
                                          </p:val>
                                        </p:tav>
                                        <p:tav tm="100000">
                                          <p:val>
                                            <p:strVal val="#ppt_h"/>
                                          </p:val>
                                        </p:tav>
                                      </p:tavLst>
                                    </p:anim>
                                    <p:animEffect transition="in" filter="fade">
                                      <p:cBhvr>
                                        <p:cTn id="19" dur="500"/>
                                        <p:tgtEl>
                                          <p:spTgt spid="33"/>
                                        </p:tgtEl>
                                      </p:cBhvr>
                                    </p:animEffect>
                                  </p:childTnLst>
                                </p:cTn>
                              </p:par>
                            </p:childTnLst>
                          </p:cTn>
                        </p:par>
                        <p:par>
                          <p:cTn id="20" fill="hold">
                            <p:stCondLst>
                              <p:cond delay="500"/>
                            </p:stCondLst>
                            <p:childTnLst>
                              <p:par>
                                <p:cTn id="21" presetID="53" presetClass="entr" presetSubtype="16" fill="hold" grpId="0" nodeType="afterEffect">
                                  <p:stCondLst>
                                    <p:cond delay="0"/>
                                  </p:stCondLst>
                                  <p:childTnLst>
                                    <p:set>
                                      <p:cBhvr>
                                        <p:cTn id="22" dur="1" fill="hold">
                                          <p:stCondLst>
                                            <p:cond delay="0"/>
                                          </p:stCondLst>
                                        </p:cTn>
                                        <p:tgtEl>
                                          <p:spTgt spid="10"/>
                                        </p:tgtEl>
                                        <p:attrNameLst>
                                          <p:attrName>style.visibility</p:attrName>
                                        </p:attrNameLst>
                                      </p:cBhvr>
                                      <p:to>
                                        <p:strVal val="visible"/>
                                      </p:to>
                                    </p:set>
                                    <p:anim calcmode="lin" valueType="num">
                                      <p:cBhvr>
                                        <p:cTn id="23" dur="500" fill="hold"/>
                                        <p:tgtEl>
                                          <p:spTgt spid="10"/>
                                        </p:tgtEl>
                                        <p:attrNameLst>
                                          <p:attrName>ppt_w</p:attrName>
                                        </p:attrNameLst>
                                      </p:cBhvr>
                                      <p:tavLst>
                                        <p:tav tm="0">
                                          <p:val>
                                            <p:fltVal val="0"/>
                                          </p:val>
                                        </p:tav>
                                        <p:tav tm="100000">
                                          <p:val>
                                            <p:strVal val="#ppt_w"/>
                                          </p:val>
                                        </p:tav>
                                      </p:tavLst>
                                    </p:anim>
                                    <p:anim calcmode="lin" valueType="num">
                                      <p:cBhvr>
                                        <p:cTn id="24" dur="500" fill="hold"/>
                                        <p:tgtEl>
                                          <p:spTgt spid="10"/>
                                        </p:tgtEl>
                                        <p:attrNameLst>
                                          <p:attrName>ppt_h</p:attrName>
                                        </p:attrNameLst>
                                      </p:cBhvr>
                                      <p:tavLst>
                                        <p:tav tm="0">
                                          <p:val>
                                            <p:fltVal val="0"/>
                                          </p:val>
                                        </p:tav>
                                        <p:tav tm="100000">
                                          <p:val>
                                            <p:strVal val="#ppt_h"/>
                                          </p:val>
                                        </p:tav>
                                      </p:tavLst>
                                    </p:anim>
                                    <p:animEffect transition="in" filter="fade">
                                      <p:cBhvr>
                                        <p:cTn id="25" dur="500"/>
                                        <p:tgtEl>
                                          <p:spTgt spid="10"/>
                                        </p:tgtEl>
                                      </p:cBhvr>
                                    </p:animEffect>
                                  </p:childTnLst>
                                </p:cTn>
                              </p:par>
                            </p:childTnLst>
                          </p:cTn>
                        </p:par>
                        <p:par>
                          <p:cTn id="26" fill="hold">
                            <p:stCondLst>
                              <p:cond delay="1000"/>
                            </p:stCondLst>
                            <p:childTnLst>
                              <p:par>
                                <p:cTn id="27" presetID="53" presetClass="entr" presetSubtype="16" fill="hold" grpId="0" nodeType="afterEffect">
                                  <p:stCondLst>
                                    <p:cond delay="0"/>
                                  </p:stCondLst>
                                  <p:childTnLst>
                                    <p:set>
                                      <p:cBhvr>
                                        <p:cTn id="28" dur="1" fill="hold">
                                          <p:stCondLst>
                                            <p:cond delay="0"/>
                                          </p:stCondLst>
                                        </p:cTn>
                                        <p:tgtEl>
                                          <p:spTgt spid="11"/>
                                        </p:tgtEl>
                                        <p:attrNameLst>
                                          <p:attrName>style.visibility</p:attrName>
                                        </p:attrNameLst>
                                      </p:cBhvr>
                                      <p:to>
                                        <p:strVal val="visible"/>
                                      </p:to>
                                    </p:set>
                                    <p:anim calcmode="lin" valueType="num">
                                      <p:cBhvr>
                                        <p:cTn id="29" dur="500" fill="hold"/>
                                        <p:tgtEl>
                                          <p:spTgt spid="11"/>
                                        </p:tgtEl>
                                        <p:attrNameLst>
                                          <p:attrName>ppt_w</p:attrName>
                                        </p:attrNameLst>
                                      </p:cBhvr>
                                      <p:tavLst>
                                        <p:tav tm="0">
                                          <p:val>
                                            <p:fltVal val="0"/>
                                          </p:val>
                                        </p:tav>
                                        <p:tav tm="100000">
                                          <p:val>
                                            <p:strVal val="#ppt_w"/>
                                          </p:val>
                                        </p:tav>
                                      </p:tavLst>
                                    </p:anim>
                                    <p:anim calcmode="lin" valueType="num">
                                      <p:cBhvr>
                                        <p:cTn id="30" dur="500" fill="hold"/>
                                        <p:tgtEl>
                                          <p:spTgt spid="11"/>
                                        </p:tgtEl>
                                        <p:attrNameLst>
                                          <p:attrName>ppt_h</p:attrName>
                                        </p:attrNameLst>
                                      </p:cBhvr>
                                      <p:tavLst>
                                        <p:tav tm="0">
                                          <p:val>
                                            <p:fltVal val="0"/>
                                          </p:val>
                                        </p:tav>
                                        <p:tav tm="100000">
                                          <p:val>
                                            <p:strVal val="#ppt_h"/>
                                          </p:val>
                                        </p:tav>
                                      </p:tavLst>
                                    </p:anim>
                                    <p:animEffect transition="in" filter="fade">
                                      <p:cBhvr>
                                        <p:cTn id="31" dur="500"/>
                                        <p:tgtEl>
                                          <p:spTgt spid="11"/>
                                        </p:tgtEl>
                                      </p:cBhvr>
                                    </p:animEffect>
                                  </p:childTnLst>
                                </p:cTn>
                              </p:par>
                            </p:childTnLst>
                          </p:cTn>
                        </p:par>
                        <p:par>
                          <p:cTn id="32" fill="hold">
                            <p:stCondLst>
                              <p:cond delay="1500"/>
                            </p:stCondLst>
                            <p:childTnLst>
                              <p:par>
                                <p:cTn id="33" presetID="53" presetClass="entr" presetSubtype="16" fill="hold" grpId="0" nodeType="afterEffect">
                                  <p:stCondLst>
                                    <p:cond delay="0"/>
                                  </p:stCondLst>
                                  <p:childTnLst>
                                    <p:set>
                                      <p:cBhvr>
                                        <p:cTn id="34" dur="1" fill="hold">
                                          <p:stCondLst>
                                            <p:cond delay="0"/>
                                          </p:stCondLst>
                                        </p:cTn>
                                        <p:tgtEl>
                                          <p:spTgt spid="20"/>
                                        </p:tgtEl>
                                        <p:attrNameLst>
                                          <p:attrName>style.visibility</p:attrName>
                                        </p:attrNameLst>
                                      </p:cBhvr>
                                      <p:to>
                                        <p:strVal val="visible"/>
                                      </p:to>
                                    </p:set>
                                    <p:anim calcmode="lin" valueType="num">
                                      <p:cBhvr>
                                        <p:cTn id="35" dur="500" fill="hold"/>
                                        <p:tgtEl>
                                          <p:spTgt spid="20"/>
                                        </p:tgtEl>
                                        <p:attrNameLst>
                                          <p:attrName>ppt_w</p:attrName>
                                        </p:attrNameLst>
                                      </p:cBhvr>
                                      <p:tavLst>
                                        <p:tav tm="0">
                                          <p:val>
                                            <p:fltVal val="0"/>
                                          </p:val>
                                        </p:tav>
                                        <p:tav tm="100000">
                                          <p:val>
                                            <p:strVal val="#ppt_w"/>
                                          </p:val>
                                        </p:tav>
                                      </p:tavLst>
                                    </p:anim>
                                    <p:anim calcmode="lin" valueType="num">
                                      <p:cBhvr>
                                        <p:cTn id="36" dur="500" fill="hold"/>
                                        <p:tgtEl>
                                          <p:spTgt spid="20"/>
                                        </p:tgtEl>
                                        <p:attrNameLst>
                                          <p:attrName>ppt_h</p:attrName>
                                        </p:attrNameLst>
                                      </p:cBhvr>
                                      <p:tavLst>
                                        <p:tav tm="0">
                                          <p:val>
                                            <p:fltVal val="0"/>
                                          </p:val>
                                        </p:tav>
                                        <p:tav tm="100000">
                                          <p:val>
                                            <p:strVal val="#ppt_h"/>
                                          </p:val>
                                        </p:tav>
                                      </p:tavLst>
                                    </p:anim>
                                    <p:animEffect transition="in" filter="fade">
                                      <p:cBhvr>
                                        <p:cTn id="37" dur="500"/>
                                        <p:tgtEl>
                                          <p:spTgt spid="20"/>
                                        </p:tgtEl>
                                      </p:cBhvr>
                                    </p:animEffect>
                                  </p:childTnLst>
                                </p:cTn>
                              </p:par>
                            </p:childTnLst>
                          </p:cTn>
                        </p:par>
                        <p:par>
                          <p:cTn id="38" fill="hold">
                            <p:stCondLst>
                              <p:cond delay="2000"/>
                            </p:stCondLst>
                            <p:childTnLst>
                              <p:par>
                                <p:cTn id="39" presetID="53" presetClass="entr" presetSubtype="16" fill="hold" grpId="0" nodeType="afterEffect">
                                  <p:stCondLst>
                                    <p:cond delay="0"/>
                                  </p:stCondLst>
                                  <p:childTnLst>
                                    <p:set>
                                      <p:cBhvr>
                                        <p:cTn id="40" dur="1" fill="hold">
                                          <p:stCondLst>
                                            <p:cond delay="0"/>
                                          </p:stCondLst>
                                        </p:cTn>
                                        <p:tgtEl>
                                          <p:spTgt spid="24"/>
                                        </p:tgtEl>
                                        <p:attrNameLst>
                                          <p:attrName>style.visibility</p:attrName>
                                        </p:attrNameLst>
                                      </p:cBhvr>
                                      <p:to>
                                        <p:strVal val="visible"/>
                                      </p:to>
                                    </p:set>
                                    <p:anim calcmode="lin" valueType="num">
                                      <p:cBhvr>
                                        <p:cTn id="41" dur="500" fill="hold"/>
                                        <p:tgtEl>
                                          <p:spTgt spid="24"/>
                                        </p:tgtEl>
                                        <p:attrNameLst>
                                          <p:attrName>ppt_w</p:attrName>
                                        </p:attrNameLst>
                                      </p:cBhvr>
                                      <p:tavLst>
                                        <p:tav tm="0">
                                          <p:val>
                                            <p:fltVal val="0"/>
                                          </p:val>
                                        </p:tav>
                                        <p:tav tm="100000">
                                          <p:val>
                                            <p:strVal val="#ppt_w"/>
                                          </p:val>
                                        </p:tav>
                                      </p:tavLst>
                                    </p:anim>
                                    <p:anim calcmode="lin" valueType="num">
                                      <p:cBhvr>
                                        <p:cTn id="42" dur="500" fill="hold"/>
                                        <p:tgtEl>
                                          <p:spTgt spid="24"/>
                                        </p:tgtEl>
                                        <p:attrNameLst>
                                          <p:attrName>ppt_h</p:attrName>
                                        </p:attrNameLst>
                                      </p:cBhvr>
                                      <p:tavLst>
                                        <p:tav tm="0">
                                          <p:val>
                                            <p:fltVal val="0"/>
                                          </p:val>
                                        </p:tav>
                                        <p:tav tm="100000">
                                          <p:val>
                                            <p:strVal val="#ppt_h"/>
                                          </p:val>
                                        </p:tav>
                                      </p:tavLst>
                                    </p:anim>
                                    <p:animEffect transition="in" filter="fade">
                                      <p:cBhvr>
                                        <p:cTn id="43" dur="500"/>
                                        <p:tgtEl>
                                          <p:spTgt spid="24"/>
                                        </p:tgtEl>
                                      </p:cBhvr>
                                    </p:animEffect>
                                  </p:childTnLst>
                                </p:cTn>
                              </p:par>
                            </p:childTnLst>
                          </p:cTn>
                        </p:par>
                        <p:par>
                          <p:cTn id="44" fill="hold">
                            <p:stCondLst>
                              <p:cond delay="2500"/>
                            </p:stCondLst>
                            <p:childTnLst>
                              <p:par>
                                <p:cTn id="45" presetID="53" presetClass="entr" presetSubtype="16" fill="hold" grpId="0" nodeType="afterEffect">
                                  <p:stCondLst>
                                    <p:cond delay="0"/>
                                  </p:stCondLst>
                                  <p:childTnLst>
                                    <p:set>
                                      <p:cBhvr>
                                        <p:cTn id="46" dur="1" fill="hold">
                                          <p:stCondLst>
                                            <p:cond delay="0"/>
                                          </p:stCondLst>
                                        </p:cTn>
                                        <p:tgtEl>
                                          <p:spTgt spid="23"/>
                                        </p:tgtEl>
                                        <p:attrNameLst>
                                          <p:attrName>style.visibility</p:attrName>
                                        </p:attrNameLst>
                                      </p:cBhvr>
                                      <p:to>
                                        <p:strVal val="visible"/>
                                      </p:to>
                                    </p:set>
                                    <p:anim calcmode="lin" valueType="num">
                                      <p:cBhvr>
                                        <p:cTn id="47" dur="500" fill="hold"/>
                                        <p:tgtEl>
                                          <p:spTgt spid="23"/>
                                        </p:tgtEl>
                                        <p:attrNameLst>
                                          <p:attrName>ppt_w</p:attrName>
                                        </p:attrNameLst>
                                      </p:cBhvr>
                                      <p:tavLst>
                                        <p:tav tm="0">
                                          <p:val>
                                            <p:fltVal val="0"/>
                                          </p:val>
                                        </p:tav>
                                        <p:tav tm="100000">
                                          <p:val>
                                            <p:strVal val="#ppt_w"/>
                                          </p:val>
                                        </p:tav>
                                      </p:tavLst>
                                    </p:anim>
                                    <p:anim calcmode="lin" valueType="num">
                                      <p:cBhvr>
                                        <p:cTn id="48" dur="500" fill="hold"/>
                                        <p:tgtEl>
                                          <p:spTgt spid="23"/>
                                        </p:tgtEl>
                                        <p:attrNameLst>
                                          <p:attrName>ppt_h</p:attrName>
                                        </p:attrNameLst>
                                      </p:cBhvr>
                                      <p:tavLst>
                                        <p:tav tm="0">
                                          <p:val>
                                            <p:fltVal val="0"/>
                                          </p:val>
                                        </p:tav>
                                        <p:tav tm="100000">
                                          <p:val>
                                            <p:strVal val="#ppt_h"/>
                                          </p:val>
                                        </p:tav>
                                      </p:tavLst>
                                    </p:anim>
                                    <p:animEffect transition="in" filter="fade">
                                      <p:cBhvr>
                                        <p:cTn id="49" dur="500"/>
                                        <p:tgtEl>
                                          <p:spTgt spid="23"/>
                                        </p:tgtEl>
                                      </p:cBhvr>
                                    </p:animEffect>
                                  </p:childTnLst>
                                </p:cTn>
                              </p:par>
                            </p:childTnLst>
                          </p:cTn>
                        </p:par>
                        <p:par>
                          <p:cTn id="50" fill="hold">
                            <p:stCondLst>
                              <p:cond delay="3000"/>
                            </p:stCondLst>
                            <p:childTnLst>
                              <p:par>
                                <p:cTn id="51" presetID="53" presetClass="entr" presetSubtype="16" fill="hold" grpId="0" nodeType="afterEffect">
                                  <p:stCondLst>
                                    <p:cond delay="0"/>
                                  </p:stCondLst>
                                  <p:childTnLst>
                                    <p:set>
                                      <p:cBhvr>
                                        <p:cTn id="52" dur="1" fill="hold">
                                          <p:stCondLst>
                                            <p:cond delay="0"/>
                                          </p:stCondLst>
                                        </p:cTn>
                                        <p:tgtEl>
                                          <p:spTgt spid="25"/>
                                        </p:tgtEl>
                                        <p:attrNameLst>
                                          <p:attrName>style.visibility</p:attrName>
                                        </p:attrNameLst>
                                      </p:cBhvr>
                                      <p:to>
                                        <p:strVal val="visible"/>
                                      </p:to>
                                    </p:set>
                                    <p:anim calcmode="lin" valueType="num">
                                      <p:cBhvr>
                                        <p:cTn id="53" dur="500" fill="hold"/>
                                        <p:tgtEl>
                                          <p:spTgt spid="25"/>
                                        </p:tgtEl>
                                        <p:attrNameLst>
                                          <p:attrName>ppt_w</p:attrName>
                                        </p:attrNameLst>
                                      </p:cBhvr>
                                      <p:tavLst>
                                        <p:tav tm="0">
                                          <p:val>
                                            <p:fltVal val="0"/>
                                          </p:val>
                                        </p:tav>
                                        <p:tav tm="100000">
                                          <p:val>
                                            <p:strVal val="#ppt_w"/>
                                          </p:val>
                                        </p:tav>
                                      </p:tavLst>
                                    </p:anim>
                                    <p:anim calcmode="lin" valueType="num">
                                      <p:cBhvr>
                                        <p:cTn id="54" dur="500" fill="hold"/>
                                        <p:tgtEl>
                                          <p:spTgt spid="25"/>
                                        </p:tgtEl>
                                        <p:attrNameLst>
                                          <p:attrName>ppt_h</p:attrName>
                                        </p:attrNameLst>
                                      </p:cBhvr>
                                      <p:tavLst>
                                        <p:tav tm="0">
                                          <p:val>
                                            <p:fltVal val="0"/>
                                          </p:val>
                                        </p:tav>
                                        <p:tav tm="100000">
                                          <p:val>
                                            <p:strVal val="#ppt_h"/>
                                          </p:val>
                                        </p:tav>
                                      </p:tavLst>
                                    </p:anim>
                                    <p:animEffect transition="in" filter="fade">
                                      <p:cBhvr>
                                        <p:cTn id="55" dur="500"/>
                                        <p:tgtEl>
                                          <p:spTgt spid="25"/>
                                        </p:tgtEl>
                                      </p:cBhvr>
                                    </p:animEffect>
                                  </p:childTnLst>
                                </p:cTn>
                              </p:par>
                            </p:childTnLst>
                          </p:cTn>
                        </p:par>
                      </p:childTnLst>
                    </p:cTn>
                  </p:par>
                  <p:par>
                    <p:cTn id="56" fill="hold">
                      <p:stCondLst>
                        <p:cond delay="indefinite"/>
                      </p:stCondLst>
                      <p:childTnLst>
                        <p:par>
                          <p:cTn id="57" fill="hold">
                            <p:stCondLst>
                              <p:cond delay="0"/>
                            </p:stCondLst>
                            <p:childTnLst>
                              <p:par>
                                <p:cTn id="58" presetID="53" presetClass="entr" presetSubtype="16" fill="hold" grpId="0" nodeType="clickEffect">
                                  <p:stCondLst>
                                    <p:cond delay="0"/>
                                  </p:stCondLst>
                                  <p:childTnLst>
                                    <p:set>
                                      <p:cBhvr>
                                        <p:cTn id="59" dur="1" fill="hold">
                                          <p:stCondLst>
                                            <p:cond delay="0"/>
                                          </p:stCondLst>
                                        </p:cTn>
                                        <p:tgtEl>
                                          <p:spTgt spid="27"/>
                                        </p:tgtEl>
                                        <p:attrNameLst>
                                          <p:attrName>style.visibility</p:attrName>
                                        </p:attrNameLst>
                                      </p:cBhvr>
                                      <p:to>
                                        <p:strVal val="visible"/>
                                      </p:to>
                                    </p:set>
                                    <p:anim calcmode="lin" valueType="num">
                                      <p:cBhvr>
                                        <p:cTn id="60" dur="500" fill="hold"/>
                                        <p:tgtEl>
                                          <p:spTgt spid="27"/>
                                        </p:tgtEl>
                                        <p:attrNameLst>
                                          <p:attrName>ppt_w</p:attrName>
                                        </p:attrNameLst>
                                      </p:cBhvr>
                                      <p:tavLst>
                                        <p:tav tm="0">
                                          <p:val>
                                            <p:fltVal val="0"/>
                                          </p:val>
                                        </p:tav>
                                        <p:tav tm="100000">
                                          <p:val>
                                            <p:strVal val="#ppt_w"/>
                                          </p:val>
                                        </p:tav>
                                      </p:tavLst>
                                    </p:anim>
                                    <p:anim calcmode="lin" valueType="num">
                                      <p:cBhvr>
                                        <p:cTn id="61" dur="500" fill="hold"/>
                                        <p:tgtEl>
                                          <p:spTgt spid="27"/>
                                        </p:tgtEl>
                                        <p:attrNameLst>
                                          <p:attrName>ppt_h</p:attrName>
                                        </p:attrNameLst>
                                      </p:cBhvr>
                                      <p:tavLst>
                                        <p:tav tm="0">
                                          <p:val>
                                            <p:fltVal val="0"/>
                                          </p:val>
                                        </p:tav>
                                        <p:tav tm="100000">
                                          <p:val>
                                            <p:strVal val="#ppt_h"/>
                                          </p:val>
                                        </p:tav>
                                      </p:tavLst>
                                    </p:anim>
                                    <p:animEffect transition="in" filter="fade">
                                      <p:cBhvr>
                                        <p:cTn id="62" dur="500"/>
                                        <p:tgtEl>
                                          <p:spTgt spid="27"/>
                                        </p:tgtEl>
                                      </p:cBhvr>
                                    </p:animEffect>
                                  </p:childTnLst>
                                </p:cTn>
                              </p:par>
                              <p:par>
                                <p:cTn id="63" presetID="53" presetClass="entr" presetSubtype="16" fill="hold" grpId="0" nodeType="withEffect">
                                  <p:stCondLst>
                                    <p:cond delay="0"/>
                                  </p:stCondLst>
                                  <p:childTnLst>
                                    <p:set>
                                      <p:cBhvr>
                                        <p:cTn id="64" dur="1" fill="hold">
                                          <p:stCondLst>
                                            <p:cond delay="0"/>
                                          </p:stCondLst>
                                        </p:cTn>
                                        <p:tgtEl>
                                          <p:spTgt spid="28"/>
                                        </p:tgtEl>
                                        <p:attrNameLst>
                                          <p:attrName>style.visibility</p:attrName>
                                        </p:attrNameLst>
                                      </p:cBhvr>
                                      <p:to>
                                        <p:strVal val="visible"/>
                                      </p:to>
                                    </p:set>
                                    <p:anim calcmode="lin" valueType="num">
                                      <p:cBhvr>
                                        <p:cTn id="65" dur="500" fill="hold"/>
                                        <p:tgtEl>
                                          <p:spTgt spid="28"/>
                                        </p:tgtEl>
                                        <p:attrNameLst>
                                          <p:attrName>ppt_w</p:attrName>
                                        </p:attrNameLst>
                                      </p:cBhvr>
                                      <p:tavLst>
                                        <p:tav tm="0">
                                          <p:val>
                                            <p:fltVal val="0"/>
                                          </p:val>
                                        </p:tav>
                                        <p:tav tm="100000">
                                          <p:val>
                                            <p:strVal val="#ppt_w"/>
                                          </p:val>
                                        </p:tav>
                                      </p:tavLst>
                                    </p:anim>
                                    <p:anim calcmode="lin" valueType="num">
                                      <p:cBhvr>
                                        <p:cTn id="66" dur="500" fill="hold"/>
                                        <p:tgtEl>
                                          <p:spTgt spid="28"/>
                                        </p:tgtEl>
                                        <p:attrNameLst>
                                          <p:attrName>ppt_h</p:attrName>
                                        </p:attrNameLst>
                                      </p:cBhvr>
                                      <p:tavLst>
                                        <p:tav tm="0">
                                          <p:val>
                                            <p:fltVal val="0"/>
                                          </p:val>
                                        </p:tav>
                                        <p:tav tm="100000">
                                          <p:val>
                                            <p:strVal val="#ppt_h"/>
                                          </p:val>
                                        </p:tav>
                                      </p:tavLst>
                                    </p:anim>
                                    <p:animEffect transition="in" filter="fade">
                                      <p:cBhvr>
                                        <p:cTn id="67" dur="500"/>
                                        <p:tgtEl>
                                          <p:spTgt spid="28"/>
                                        </p:tgtEl>
                                      </p:cBhvr>
                                    </p:animEffect>
                                  </p:childTnLst>
                                </p:cTn>
                              </p:par>
                            </p:childTnLst>
                          </p:cTn>
                        </p:par>
                      </p:childTnLst>
                    </p:cTn>
                  </p:par>
                  <p:par>
                    <p:cTn id="68" fill="hold">
                      <p:stCondLst>
                        <p:cond delay="indefinite"/>
                      </p:stCondLst>
                      <p:childTnLst>
                        <p:par>
                          <p:cTn id="69" fill="hold">
                            <p:stCondLst>
                              <p:cond delay="0"/>
                            </p:stCondLst>
                            <p:childTnLst>
                              <p:par>
                                <p:cTn id="70" presetID="53" presetClass="entr" presetSubtype="16" fill="hold" grpId="0" nodeType="clickEffect">
                                  <p:stCondLst>
                                    <p:cond delay="0"/>
                                  </p:stCondLst>
                                  <p:childTnLst>
                                    <p:set>
                                      <p:cBhvr>
                                        <p:cTn id="71" dur="1" fill="hold">
                                          <p:stCondLst>
                                            <p:cond delay="0"/>
                                          </p:stCondLst>
                                        </p:cTn>
                                        <p:tgtEl>
                                          <p:spTgt spid="29"/>
                                        </p:tgtEl>
                                        <p:attrNameLst>
                                          <p:attrName>style.visibility</p:attrName>
                                        </p:attrNameLst>
                                      </p:cBhvr>
                                      <p:to>
                                        <p:strVal val="visible"/>
                                      </p:to>
                                    </p:set>
                                    <p:anim calcmode="lin" valueType="num">
                                      <p:cBhvr>
                                        <p:cTn id="72" dur="500" fill="hold"/>
                                        <p:tgtEl>
                                          <p:spTgt spid="29"/>
                                        </p:tgtEl>
                                        <p:attrNameLst>
                                          <p:attrName>ppt_w</p:attrName>
                                        </p:attrNameLst>
                                      </p:cBhvr>
                                      <p:tavLst>
                                        <p:tav tm="0">
                                          <p:val>
                                            <p:fltVal val="0"/>
                                          </p:val>
                                        </p:tav>
                                        <p:tav tm="100000">
                                          <p:val>
                                            <p:strVal val="#ppt_w"/>
                                          </p:val>
                                        </p:tav>
                                      </p:tavLst>
                                    </p:anim>
                                    <p:anim calcmode="lin" valueType="num">
                                      <p:cBhvr>
                                        <p:cTn id="73" dur="500" fill="hold"/>
                                        <p:tgtEl>
                                          <p:spTgt spid="29"/>
                                        </p:tgtEl>
                                        <p:attrNameLst>
                                          <p:attrName>ppt_h</p:attrName>
                                        </p:attrNameLst>
                                      </p:cBhvr>
                                      <p:tavLst>
                                        <p:tav tm="0">
                                          <p:val>
                                            <p:fltVal val="0"/>
                                          </p:val>
                                        </p:tav>
                                        <p:tav tm="100000">
                                          <p:val>
                                            <p:strVal val="#ppt_h"/>
                                          </p:val>
                                        </p:tav>
                                      </p:tavLst>
                                    </p:anim>
                                    <p:animEffect transition="in" filter="fade">
                                      <p:cBhvr>
                                        <p:cTn id="74" dur="500"/>
                                        <p:tgtEl>
                                          <p:spTgt spid="29"/>
                                        </p:tgtEl>
                                      </p:cBhvr>
                                    </p:animEffect>
                                  </p:childTnLst>
                                </p:cTn>
                              </p:par>
                              <p:par>
                                <p:cTn id="75" presetID="53" presetClass="entr" presetSubtype="16" fill="hold" grpId="0" nodeType="withEffect">
                                  <p:stCondLst>
                                    <p:cond delay="0"/>
                                  </p:stCondLst>
                                  <p:childTnLst>
                                    <p:set>
                                      <p:cBhvr>
                                        <p:cTn id="76" dur="1" fill="hold">
                                          <p:stCondLst>
                                            <p:cond delay="0"/>
                                          </p:stCondLst>
                                        </p:cTn>
                                        <p:tgtEl>
                                          <p:spTgt spid="30"/>
                                        </p:tgtEl>
                                        <p:attrNameLst>
                                          <p:attrName>style.visibility</p:attrName>
                                        </p:attrNameLst>
                                      </p:cBhvr>
                                      <p:to>
                                        <p:strVal val="visible"/>
                                      </p:to>
                                    </p:set>
                                    <p:anim calcmode="lin" valueType="num">
                                      <p:cBhvr>
                                        <p:cTn id="77" dur="500" fill="hold"/>
                                        <p:tgtEl>
                                          <p:spTgt spid="30"/>
                                        </p:tgtEl>
                                        <p:attrNameLst>
                                          <p:attrName>ppt_w</p:attrName>
                                        </p:attrNameLst>
                                      </p:cBhvr>
                                      <p:tavLst>
                                        <p:tav tm="0">
                                          <p:val>
                                            <p:fltVal val="0"/>
                                          </p:val>
                                        </p:tav>
                                        <p:tav tm="100000">
                                          <p:val>
                                            <p:strVal val="#ppt_w"/>
                                          </p:val>
                                        </p:tav>
                                      </p:tavLst>
                                    </p:anim>
                                    <p:anim calcmode="lin" valueType="num">
                                      <p:cBhvr>
                                        <p:cTn id="78" dur="500" fill="hold"/>
                                        <p:tgtEl>
                                          <p:spTgt spid="30"/>
                                        </p:tgtEl>
                                        <p:attrNameLst>
                                          <p:attrName>ppt_h</p:attrName>
                                        </p:attrNameLst>
                                      </p:cBhvr>
                                      <p:tavLst>
                                        <p:tav tm="0">
                                          <p:val>
                                            <p:fltVal val="0"/>
                                          </p:val>
                                        </p:tav>
                                        <p:tav tm="100000">
                                          <p:val>
                                            <p:strVal val="#ppt_h"/>
                                          </p:val>
                                        </p:tav>
                                      </p:tavLst>
                                    </p:anim>
                                    <p:animEffect transition="in" filter="fade">
                                      <p:cBhvr>
                                        <p:cTn id="79" dur="500"/>
                                        <p:tgtEl>
                                          <p:spTgt spid="30"/>
                                        </p:tgtEl>
                                      </p:cBhvr>
                                    </p:animEffect>
                                  </p:childTnLst>
                                </p:cTn>
                              </p:par>
                            </p:childTnLst>
                          </p:cTn>
                        </p:par>
                      </p:childTnLst>
                    </p:cTn>
                  </p:par>
                  <p:par>
                    <p:cTn id="80" fill="hold">
                      <p:stCondLst>
                        <p:cond delay="indefinite"/>
                      </p:stCondLst>
                      <p:childTnLst>
                        <p:par>
                          <p:cTn id="81" fill="hold">
                            <p:stCondLst>
                              <p:cond delay="0"/>
                            </p:stCondLst>
                            <p:childTnLst>
                              <p:par>
                                <p:cTn id="82" presetID="53" presetClass="entr" presetSubtype="16" fill="hold" grpId="0" nodeType="clickEffect">
                                  <p:stCondLst>
                                    <p:cond delay="0"/>
                                  </p:stCondLst>
                                  <p:childTnLst>
                                    <p:set>
                                      <p:cBhvr>
                                        <p:cTn id="83" dur="1" fill="hold">
                                          <p:stCondLst>
                                            <p:cond delay="0"/>
                                          </p:stCondLst>
                                        </p:cTn>
                                        <p:tgtEl>
                                          <p:spTgt spid="31"/>
                                        </p:tgtEl>
                                        <p:attrNameLst>
                                          <p:attrName>style.visibility</p:attrName>
                                        </p:attrNameLst>
                                      </p:cBhvr>
                                      <p:to>
                                        <p:strVal val="visible"/>
                                      </p:to>
                                    </p:set>
                                    <p:anim calcmode="lin" valueType="num">
                                      <p:cBhvr>
                                        <p:cTn id="84" dur="500" fill="hold"/>
                                        <p:tgtEl>
                                          <p:spTgt spid="31"/>
                                        </p:tgtEl>
                                        <p:attrNameLst>
                                          <p:attrName>ppt_w</p:attrName>
                                        </p:attrNameLst>
                                      </p:cBhvr>
                                      <p:tavLst>
                                        <p:tav tm="0">
                                          <p:val>
                                            <p:fltVal val="0"/>
                                          </p:val>
                                        </p:tav>
                                        <p:tav tm="100000">
                                          <p:val>
                                            <p:strVal val="#ppt_w"/>
                                          </p:val>
                                        </p:tav>
                                      </p:tavLst>
                                    </p:anim>
                                    <p:anim calcmode="lin" valueType="num">
                                      <p:cBhvr>
                                        <p:cTn id="85" dur="500" fill="hold"/>
                                        <p:tgtEl>
                                          <p:spTgt spid="31"/>
                                        </p:tgtEl>
                                        <p:attrNameLst>
                                          <p:attrName>ppt_h</p:attrName>
                                        </p:attrNameLst>
                                      </p:cBhvr>
                                      <p:tavLst>
                                        <p:tav tm="0">
                                          <p:val>
                                            <p:fltVal val="0"/>
                                          </p:val>
                                        </p:tav>
                                        <p:tav tm="100000">
                                          <p:val>
                                            <p:strVal val="#ppt_h"/>
                                          </p:val>
                                        </p:tav>
                                      </p:tavLst>
                                    </p:anim>
                                    <p:animEffect transition="in" filter="fade">
                                      <p:cBhvr>
                                        <p:cTn id="86" dur="500"/>
                                        <p:tgtEl>
                                          <p:spTgt spid="31"/>
                                        </p:tgtEl>
                                      </p:cBhvr>
                                    </p:animEffect>
                                  </p:childTnLst>
                                </p:cTn>
                              </p:par>
                              <p:par>
                                <p:cTn id="87" presetID="53" presetClass="entr" presetSubtype="16" fill="hold" grpId="0" nodeType="withEffect">
                                  <p:stCondLst>
                                    <p:cond delay="0"/>
                                  </p:stCondLst>
                                  <p:childTnLst>
                                    <p:set>
                                      <p:cBhvr>
                                        <p:cTn id="88" dur="1" fill="hold">
                                          <p:stCondLst>
                                            <p:cond delay="0"/>
                                          </p:stCondLst>
                                        </p:cTn>
                                        <p:tgtEl>
                                          <p:spTgt spid="32"/>
                                        </p:tgtEl>
                                        <p:attrNameLst>
                                          <p:attrName>style.visibility</p:attrName>
                                        </p:attrNameLst>
                                      </p:cBhvr>
                                      <p:to>
                                        <p:strVal val="visible"/>
                                      </p:to>
                                    </p:set>
                                    <p:anim calcmode="lin" valueType="num">
                                      <p:cBhvr>
                                        <p:cTn id="89" dur="500" fill="hold"/>
                                        <p:tgtEl>
                                          <p:spTgt spid="32"/>
                                        </p:tgtEl>
                                        <p:attrNameLst>
                                          <p:attrName>ppt_w</p:attrName>
                                        </p:attrNameLst>
                                      </p:cBhvr>
                                      <p:tavLst>
                                        <p:tav tm="0">
                                          <p:val>
                                            <p:fltVal val="0"/>
                                          </p:val>
                                        </p:tav>
                                        <p:tav tm="100000">
                                          <p:val>
                                            <p:strVal val="#ppt_w"/>
                                          </p:val>
                                        </p:tav>
                                      </p:tavLst>
                                    </p:anim>
                                    <p:anim calcmode="lin" valueType="num">
                                      <p:cBhvr>
                                        <p:cTn id="90" dur="500" fill="hold"/>
                                        <p:tgtEl>
                                          <p:spTgt spid="32"/>
                                        </p:tgtEl>
                                        <p:attrNameLst>
                                          <p:attrName>ppt_h</p:attrName>
                                        </p:attrNameLst>
                                      </p:cBhvr>
                                      <p:tavLst>
                                        <p:tav tm="0">
                                          <p:val>
                                            <p:fltVal val="0"/>
                                          </p:val>
                                        </p:tav>
                                        <p:tav tm="100000">
                                          <p:val>
                                            <p:strVal val="#ppt_h"/>
                                          </p:val>
                                        </p:tav>
                                      </p:tavLst>
                                    </p:anim>
                                    <p:animEffect transition="in" filter="fade">
                                      <p:cBhvr>
                                        <p:cTn id="91" dur="500"/>
                                        <p:tgtEl>
                                          <p:spTgt spid="32"/>
                                        </p:tgtEl>
                                      </p:cBhvr>
                                    </p:animEffect>
                                  </p:childTnLst>
                                </p:cTn>
                              </p:par>
                            </p:childTnLst>
                          </p:cTn>
                        </p:par>
                        <p:par>
                          <p:cTn id="92" fill="hold">
                            <p:stCondLst>
                              <p:cond delay="500"/>
                            </p:stCondLst>
                            <p:childTnLst>
                              <p:par>
                                <p:cTn id="93" presetID="42" presetClass="entr" presetSubtype="0" fill="hold" nodeType="afterEffect">
                                  <p:stCondLst>
                                    <p:cond delay="0"/>
                                  </p:stCondLst>
                                  <p:childTnLst>
                                    <p:set>
                                      <p:cBhvr>
                                        <p:cTn id="94" dur="1" fill="hold">
                                          <p:stCondLst>
                                            <p:cond delay="0"/>
                                          </p:stCondLst>
                                        </p:cTn>
                                        <p:tgtEl>
                                          <p:spTgt spid="41"/>
                                        </p:tgtEl>
                                        <p:attrNameLst>
                                          <p:attrName>style.visibility</p:attrName>
                                        </p:attrNameLst>
                                      </p:cBhvr>
                                      <p:to>
                                        <p:strVal val="visible"/>
                                      </p:to>
                                    </p:set>
                                    <p:animEffect transition="in" filter="fade">
                                      <p:cBhvr>
                                        <p:cTn id="95" dur="1000"/>
                                        <p:tgtEl>
                                          <p:spTgt spid="41"/>
                                        </p:tgtEl>
                                      </p:cBhvr>
                                    </p:animEffect>
                                    <p:anim calcmode="lin" valueType="num">
                                      <p:cBhvr>
                                        <p:cTn id="96" dur="1000" fill="hold"/>
                                        <p:tgtEl>
                                          <p:spTgt spid="41"/>
                                        </p:tgtEl>
                                        <p:attrNameLst>
                                          <p:attrName>ppt_x</p:attrName>
                                        </p:attrNameLst>
                                      </p:cBhvr>
                                      <p:tavLst>
                                        <p:tav tm="0">
                                          <p:val>
                                            <p:strVal val="#ppt_x"/>
                                          </p:val>
                                        </p:tav>
                                        <p:tav tm="100000">
                                          <p:val>
                                            <p:strVal val="#ppt_x"/>
                                          </p:val>
                                        </p:tav>
                                      </p:tavLst>
                                    </p:anim>
                                    <p:anim calcmode="lin" valueType="num">
                                      <p:cBhvr>
                                        <p:cTn id="97" dur="1000" fill="hold"/>
                                        <p:tgtEl>
                                          <p:spTgt spid="41"/>
                                        </p:tgtEl>
                                        <p:attrNameLst>
                                          <p:attrName>ppt_y</p:attrName>
                                        </p:attrNameLst>
                                      </p:cBhvr>
                                      <p:tavLst>
                                        <p:tav tm="0">
                                          <p:val>
                                            <p:strVal val="#ppt_y+.1"/>
                                          </p:val>
                                        </p:tav>
                                        <p:tav tm="100000">
                                          <p:val>
                                            <p:strVal val="#ppt_y"/>
                                          </p:val>
                                        </p:tav>
                                      </p:tavLst>
                                    </p:anim>
                                  </p:childTnLst>
                                </p:cTn>
                              </p:par>
                            </p:childTnLst>
                          </p:cTn>
                        </p:par>
                        <p:par>
                          <p:cTn id="98" fill="hold">
                            <p:stCondLst>
                              <p:cond delay="1500"/>
                            </p:stCondLst>
                            <p:childTnLst>
                              <p:par>
                                <p:cTn id="99" presetID="42" presetClass="entr" presetSubtype="0" fill="hold" nodeType="afterEffect">
                                  <p:stCondLst>
                                    <p:cond delay="0"/>
                                  </p:stCondLst>
                                  <p:childTnLst>
                                    <p:set>
                                      <p:cBhvr>
                                        <p:cTn id="100" dur="1" fill="hold">
                                          <p:stCondLst>
                                            <p:cond delay="0"/>
                                          </p:stCondLst>
                                        </p:cTn>
                                        <p:tgtEl>
                                          <p:spTgt spid="45"/>
                                        </p:tgtEl>
                                        <p:attrNameLst>
                                          <p:attrName>style.visibility</p:attrName>
                                        </p:attrNameLst>
                                      </p:cBhvr>
                                      <p:to>
                                        <p:strVal val="visible"/>
                                      </p:to>
                                    </p:set>
                                    <p:animEffect transition="in" filter="fade">
                                      <p:cBhvr>
                                        <p:cTn id="101" dur="1000"/>
                                        <p:tgtEl>
                                          <p:spTgt spid="45"/>
                                        </p:tgtEl>
                                      </p:cBhvr>
                                    </p:animEffect>
                                    <p:anim calcmode="lin" valueType="num">
                                      <p:cBhvr>
                                        <p:cTn id="102" dur="1000" fill="hold"/>
                                        <p:tgtEl>
                                          <p:spTgt spid="45"/>
                                        </p:tgtEl>
                                        <p:attrNameLst>
                                          <p:attrName>ppt_x</p:attrName>
                                        </p:attrNameLst>
                                      </p:cBhvr>
                                      <p:tavLst>
                                        <p:tav tm="0">
                                          <p:val>
                                            <p:strVal val="#ppt_x"/>
                                          </p:val>
                                        </p:tav>
                                        <p:tav tm="100000">
                                          <p:val>
                                            <p:strVal val="#ppt_x"/>
                                          </p:val>
                                        </p:tav>
                                      </p:tavLst>
                                    </p:anim>
                                    <p:anim calcmode="lin" valueType="num">
                                      <p:cBhvr>
                                        <p:cTn id="103" dur="1000" fill="hold"/>
                                        <p:tgtEl>
                                          <p:spTgt spid="4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24" grpId="0" animBg="1"/>
      <p:bldP spid="25" grpId="0" animBg="1"/>
      <p:bldP spid="17" grpId="0"/>
      <p:bldP spid="33" grpId="0"/>
      <p:bldP spid="10" grpId="0" animBg="1"/>
      <p:bldP spid="20" grpId="0" animBg="1"/>
      <p:bldP spid="23" grpId="0" animBg="1"/>
      <p:bldP spid="27" grpId="0"/>
      <p:bldP spid="28" grpId="0"/>
      <p:bldP spid="29" grpId="0"/>
      <p:bldP spid="30" grpId="0"/>
      <p:bldP spid="31" grpId="0"/>
      <p:bldP spid="3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698500" y="-582990"/>
            <a:ext cx="13589000" cy="8023980"/>
            <a:chOff x="-863600" y="-584200"/>
            <a:chExt cx="13335000" cy="7874000"/>
          </a:xfrm>
          <a:solidFill>
            <a:srgbClr val="E6E6E6"/>
          </a:solidFill>
        </p:grpSpPr>
        <p:grpSp>
          <p:nvGrpSpPr>
            <p:cNvPr id="4" name="组合 3"/>
            <p:cNvGrpSpPr/>
            <p:nvPr/>
          </p:nvGrpSpPr>
          <p:grpSpPr>
            <a:xfrm>
              <a:off x="-863600" y="-584200"/>
              <a:ext cx="165100" cy="7874000"/>
              <a:chOff x="-863600" y="-584200"/>
              <a:chExt cx="165100" cy="7874000"/>
            </a:xfrm>
            <a:grpFill/>
          </p:grpSpPr>
          <p:sp>
            <p:nvSpPr>
              <p:cNvPr id="2" name="椭圆 1"/>
              <p:cNvSpPr/>
              <p:nvPr/>
            </p:nvSpPr>
            <p:spPr>
              <a:xfrm>
                <a:off x="-863600" y="-584200"/>
                <a:ext cx="165100" cy="165100"/>
              </a:xfrm>
              <a:prstGeom prst="ellipse">
                <a:avLst/>
              </a:prstGeom>
              <a:grp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椭圆 2"/>
              <p:cNvSpPr/>
              <p:nvPr/>
            </p:nvSpPr>
            <p:spPr>
              <a:xfrm>
                <a:off x="-863600" y="7124700"/>
                <a:ext cx="165100" cy="165100"/>
              </a:xfrm>
              <a:prstGeom prst="ellipse">
                <a:avLst/>
              </a:prstGeom>
              <a:grp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 name="组合 4"/>
            <p:cNvGrpSpPr/>
            <p:nvPr/>
          </p:nvGrpSpPr>
          <p:grpSpPr>
            <a:xfrm>
              <a:off x="12306300" y="-584200"/>
              <a:ext cx="165100" cy="7874000"/>
              <a:chOff x="-863600" y="-584200"/>
              <a:chExt cx="165100" cy="7874000"/>
            </a:xfrm>
            <a:grpFill/>
          </p:grpSpPr>
          <p:sp>
            <p:nvSpPr>
              <p:cNvPr id="6" name="椭圆 5"/>
              <p:cNvSpPr/>
              <p:nvPr/>
            </p:nvSpPr>
            <p:spPr>
              <a:xfrm>
                <a:off x="-863600" y="-584200"/>
                <a:ext cx="165100" cy="165100"/>
              </a:xfrm>
              <a:prstGeom prst="ellipse">
                <a:avLst/>
              </a:prstGeom>
              <a:grp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p:nvSpPr>
            <p:spPr>
              <a:xfrm>
                <a:off x="-863600" y="7124700"/>
                <a:ext cx="165100" cy="165100"/>
              </a:xfrm>
              <a:prstGeom prst="ellipse">
                <a:avLst/>
              </a:prstGeom>
              <a:grp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7" name="文本框 16"/>
          <p:cNvSpPr txBox="1"/>
          <p:nvPr/>
        </p:nvSpPr>
        <p:spPr>
          <a:xfrm>
            <a:off x="4387850" y="1147207"/>
            <a:ext cx="3416300" cy="230832"/>
          </a:xfrm>
          <a:prstGeom prst="rect">
            <a:avLst/>
          </a:prstGeom>
          <a:noFill/>
        </p:spPr>
        <p:txBody>
          <a:bodyPr wrap="square" rtlCol="0">
            <a:spAutoFit/>
          </a:bodyPr>
          <a:lstStyle/>
          <a:p>
            <a:pPr algn="dist"/>
            <a:r>
              <a:rPr lang="en-US" altLang="zh-CN" sz="900" spc="300" dirty="0">
                <a:solidFill>
                  <a:schemeClr val="tx1">
                    <a:lumMod val="50000"/>
                    <a:lumOff val="50000"/>
                  </a:schemeClr>
                </a:solidFill>
                <a:latin typeface="+mn-ea"/>
              </a:rPr>
              <a:t>SCIENCE AND TECHNOLOGY</a:t>
            </a:r>
            <a:endParaRPr lang="zh-CN" altLang="en-US" sz="900" spc="300" dirty="0">
              <a:solidFill>
                <a:schemeClr val="tx1">
                  <a:lumMod val="50000"/>
                  <a:lumOff val="50000"/>
                </a:schemeClr>
              </a:solidFill>
              <a:latin typeface="+mn-ea"/>
            </a:endParaRPr>
          </a:p>
        </p:txBody>
      </p:sp>
      <p:sp>
        <p:nvSpPr>
          <p:cNvPr id="33" name="文本框 32"/>
          <p:cNvSpPr txBox="1"/>
          <p:nvPr/>
        </p:nvSpPr>
        <p:spPr>
          <a:xfrm>
            <a:off x="4718957" y="541929"/>
            <a:ext cx="2754086" cy="707886"/>
          </a:xfrm>
          <a:prstGeom prst="rect">
            <a:avLst/>
          </a:prstGeom>
          <a:noFill/>
        </p:spPr>
        <p:txBody>
          <a:bodyPr wrap="square" rtlCol="0">
            <a:spAutoFit/>
          </a:bodyPr>
          <a:lstStyle/>
          <a:p>
            <a:pPr algn="ctr"/>
            <a:r>
              <a:rPr lang="zh-CN" altLang="en-US" sz="4000" spc="600" dirty="0">
                <a:solidFill>
                  <a:srgbClr val="4C678E"/>
                </a:solidFill>
                <a:latin typeface="思源宋体 Heavy" panose="02020900000000000000" pitchFamily="18" charset="-122"/>
                <a:ea typeface="思源宋体 Heavy" panose="02020900000000000000" pitchFamily="18" charset="-122"/>
              </a:rPr>
              <a:t>结果分析</a:t>
            </a:r>
            <a:endParaRPr lang="zh-CN" altLang="en-US" sz="4000" spc="600" dirty="0">
              <a:solidFill>
                <a:srgbClr val="4C678E"/>
              </a:solidFill>
              <a:latin typeface="思源宋体 Heavy" panose="02020900000000000000" pitchFamily="18" charset="-122"/>
              <a:ea typeface="思源宋体 Heavy" panose="02020900000000000000" pitchFamily="18" charset="-122"/>
            </a:endParaRPr>
          </a:p>
        </p:txBody>
      </p:sp>
      <p:grpSp>
        <p:nvGrpSpPr>
          <p:cNvPr id="9" name="组合 8"/>
          <p:cNvGrpSpPr/>
          <p:nvPr/>
        </p:nvGrpSpPr>
        <p:grpSpPr>
          <a:xfrm>
            <a:off x="3850602" y="939639"/>
            <a:ext cx="4490797" cy="0"/>
            <a:chOff x="3893464" y="1130139"/>
            <a:chExt cx="4490797" cy="0"/>
          </a:xfrm>
        </p:grpSpPr>
        <p:cxnSp>
          <p:nvCxnSpPr>
            <p:cNvPr id="36" name="直接箭头连接符 25"/>
            <p:cNvCxnSpPr/>
            <p:nvPr/>
          </p:nvCxnSpPr>
          <p:spPr>
            <a:xfrm>
              <a:off x="3893464" y="1130139"/>
              <a:ext cx="820497" cy="0"/>
            </a:xfrm>
            <a:prstGeom prst="straightConnector1">
              <a:avLst/>
            </a:prstGeom>
            <a:ln>
              <a:gradFill>
                <a:gsLst>
                  <a:gs pos="100000">
                    <a:srgbClr val="4C678E">
                      <a:alpha val="0"/>
                    </a:srgbClr>
                  </a:gs>
                  <a:gs pos="0">
                    <a:srgbClr val="4C678E"/>
                  </a:gs>
                </a:gsLst>
                <a:lin ang="10800000" scaled="0"/>
              </a:gradFill>
              <a:tailEnd type="oval"/>
            </a:ln>
          </p:spPr>
          <p:style>
            <a:lnRef idx="1">
              <a:schemeClr val="accent1"/>
            </a:lnRef>
            <a:fillRef idx="0">
              <a:schemeClr val="accent1"/>
            </a:fillRef>
            <a:effectRef idx="0">
              <a:schemeClr val="accent1"/>
            </a:effectRef>
            <a:fontRef idx="minor">
              <a:schemeClr val="tx1"/>
            </a:fontRef>
          </p:style>
        </p:cxnSp>
        <p:cxnSp>
          <p:nvCxnSpPr>
            <p:cNvPr id="50" name="直接箭头连接符 25"/>
            <p:cNvCxnSpPr/>
            <p:nvPr/>
          </p:nvCxnSpPr>
          <p:spPr>
            <a:xfrm flipH="1">
              <a:off x="7563764" y="1130139"/>
              <a:ext cx="820497" cy="0"/>
            </a:xfrm>
            <a:prstGeom prst="straightConnector1">
              <a:avLst/>
            </a:prstGeom>
            <a:ln>
              <a:gradFill>
                <a:gsLst>
                  <a:gs pos="100000">
                    <a:srgbClr val="4C678E">
                      <a:alpha val="0"/>
                    </a:srgbClr>
                  </a:gs>
                  <a:gs pos="0">
                    <a:srgbClr val="4C678E"/>
                  </a:gs>
                </a:gsLst>
                <a:lin ang="10800000" scaled="0"/>
              </a:gradFill>
              <a:tailEnd type="oval"/>
            </a:ln>
          </p:spPr>
          <p:style>
            <a:lnRef idx="1">
              <a:schemeClr val="accent1"/>
            </a:lnRef>
            <a:fillRef idx="0">
              <a:schemeClr val="accent1"/>
            </a:fillRef>
            <a:effectRef idx="0">
              <a:schemeClr val="accent1"/>
            </a:effectRef>
            <a:fontRef idx="minor">
              <a:schemeClr val="tx1"/>
            </a:fontRef>
          </p:style>
        </p:cxnSp>
      </p:grpSp>
      <p:sp>
        <p:nvSpPr>
          <p:cNvPr id="10" name="矩形 9"/>
          <p:cNvSpPr/>
          <p:nvPr/>
        </p:nvSpPr>
        <p:spPr>
          <a:xfrm>
            <a:off x="698500" y="1816100"/>
            <a:ext cx="7518400" cy="3594096"/>
          </a:xfrm>
          <a:prstGeom prst="rect">
            <a:avLst/>
          </a:prstGeom>
          <a:gradFill flip="none" rotWithShape="1">
            <a:gsLst>
              <a:gs pos="0">
                <a:srgbClr val="4C678E"/>
              </a:gs>
              <a:gs pos="100000">
                <a:srgbClr val="4C678E">
                  <a:alpha val="97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8394700" y="1816100"/>
            <a:ext cx="3098800" cy="3594096"/>
          </a:xfrm>
          <a:prstGeom prst="rect">
            <a:avLst/>
          </a:prstGeom>
          <a:blipFill dpi="0" rotWithShape="1">
            <a:blip r:embed="rId1">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1" name="组合 10"/>
          <p:cNvGrpSpPr/>
          <p:nvPr/>
        </p:nvGrpSpPr>
        <p:grpSpPr>
          <a:xfrm>
            <a:off x="1295400" y="2454959"/>
            <a:ext cx="2806700" cy="1549154"/>
            <a:chOff x="1587500" y="3051859"/>
            <a:chExt cx="2806700" cy="1549154"/>
          </a:xfrm>
        </p:grpSpPr>
        <p:sp>
          <p:nvSpPr>
            <p:cNvPr id="16" name="矩形 15"/>
            <p:cNvSpPr/>
            <p:nvPr/>
          </p:nvSpPr>
          <p:spPr>
            <a:xfrm>
              <a:off x="1587500" y="3051859"/>
              <a:ext cx="1123274" cy="413062"/>
            </a:xfrm>
            <a:prstGeom prst="rect">
              <a:avLst/>
            </a:prstGeom>
            <a:noFill/>
          </p:spPr>
          <p:txBody>
            <a:bodyPr wrap="square" lIns="0" tIns="0" rIns="0" bIns="0" rtlCol="0">
              <a:spAutoFit/>
            </a:bodyPr>
            <a:lstStyle/>
            <a:p>
              <a:pPr algn="just" hangingPunct="0">
                <a:lnSpc>
                  <a:spcPct val="150000"/>
                </a:lnSpc>
              </a:pPr>
              <a:r>
                <a:rPr lang="zh-CN" altLang="en-US" sz="2000" b="1" dirty="0">
                  <a:solidFill>
                    <a:schemeClr val="bg1"/>
                  </a:solidFill>
                  <a:latin typeface="思源黑体 CN Bold" panose="020B0800000000000000" pitchFamily="34" charset="-122"/>
                  <a:ea typeface="思源黑体 CN Bold" panose="020B0800000000000000" pitchFamily="34" charset="-122"/>
                  <a:cs typeface="+mn-ea"/>
                  <a:sym typeface="+mn-lt"/>
                </a:rPr>
                <a:t>文本标题</a:t>
              </a:r>
              <a:endParaRPr lang="zh-CN" altLang="en-US" sz="2000" b="1" dirty="0">
                <a:solidFill>
                  <a:schemeClr val="bg1"/>
                </a:solidFill>
                <a:latin typeface="思源黑体 CN Bold" panose="020B0800000000000000" pitchFamily="34" charset="-122"/>
                <a:ea typeface="思源黑体 CN Bold" panose="020B0800000000000000" pitchFamily="34" charset="-122"/>
                <a:cs typeface="+mn-ea"/>
                <a:sym typeface="+mn-lt"/>
              </a:endParaRPr>
            </a:p>
          </p:txBody>
        </p:sp>
        <p:sp>
          <p:nvSpPr>
            <p:cNvPr id="18" name="矩形 17"/>
            <p:cNvSpPr/>
            <p:nvPr/>
          </p:nvSpPr>
          <p:spPr>
            <a:xfrm>
              <a:off x="1587500" y="3531297"/>
              <a:ext cx="2806700" cy="1069716"/>
            </a:xfrm>
            <a:prstGeom prst="rect">
              <a:avLst/>
            </a:prstGeom>
            <a:noFill/>
          </p:spPr>
          <p:txBody>
            <a:bodyPr wrap="square" lIns="0" tIns="0" rIns="0" bIns="0" rtlCol="0">
              <a:spAutoFit/>
            </a:bodyPr>
            <a:lstStyle/>
            <a:p>
              <a:pPr algn="just" hangingPunct="0">
                <a:lnSpc>
                  <a:spcPct val="150000"/>
                </a:lnSpc>
              </a:pPr>
              <a:r>
                <a:rPr lang="zh-CN" altLang="en-US" sz="1600" dirty="0">
                  <a:solidFill>
                    <a:schemeClr val="bg1"/>
                  </a:solidFill>
                  <a:latin typeface="思源黑体 CN Normal" panose="020B0400000000000000" pitchFamily="34" charset="-122"/>
                  <a:ea typeface="思源黑体 CN Normal" panose="020B0400000000000000" pitchFamily="34" charset="-122"/>
                  <a:cs typeface="+mn-ea"/>
                  <a:sym typeface="+mn-lt"/>
                </a:rPr>
                <a:t>点击这里，输入您的文本文字，更改文字的颜色或者大小属性。</a:t>
              </a:r>
              <a:endParaRPr lang="zh-CN" altLang="en-US" sz="1600" dirty="0">
                <a:solidFill>
                  <a:schemeClr val="bg1"/>
                </a:solidFill>
                <a:latin typeface="思源黑体 CN Normal" panose="020B0400000000000000" pitchFamily="34" charset="-122"/>
                <a:ea typeface="思源黑体 CN Normal" panose="020B0400000000000000" pitchFamily="34" charset="-122"/>
                <a:cs typeface="+mn-ea"/>
                <a:sym typeface="+mn-lt"/>
              </a:endParaRPr>
            </a:p>
          </p:txBody>
        </p:sp>
      </p:grpSp>
      <p:grpSp>
        <p:nvGrpSpPr>
          <p:cNvPr id="19" name="组合 18"/>
          <p:cNvGrpSpPr/>
          <p:nvPr/>
        </p:nvGrpSpPr>
        <p:grpSpPr>
          <a:xfrm>
            <a:off x="4826000" y="2454959"/>
            <a:ext cx="2806700" cy="1549154"/>
            <a:chOff x="1587500" y="3051859"/>
            <a:chExt cx="2806700" cy="1549154"/>
          </a:xfrm>
        </p:grpSpPr>
        <p:sp>
          <p:nvSpPr>
            <p:cNvPr id="20" name="矩形 19"/>
            <p:cNvSpPr/>
            <p:nvPr/>
          </p:nvSpPr>
          <p:spPr>
            <a:xfrm>
              <a:off x="1587500" y="3051859"/>
              <a:ext cx="1123274" cy="413062"/>
            </a:xfrm>
            <a:prstGeom prst="rect">
              <a:avLst/>
            </a:prstGeom>
            <a:noFill/>
          </p:spPr>
          <p:txBody>
            <a:bodyPr wrap="square" lIns="0" tIns="0" rIns="0" bIns="0" rtlCol="0">
              <a:spAutoFit/>
            </a:bodyPr>
            <a:lstStyle/>
            <a:p>
              <a:pPr algn="just" hangingPunct="0">
                <a:lnSpc>
                  <a:spcPct val="150000"/>
                </a:lnSpc>
              </a:pPr>
              <a:r>
                <a:rPr lang="zh-CN" altLang="en-US" sz="2000" b="1" dirty="0">
                  <a:solidFill>
                    <a:schemeClr val="bg1"/>
                  </a:solidFill>
                  <a:latin typeface="思源黑体 CN Bold" panose="020B0800000000000000" pitchFamily="34" charset="-122"/>
                  <a:ea typeface="思源黑体 CN Bold" panose="020B0800000000000000" pitchFamily="34" charset="-122"/>
                  <a:cs typeface="+mn-ea"/>
                  <a:sym typeface="+mn-lt"/>
                </a:rPr>
                <a:t>文本标题</a:t>
              </a:r>
              <a:endParaRPr lang="zh-CN" altLang="en-US" sz="2000" b="1" dirty="0">
                <a:solidFill>
                  <a:schemeClr val="bg1"/>
                </a:solidFill>
                <a:latin typeface="思源黑体 CN Bold" panose="020B0800000000000000" pitchFamily="34" charset="-122"/>
                <a:ea typeface="思源黑体 CN Bold" panose="020B0800000000000000" pitchFamily="34" charset="-122"/>
                <a:cs typeface="+mn-ea"/>
                <a:sym typeface="+mn-lt"/>
              </a:endParaRPr>
            </a:p>
          </p:txBody>
        </p:sp>
        <p:sp>
          <p:nvSpPr>
            <p:cNvPr id="21" name="矩形 20"/>
            <p:cNvSpPr/>
            <p:nvPr/>
          </p:nvSpPr>
          <p:spPr>
            <a:xfrm>
              <a:off x="1587500" y="3531297"/>
              <a:ext cx="2806700" cy="1069716"/>
            </a:xfrm>
            <a:prstGeom prst="rect">
              <a:avLst/>
            </a:prstGeom>
            <a:noFill/>
          </p:spPr>
          <p:txBody>
            <a:bodyPr wrap="square" lIns="0" tIns="0" rIns="0" bIns="0" rtlCol="0">
              <a:spAutoFit/>
            </a:bodyPr>
            <a:lstStyle/>
            <a:p>
              <a:pPr algn="just" hangingPunct="0">
                <a:lnSpc>
                  <a:spcPct val="150000"/>
                </a:lnSpc>
              </a:pPr>
              <a:r>
                <a:rPr lang="zh-CN" altLang="en-US" sz="1600" dirty="0">
                  <a:solidFill>
                    <a:schemeClr val="bg1"/>
                  </a:solidFill>
                  <a:latin typeface="思源黑体 CN Normal" panose="020B0400000000000000" pitchFamily="34" charset="-122"/>
                  <a:ea typeface="思源黑体 CN Normal" panose="020B0400000000000000" pitchFamily="34" charset="-122"/>
                  <a:cs typeface="+mn-ea"/>
                  <a:sym typeface="+mn-lt"/>
                </a:rPr>
                <a:t>点击这里，输入您的文本文字，更改文字的颜色或者大小属性。</a:t>
              </a:r>
              <a:endParaRPr lang="zh-CN" altLang="en-US" sz="1600" dirty="0">
                <a:solidFill>
                  <a:schemeClr val="bg1"/>
                </a:solidFill>
                <a:latin typeface="思源黑体 CN Normal" panose="020B0400000000000000" pitchFamily="34" charset="-122"/>
                <a:ea typeface="思源黑体 CN Normal" panose="020B0400000000000000" pitchFamily="34" charset="-122"/>
                <a:cs typeface="+mn-ea"/>
                <a:sym typeface="+mn-lt"/>
              </a:endParaRPr>
            </a:p>
          </p:txBody>
        </p:sp>
      </p:grpSp>
      <p:sp>
        <p:nvSpPr>
          <p:cNvPr id="22" name="文本框 21"/>
          <p:cNvSpPr txBox="1"/>
          <p:nvPr/>
        </p:nvSpPr>
        <p:spPr>
          <a:xfrm>
            <a:off x="1089665" y="4257814"/>
            <a:ext cx="1452870" cy="707886"/>
          </a:xfrm>
          <a:prstGeom prst="rect">
            <a:avLst/>
          </a:prstGeom>
          <a:noFill/>
        </p:spPr>
        <p:txBody>
          <a:bodyPr wrap="square" rtlCol="0">
            <a:spAutoFit/>
          </a:bodyPr>
          <a:lstStyle/>
          <a:p>
            <a:pPr algn="ctr"/>
            <a:r>
              <a:rPr lang="en-US" altLang="zh-CN" sz="4000" b="1" dirty="0">
                <a:solidFill>
                  <a:schemeClr val="bg1"/>
                </a:solidFill>
                <a:latin typeface="思源黑体 CN Heavy" panose="020B0A00000000000000" pitchFamily="34" charset="-122"/>
                <a:ea typeface="思源黑体 CN Heavy" panose="020B0A00000000000000" pitchFamily="34" charset="-122"/>
              </a:rPr>
              <a:t>50</a:t>
            </a:r>
            <a:r>
              <a:rPr kumimoji="0" lang="en-US" altLang="zh-CN" sz="4000" b="1" i="0" u="none" strike="noStrike" kern="1200" cap="none" spc="0" normalizeH="0" baseline="0" noProof="0" dirty="0">
                <a:ln>
                  <a:noFill/>
                </a:ln>
                <a:solidFill>
                  <a:schemeClr val="bg1"/>
                </a:solidFill>
                <a:effectLst/>
                <a:uLnTx/>
                <a:uFillTx/>
                <a:latin typeface="思源黑体 CN Heavy" panose="020B0A00000000000000" pitchFamily="34" charset="-122"/>
                <a:ea typeface="思源黑体 CN Heavy" panose="020B0A00000000000000" pitchFamily="34" charset="-122"/>
              </a:rPr>
              <a:t>%</a:t>
            </a:r>
            <a:endParaRPr kumimoji="0" lang="en-US" altLang="zh-CN" sz="4000" b="1" i="0" u="none" strike="noStrike" kern="1200" cap="none" spc="0" normalizeH="0" baseline="0" noProof="0" dirty="0">
              <a:ln>
                <a:noFill/>
              </a:ln>
              <a:solidFill>
                <a:schemeClr val="bg1"/>
              </a:solidFill>
              <a:effectLst/>
              <a:uLnTx/>
              <a:uFillTx/>
              <a:latin typeface="思源黑体 CN Heavy" panose="020B0A00000000000000" pitchFamily="34" charset="-122"/>
              <a:ea typeface="思源黑体 CN Heavy" panose="020B0A00000000000000" pitchFamily="34" charset="-122"/>
            </a:endParaRPr>
          </a:p>
        </p:txBody>
      </p:sp>
      <p:sp>
        <p:nvSpPr>
          <p:cNvPr id="23" name="文本框 22"/>
          <p:cNvSpPr txBox="1"/>
          <p:nvPr/>
        </p:nvSpPr>
        <p:spPr>
          <a:xfrm>
            <a:off x="4645665" y="4257814"/>
            <a:ext cx="1452870" cy="707886"/>
          </a:xfrm>
          <a:prstGeom prst="rect">
            <a:avLst/>
          </a:prstGeom>
          <a:noFill/>
        </p:spPr>
        <p:txBody>
          <a:bodyPr wrap="square" rtlCol="0">
            <a:spAutoFit/>
          </a:bodyPr>
          <a:lstStyle/>
          <a:p>
            <a:pPr algn="ctr"/>
            <a:r>
              <a:rPr lang="en-US" altLang="zh-CN" sz="4000" b="1" dirty="0">
                <a:solidFill>
                  <a:schemeClr val="bg1"/>
                </a:solidFill>
                <a:latin typeface="思源黑体 CN Heavy" panose="020B0A00000000000000" pitchFamily="34" charset="-122"/>
                <a:ea typeface="思源黑体 CN Heavy" panose="020B0A00000000000000" pitchFamily="34" charset="-122"/>
              </a:rPr>
              <a:t>98</a:t>
            </a:r>
            <a:r>
              <a:rPr kumimoji="0" lang="en-US" altLang="zh-CN" sz="4000" b="1" i="0" u="none" strike="noStrike" kern="1200" cap="none" spc="0" normalizeH="0" baseline="0" noProof="0" dirty="0">
                <a:ln>
                  <a:noFill/>
                </a:ln>
                <a:solidFill>
                  <a:schemeClr val="bg1"/>
                </a:solidFill>
                <a:effectLst/>
                <a:uLnTx/>
                <a:uFillTx/>
                <a:latin typeface="思源黑体 CN Heavy" panose="020B0A00000000000000" pitchFamily="34" charset="-122"/>
                <a:ea typeface="思源黑体 CN Heavy" panose="020B0A00000000000000" pitchFamily="34" charset="-122"/>
              </a:rPr>
              <a:t>%</a:t>
            </a:r>
            <a:endParaRPr kumimoji="0" lang="en-US" altLang="zh-CN" sz="4000" b="1" i="0" u="none" strike="noStrike" kern="1200" cap="none" spc="0" normalizeH="0" baseline="0" noProof="0" dirty="0">
              <a:ln>
                <a:noFill/>
              </a:ln>
              <a:solidFill>
                <a:schemeClr val="bg1"/>
              </a:solidFill>
              <a:effectLst/>
              <a:uLnTx/>
              <a:uFillTx/>
              <a:latin typeface="思源黑体 CN Heavy" panose="020B0A00000000000000" pitchFamily="34" charset="-122"/>
              <a:ea typeface="思源黑体 CN Heavy" panose="020B0A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900" advTm="0">
        <p14:warp dir="in"/>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childTnLst>
                                </p:cTn>
                              </p:par>
                              <p:par>
                                <p:cTn id="10" presetID="42" presetClass="entr" presetSubtype="0" fill="hold" grpId="0" nodeType="with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fade">
                                      <p:cBhvr>
                                        <p:cTn id="12" dur="1000"/>
                                        <p:tgtEl>
                                          <p:spTgt spid="17"/>
                                        </p:tgtEl>
                                      </p:cBhvr>
                                    </p:animEffect>
                                    <p:anim calcmode="lin" valueType="num">
                                      <p:cBhvr>
                                        <p:cTn id="13" dur="1000" fill="hold"/>
                                        <p:tgtEl>
                                          <p:spTgt spid="17"/>
                                        </p:tgtEl>
                                        <p:attrNameLst>
                                          <p:attrName>ppt_x</p:attrName>
                                        </p:attrNameLst>
                                      </p:cBhvr>
                                      <p:tavLst>
                                        <p:tav tm="0">
                                          <p:val>
                                            <p:strVal val="#ppt_x"/>
                                          </p:val>
                                        </p:tav>
                                        <p:tav tm="100000">
                                          <p:val>
                                            <p:strVal val="#ppt_x"/>
                                          </p:val>
                                        </p:tav>
                                      </p:tavLst>
                                    </p:anim>
                                    <p:anim calcmode="lin" valueType="num">
                                      <p:cBhvr>
                                        <p:cTn id="14" dur="1000" fill="hold"/>
                                        <p:tgtEl>
                                          <p:spTgt spid="17"/>
                                        </p:tgtEl>
                                        <p:attrNameLst>
                                          <p:attrName>ppt_y</p:attrName>
                                        </p:attrNameLst>
                                      </p:cBhvr>
                                      <p:tavLst>
                                        <p:tav tm="0">
                                          <p:val>
                                            <p:strVal val="#ppt_y+.1"/>
                                          </p:val>
                                        </p:tav>
                                        <p:tav tm="100000">
                                          <p:val>
                                            <p:strVal val="#ppt_y"/>
                                          </p:val>
                                        </p:tav>
                                      </p:tavLst>
                                    </p:anim>
                                  </p:childTnLst>
                                </p:cTn>
                              </p:par>
                              <p:par>
                                <p:cTn id="15" presetID="53" presetClass="entr" presetSubtype="16" fill="hold" grpId="0" nodeType="withEffect">
                                  <p:stCondLst>
                                    <p:cond delay="0"/>
                                  </p:stCondLst>
                                  <p:childTnLst>
                                    <p:set>
                                      <p:cBhvr>
                                        <p:cTn id="16" dur="1" fill="hold">
                                          <p:stCondLst>
                                            <p:cond delay="0"/>
                                          </p:stCondLst>
                                        </p:cTn>
                                        <p:tgtEl>
                                          <p:spTgt spid="33"/>
                                        </p:tgtEl>
                                        <p:attrNameLst>
                                          <p:attrName>style.visibility</p:attrName>
                                        </p:attrNameLst>
                                      </p:cBhvr>
                                      <p:to>
                                        <p:strVal val="visible"/>
                                      </p:to>
                                    </p:set>
                                    <p:anim calcmode="lin" valueType="num">
                                      <p:cBhvr>
                                        <p:cTn id="17" dur="500" fill="hold"/>
                                        <p:tgtEl>
                                          <p:spTgt spid="33"/>
                                        </p:tgtEl>
                                        <p:attrNameLst>
                                          <p:attrName>ppt_w</p:attrName>
                                        </p:attrNameLst>
                                      </p:cBhvr>
                                      <p:tavLst>
                                        <p:tav tm="0">
                                          <p:val>
                                            <p:fltVal val="0"/>
                                          </p:val>
                                        </p:tav>
                                        <p:tav tm="100000">
                                          <p:val>
                                            <p:strVal val="#ppt_w"/>
                                          </p:val>
                                        </p:tav>
                                      </p:tavLst>
                                    </p:anim>
                                    <p:anim calcmode="lin" valueType="num">
                                      <p:cBhvr>
                                        <p:cTn id="18" dur="500" fill="hold"/>
                                        <p:tgtEl>
                                          <p:spTgt spid="33"/>
                                        </p:tgtEl>
                                        <p:attrNameLst>
                                          <p:attrName>ppt_h</p:attrName>
                                        </p:attrNameLst>
                                      </p:cBhvr>
                                      <p:tavLst>
                                        <p:tav tm="0">
                                          <p:val>
                                            <p:fltVal val="0"/>
                                          </p:val>
                                        </p:tav>
                                        <p:tav tm="100000">
                                          <p:val>
                                            <p:strVal val="#ppt_h"/>
                                          </p:val>
                                        </p:tav>
                                      </p:tavLst>
                                    </p:anim>
                                    <p:animEffect transition="in" filter="fade">
                                      <p:cBhvr>
                                        <p:cTn id="19" dur="500"/>
                                        <p:tgtEl>
                                          <p:spTgt spid="33"/>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4" fill="hold" grpId="0" nodeType="clickEffect">
                                  <p:stCondLst>
                                    <p:cond delay="0"/>
                                  </p:stCondLst>
                                  <p:childTnLst>
                                    <p:set>
                                      <p:cBhvr>
                                        <p:cTn id="23" dur="1" fill="hold">
                                          <p:stCondLst>
                                            <p:cond delay="0"/>
                                          </p:stCondLst>
                                        </p:cTn>
                                        <p:tgtEl>
                                          <p:spTgt spid="15"/>
                                        </p:tgtEl>
                                        <p:attrNameLst>
                                          <p:attrName>style.visibility</p:attrName>
                                        </p:attrNameLst>
                                      </p:cBhvr>
                                      <p:to>
                                        <p:strVal val="visible"/>
                                      </p:to>
                                    </p:set>
                                    <p:animEffect transition="in" filter="wipe(down)">
                                      <p:cBhvr>
                                        <p:cTn id="24" dur="500"/>
                                        <p:tgtEl>
                                          <p:spTgt spid="15"/>
                                        </p:tgtEl>
                                      </p:cBhvr>
                                    </p:animEffect>
                                  </p:childTnLst>
                                </p:cTn>
                              </p:par>
                            </p:childTnLst>
                          </p:cTn>
                        </p:par>
                      </p:childTnLst>
                    </p:cTn>
                  </p:par>
                  <p:par>
                    <p:cTn id="25" fill="hold">
                      <p:stCondLst>
                        <p:cond delay="indefinite"/>
                      </p:stCondLst>
                      <p:childTnLst>
                        <p:par>
                          <p:cTn id="26" fill="hold">
                            <p:stCondLst>
                              <p:cond delay="0"/>
                            </p:stCondLst>
                            <p:childTnLst>
                              <p:par>
                                <p:cTn id="27" presetID="16" presetClass="entr" presetSubtype="21" fill="hold" grpId="0" nodeType="clickEffect">
                                  <p:stCondLst>
                                    <p:cond delay="0"/>
                                  </p:stCondLst>
                                  <p:childTnLst>
                                    <p:set>
                                      <p:cBhvr>
                                        <p:cTn id="28" dur="1" fill="hold">
                                          <p:stCondLst>
                                            <p:cond delay="0"/>
                                          </p:stCondLst>
                                        </p:cTn>
                                        <p:tgtEl>
                                          <p:spTgt spid="10"/>
                                        </p:tgtEl>
                                        <p:attrNameLst>
                                          <p:attrName>style.visibility</p:attrName>
                                        </p:attrNameLst>
                                      </p:cBhvr>
                                      <p:to>
                                        <p:strVal val="visible"/>
                                      </p:to>
                                    </p:set>
                                    <p:animEffect transition="in" filter="barn(inVertical)">
                                      <p:cBhvr>
                                        <p:cTn id="29" dur="500"/>
                                        <p:tgtEl>
                                          <p:spTgt spid="10"/>
                                        </p:tgtEl>
                                      </p:cBhvr>
                                    </p:animEffect>
                                  </p:childTnLst>
                                </p:cTn>
                              </p:par>
                            </p:childTnLst>
                          </p:cTn>
                        </p:par>
                        <p:par>
                          <p:cTn id="30" fill="hold">
                            <p:stCondLst>
                              <p:cond delay="500"/>
                            </p:stCondLst>
                            <p:childTnLst>
                              <p:par>
                                <p:cTn id="31" presetID="42" presetClass="entr" presetSubtype="0" fill="hold" nodeType="afterEffect">
                                  <p:stCondLst>
                                    <p:cond delay="0"/>
                                  </p:stCondLst>
                                  <p:childTnLst>
                                    <p:set>
                                      <p:cBhvr>
                                        <p:cTn id="32" dur="1" fill="hold">
                                          <p:stCondLst>
                                            <p:cond delay="0"/>
                                          </p:stCondLst>
                                        </p:cTn>
                                        <p:tgtEl>
                                          <p:spTgt spid="11"/>
                                        </p:tgtEl>
                                        <p:attrNameLst>
                                          <p:attrName>style.visibility</p:attrName>
                                        </p:attrNameLst>
                                      </p:cBhvr>
                                      <p:to>
                                        <p:strVal val="visible"/>
                                      </p:to>
                                    </p:set>
                                    <p:animEffect transition="in" filter="fade">
                                      <p:cBhvr>
                                        <p:cTn id="33" dur="1000"/>
                                        <p:tgtEl>
                                          <p:spTgt spid="11"/>
                                        </p:tgtEl>
                                      </p:cBhvr>
                                    </p:animEffect>
                                    <p:anim calcmode="lin" valueType="num">
                                      <p:cBhvr>
                                        <p:cTn id="34" dur="1000" fill="hold"/>
                                        <p:tgtEl>
                                          <p:spTgt spid="11"/>
                                        </p:tgtEl>
                                        <p:attrNameLst>
                                          <p:attrName>ppt_x</p:attrName>
                                        </p:attrNameLst>
                                      </p:cBhvr>
                                      <p:tavLst>
                                        <p:tav tm="0">
                                          <p:val>
                                            <p:strVal val="#ppt_x"/>
                                          </p:val>
                                        </p:tav>
                                        <p:tav tm="100000">
                                          <p:val>
                                            <p:strVal val="#ppt_x"/>
                                          </p:val>
                                        </p:tav>
                                      </p:tavLst>
                                    </p:anim>
                                    <p:anim calcmode="lin" valueType="num">
                                      <p:cBhvr>
                                        <p:cTn id="35" dur="1000" fill="hold"/>
                                        <p:tgtEl>
                                          <p:spTgt spid="11"/>
                                        </p:tgtEl>
                                        <p:attrNameLst>
                                          <p:attrName>ppt_y</p:attrName>
                                        </p:attrNameLst>
                                      </p:cBhvr>
                                      <p:tavLst>
                                        <p:tav tm="0">
                                          <p:val>
                                            <p:strVal val="#ppt_y+.1"/>
                                          </p:val>
                                        </p:tav>
                                        <p:tav tm="100000">
                                          <p:val>
                                            <p:strVal val="#ppt_y"/>
                                          </p:val>
                                        </p:tav>
                                      </p:tavLst>
                                    </p:anim>
                                  </p:childTnLst>
                                </p:cTn>
                              </p:par>
                            </p:childTnLst>
                          </p:cTn>
                        </p:par>
                        <p:par>
                          <p:cTn id="36" fill="hold">
                            <p:stCondLst>
                              <p:cond delay="1500"/>
                            </p:stCondLst>
                            <p:childTnLst>
                              <p:par>
                                <p:cTn id="37" presetID="42" presetClass="entr" presetSubtype="0" fill="hold" nodeType="afterEffect">
                                  <p:stCondLst>
                                    <p:cond delay="0"/>
                                  </p:stCondLst>
                                  <p:childTnLst>
                                    <p:set>
                                      <p:cBhvr>
                                        <p:cTn id="38" dur="1" fill="hold">
                                          <p:stCondLst>
                                            <p:cond delay="0"/>
                                          </p:stCondLst>
                                        </p:cTn>
                                        <p:tgtEl>
                                          <p:spTgt spid="19"/>
                                        </p:tgtEl>
                                        <p:attrNameLst>
                                          <p:attrName>style.visibility</p:attrName>
                                        </p:attrNameLst>
                                      </p:cBhvr>
                                      <p:to>
                                        <p:strVal val="visible"/>
                                      </p:to>
                                    </p:set>
                                    <p:animEffect transition="in" filter="fade">
                                      <p:cBhvr>
                                        <p:cTn id="39" dur="1000"/>
                                        <p:tgtEl>
                                          <p:spTgt spid="19"/>
                                        </p:tgtEl>
                                      </p:cBhvr>
                                    </p:animEffect>
                                    <p:anim calcmode="lin" valueType="num">
                                      <p:cBhvr>
                                        <p:cTn id="40" dur="1000" fill="hold"/>
                                        <p:tgtEl>
                                          <p:spTgt spid="19"/>
                                        </p:tgtEl>
                                        <p:attrNameLst>
                                          <p:attrName>ppt_x</p:attrName>
                                        </p:attrNameLst>
                                      </p:cBhvr>
                                      <p:tavLst>
                                        <p:tav tm="0">
                                          <p:val>
                                            <p:strVal val="#ppt_x"/>
                                          </p:val>
                                        </p:tav>
                                        <p:tav tm="100000">
                                          <p:val>
                                            <p:strVal val="#ppt_x"/>
                                          </p:val>
                                        </p:tav>
                                      </p:tavLst>
                                    </p:anim>
                                    <p:anim calcmode="lin" valueType="num">
                                      <p:cBhvr>
                                        <p:cTn id="41" dur="1000" fill="hold"/>
                                        <p:tgtEl>
                                          <p:spTgt spid="19"/>
                                        </p:tgtEl>
                                        <p:attrNameLst>
                                          <p:attrName>ppt_y</p:attrName>
                                        </p:attrNameLst>
                                      </p:cBhvr>
                                      <p:tavLst>
                                        <p:tav tm="0">
                                          <p:val>
                                            <p:strVal val="#ppt_y+.1"/>
                                          </p:val>
                                        </p:tav>
                                        <p:tav tm="100000">
                                          <p:val>
                                            <p:strVal val="#ppt_y"/>
                                          </p:val>
                                        </p:tav>
                                      </p:tavLst>
                                    </p:anim>
                                  </p:childTnLst>
                                </p:cTn>
                              </p:par>
                            </p:childTnLst>
                          </p:cTn>
                        </p:par>
                        <p:par>
                          <p:cTn id="42" fill="hold">
                            <p:stCondLst>
                              <p:cond delay="2500"/>
                            </p:stCondLst>
                            <p:childTnLst>
                              <p:par>
                                <p:cTn id="43" presetID="42" presetClass="entr" presetSubtype="0" fill="hold" grpId="0" nodeType="afterEffect">
                                  <p:stCondLst>
                                    <p:cond delay="0"/>
                                  </p:stCondLst>
                                  <p:childTnLst>
                                    <p:set>
                                      <p:cBhvr>
                                        <p:cTn id="44" dur="1" fill="hold">
                                          <p:stCondLst>
                                            <p:cond delay="0"/>
                                          </p:stCondLst>
                                        </p:cTn>
                                        <p:tgtEl>
                                          <p:spTgt spid="22"/>
                                        </p:tgtEl>
                                        <p:attrNameLst>
                                          <p:attrName>style.visibility</p:attrName>
                                        </p:attrNameLst>
                                      </p:cBhvr>
                                      <p:to>
                                        <p:strVal val="visible"/>
                                      </p:to>
                                    </p:set>
                                    <p:animEffect transition="in" filter="fade">
                                      <p:cBhvr>
                                        <p:cTn id="45" dur="1000"/>
                                        <p:tgtEl>
                                          <p:spTgt spid="22"/>
                                        </p:tgtEl>
                                      </p:cBhvr>
                                    </p:animEffect>
                                    <p:anim calcmode="lin" valueType="num">
                                      <p:cBhvr>
                                        <p:cTn id="46" dur="1000" fill="hold"/>
                                        <p:tgtEl>
                                          <p:spTgt spid="22"/>
                                        </p:tgtEl>
                                        <p:attrNameLst>
                                          <p:attrName>ppt_x</p:attrName>
                                        </p:attrNameLst>
                                      </p:cBhvr>
                                      <p:tavLst>
                                        <p:tav tm="0">
                                          <p:val>
                                            <p:strVal val="#ppt_x"/>
                                          </p:val>
                                        </p:tav>
                                        <p:tav tm="100000">
                                          <p:val>
                                            <p:strVal val="#ppt_x"/>
                                          </p:val>
                                        </p:tav>
                                      </p:tavLst>
                                    </p:anim>
                                    <p:anim calcmode="lin" valueType="num">
                                      <p:cBhvr>
                                        <p:cTn id="47" dur="1000" fill="hold"/>
                                        <p:tgtEl>
                                          <p:spTgt spid="22"/>
                                        </p:tgtEl>
                                        <p:attrNameLst>
                                          <p:attrName>ppt_y</p:attrName>
                                        </p:attrNameLst>
                                      </p:cBhvr>
                                      <p:tavLst>
                                        <p:tav tm="0">
                                          <p:val>
                                            <p:strVal val="#ppt_y+.1"/>
                                          </p:val>
                                        </p:tav>
                                        <p:tav tm="100000">
                                          <p:val>
                                            <p:strVal val="#ppt_y"/>
                                          </p:val>
                                        </p:tav>
                                      </p:tavLst>
                                    </p:anim>
                                  </p:childTnLst>
                                </p:cTn>
                              </p:par>
                            </p:childTnLst>
                          </p:cTn>
                        </p:par>
                        <p:par>
                          <p:cTn id="48" fill="hold">
                            <p:stCondLst>
                              <p:cond delay="3500"/>
                            </p:stCondLst>
                            <p:childTnLst>
                              <p:par>
                                <p:cTn id="49" presetID="42" presetClass="entr" presetSubtype="0" fill="hold" grpId="0" nodeType="afterEffect">
                                  <p:stCondLst>
                                    <p:cond delay="0"/>
                                  </p:stCondLst>
                                  <p:childTnLst>
                                    <p:set>
                                      <p:cBhvr>
                                        <p:cTn id="50" dur="1" fill="hold">
                                          <p:stCondLst>
                                            <p:cond delay="0"/>
                                          </p:stCondLst>
                                        </p:cTn>
                                        <p:tgtEl>
                                          <p:spTgt spid="23"/>
                                        </p:tgtEl>
                                        <p:attrNameLst>
                                          <p:attrName>style.visibility</p:attrName>
                                        </p:attrNameLst>
                                      </p:cBhvr>
                                      <p:to>
                                        <p:strVal val="visible"/>
                                      </p:to>
                                    </p:set>
                                    <p:animEffect transition="in" filter="fade">
                                      <p:cBhvr>
                                        <p:cTn id="51" dur="1000"/>
                                        <p:tgtEl>
                                          <p:spTgt spid="23"/>
                                        </p:tgtEl>
                                      </p:cBhvr>
                                    </p:animEffect>
                                    <p:anim calcmode="lin" valueType="num">
                                      <p:cBhvr>
                                        <p:cTn id="52" dur="1000" fill="hold"/>
                                        <p:tgtEl>
                                          <p:spTgt spid="23"/>
                                        </p:tgtEl>
                                        <p:attrNameLst>
                                          <p:attrName>ppt_x</p:attrName>
                                        </p:attrNameLst>
                                      </p:cBhvr>
                                      <p:tavLst>
                                        <p:tav tm="0">
                                          <p:val>
                                            <p:strVal val="#ppt_x"/>
                                          </p:val>
                                        </p:tav>
                                        <p:tav tm="100000">
                                          <p:val>
                                            <p:strVal val="#ppt_x"/>
                                          </p:val>
                                        </p:tav>
                                      </p:tavLst>
                                    </p:anim>
                                    <p:anim calcmode="lin" valueType="num">
                                      <p:cBhvr>
                                        <p:cTn id="53"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33" grpId="0"/>
      <p:bldP spid="10" grpId="0" animBg="1"/>
      <p:bldP spid="15" grpId="0" animBg="1"/>
      <p:bldP spid="22" grpId="0"/>
      <p:bldP spid="2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698500" y="-582990"/>
            <a:ext cx="13589000" cy="8023980"/>
            <a:chOff x="-863600" y="-584200"/>
            <a:chExt cx="13335000" cy="7874000"/>
          </a:xfrm>
          <a:solidFill>
            <a:srgbClr val="E6E6E6"/>
          </a:solidFill>
        </p:grpSpPr>
        <p:grpSp>
          <p:nvGrpSpPr>
            <p:cNvPr id="4" name="组合 3"/>
            <p:cNvGrpSpPr/>
            <p:nvPr/>
          </p:nvGrpSpPr>
          <p:grpSpPr>
            <a:xfrm>
              <a:off x="-863600" y="-584200"/>
              <a:ext cx="165100" cy="7874000"/>
              <a:chOff x="-863600" y="-584200"/>
              <a:chExt cx="165100" cy="7874000"/>
            </a:xfrm>
            <a:grpFill/>
          </p:grpSpPr>
          <p:sp>
            <p:nvSpPr>
              <p:cNvPr id="2" name="椭圆 1"/>
              <p:cNvSpPr/>
              <p:nvPr/>
            </p:nvSpPr>
            <p:spPr>
              <a:xfrm>
                <a:off x="-863600" y="-584200"/>
                <a:ext cx="165100" cy="165100"/>
              </a:xfrm>
              <a:prstGeom prst="ellipse">
                <a:avLst/>
              </a:prstGeom>
              <a:grp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椭圆 2"/>
              <p:cNvSpPr/>
              <p:nvPr/>
            </p:nvSpPr>
            <p:spPr>
              <a:xfrm>
                <a:off x="-863600" y="7124700"/>
                <a:ext cx="165100" cy="165100"/>
              </a:xfrm>
              <a:prstGeom prst="ellipse">
                <a:avLst/>
              </a:prstGeom>
              <a:grp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 name="组合 4"/>
            <p:cNvGrpSpPr/>
            <p:nvPr/>
          </p:nvGrpSpPr>
          <p:grpSpPr>
            <a:xfrm>
              <a:off x="12306300" y="-584200"/>
              <a:ext cx="165100" cy="7874000"/>
              <a:chOff x="-863600" y="-584200"/>
              <a:chExt cx="165100" cy="7874000"/>
            </a:xfrm>
            <a:grpFill/>
          </p:grpSpPr>
          <p:sp>
            <p:nvSpPr>
              <p:cNvPr id="6" name="椭圆 5"/>
              <p:cNvSpPr/>
              <p:nvPr/>
            </p:nvSpPr>
            <p:spPr>
              <a:xfrm>
                <a:off x="-863600" y="-584200"/>
                <a:ext cx="165100" cy="165100"/>
              </a:xfrm>
              <a:prstGeom prst="ellipse">
                <a:avLst/>
              </a:prstGeom>
              <a:grp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p:nvSpPr>
            <p:spPr>
              <a:xfrm>
                <a:off x="-863600" y="7124700"/>
                <a:ext cx="165100" cy="165100"/>
              </a:xfrm>
              <a:prstGeom prst="ellipse">
                <a:avLst/>
              </a:prstGeom>
              <a:grp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7" name="文本框 16"/>
          <p:cNvSpPr txBox="1"/>
          <p:nvPr/>
        </p:nvSpPr>
        <p:spPr>
          <a:xfrm>
            <a:off x="4387850" y="1147207"/>
            <a:ext cx="3416300" cy="230832"/>
          </a:xfrm>
          <a:prstGeom prst="rect">
            <a:avLst/>
          </a:prstGeom>
          <a:noFill/>
        </p:spPr>
        <p:txBody>
          <a:bodyPr wrap="square" rtlCol="0">
            <a:spAutoFit/>
          </a:bodyPr>
          <a:lstStyle/>
          <a:p>
            <a:pPr algn="dist"/>
            <a:r>
              <a:rPr lang="en-US" altLang="zh-CN" sz="900" spc="300" dirty="0">
                <a:solidFill>
                  <a:schemeClr val="tx1">
                    <a:lumMod val="50000"/>
                    <a:lumOff val="50000"/>
                  </a:schemeClr>
                </a:solidFill>
                <a:latin typeface="+mn-ea"/>
              </a:rPr>
              <a:t>SCIENCE AND TECHNOLOGY</a:t>
            </a:r>
            <a:endParaRPr lang="zh-CN" altLang="en-US" sz="900" spc="300" dirty="0">
              <a:solidFill>
                <a:schemeClr val="tx1">
                  <a:lumMod val="50000"/>
                  <a:lumOff val="50000"/>
                </a:schemeClr>
              </a:solidFill>
              <a:latin typeface="+mn-ea"/>
            </a:endParaRPr>
          </a:p>
        </p:txBody>
      </p:sp>
      <p:sp>
        <p:nvSpPr>
          <p:cNvPr id="33" name="文本框 32"/>
          <p:cNvSpPr txBox="1"/>
          <p:nvPr/>
        </p:nvSpPr>
        <p:spPr>
          <a:xfrm>
            <a:off x="4718957" y="541929"/>
            <a:ext cx="2754086" cy="707886"/>
          </a:xfrm>
          <a:prstGeom prst="rect">
            <a:avLst/>
          </a:prstGeom>
          <a:noFill/>
        </p:spPr>
        <p:txBody>
          <a:bodyPr wrap="square" rtlCol="0">
            <a:spAutoFit/>
          </a:bodyPr>
          <a:lstStyle/>
          <a:p>
            <a:pPr algn="ctr"/>
            <a:r>
              <a:rPr lang="zh-CN" altLang="en-US" sz="4000" spc="600" dirty="0">
                <a:solidFill>
                  <a:srgbClr val="4C678E"/>
                </a:solidFill>
                <a:latin typeface="思源宋体 Heavy" panose="02020900000000000000" pitchFamily="18" charset="-122"/>
                <a:ea typeface="思源宋体 Heavy" panose="02020900000000000000" pitchFamily="18" charset="-122"/>
              </a:rPr>
              <a:t>选题背景</a:t>
            </a:r>
            <a:endParaRPr lang="zh-CN" altLang="en-US" sz="4000" spc="600" dirty="0">
              <a:solidFill>
                <a:srgbClr val="4C678E"/>
              </a:solidFill>
              <a:latin typeface="思源宋体 Heavy" panose="02020900000000000000" pitchFamily="18" charset="-122"/>
              <a:ea typeface="思源宋体 Heavy" panose="02020900000000000000" pitchFamily="18" charset="-122"/>
            </a:endParaRPr>
          </a:p>
        </p:txBody>
      </p:sp>
      <p:grpSp>
        <p:nvGrpSpPr>
          <p:cNvPr id="9" name="组合 8"/>
          <p:cNvGrpSpPr/>
          <p:nvPr/>
        </p:nvGrpSpPr>
        <p:grpSpPr>
          <a:xfrm>
            <a:off x="3850602" y="939639"/>
            <a:ext cx="4490797" cy="0"/>
            <a:chOff x="3893464" y="1130139"/>
            <a:chExt cx="4490797" cy="0"/>
          </a:xfrm>
        </p:grpSpPr>
        <p:cxnSp>
          <p:nvCxnSpPr>
            <p:cNvPr id="36" name="直接箭头连接符 25"/>
            <p:cNvCxnSpPr/>
            <p:nvPr/>
          </p:nvCxnSpPr>
          <p:spPr>
            <a:xfrm>
              <a:off x="3893464" y="1130139"/>
              <a:ext cx="820497" cy="0"/>
            </a:xfrm>
            <a:prstGeom prst="straightConnector1">
              <a:avLst/>
            </a:prstGeom>
            <a:ln>
              <a:gradFill>
                <a:gsLst>
                  <a:gs pos="100000">
                    <a:srgbClr val="4C678E">
                      <a:alpha val="0"/>
                    </a:srgbClr>
                  </a:gs>
                  <a:gs pos="0">
                    <a:srgbClr val="4C678E"/>
                  </a:gs>
                </a:gsLst>
                <a:lin ang="10800000" scaled="0"/>
              </a:gradFill>
              <a:tailEnd type="oval"/>
            </a:ln>
          </p:spPr>
          <p:style>
            <a:lnRef idx="1">
              <a:schemeClr val="accent1"/>
            </a:lnRef>
            <a:fillRef idx="0">
              <a:schemeClr val="accent1"/>
            </a:fillRef>
            <a:effectRef idx="0">
              <a:schemeClr val="accent1"/>
            </a:effectRef>
            <a:fontRef idx="minor">
              <a:schemeClr val="tx1"/>
            </a:fontRef>
          </p:style>
        </p:cxnSp>
        <p:cxnSp>
          <p:nvCxnSpPr>
            <p:cNvPr id="50" name="直接箭头连接符 25"/>
            <p:cNvCxnSpPr/>
            <p:nvPr/>
          </p:nvCxnSpPr>
          <p:spPr>
            <a:xfrm flipH="1">
              <a:off x="7563764" y="1130139"/>
              <a:ext cx="820497" cy="0"/>
            </a:xfrm>
            <a:prstGeom prst="straightConnector1">
              <a:avLst/>
            </a:prstGeom>
            <a:ln>
              <a:gradFill>
                <a:gsLst>
                  <a:gs pos="100000">
                    <a:srgbClr val="4C678E">
                      <a:alpha val="0"/>
                    </a:srgbClr>
                  </a:gs>
                  <a:gs pos="0">
                    <a:srgbClr val="4C678E"/>
                  </a:gs>
                </a:gsLst>
                <a:lin ang="10800000" scaled="0"/>
              </a:gradFill>
              <a:tailEnd type="oval"/>
            </a:ln>
          </p:spPr>
          <p:style>
            <a:lnRef idx="1">
              <a:schemeClr val="accent1"/>
            </a:lnRef>
            <a:fillRef idx="0">
              <a:schemeClr val="accent1"/>
            </a:fillRef>
            <a:effectRef idx="0">
              <a:schemeClr val="accent1"/>
            </a:effectRef>
            <a:fontRef idx="minor">
              <a:schemeClr val="tx1"/>
            </a:fontRef>
          </p:style>
        </p:cxnSp>
      </p:grpSp>
      <p:sp>
        <p:nvSpPr>
          <p:cNvPr id="14" name="Freeform 6"/>
          <p:cNvSpPr>
            <a:spLocks noChangeArrowheads="1"/>
          </p:cNvSpPr>
          <p:nvPr/>
        </p:nvSpPr>
        <p:spPr bwMode="auto">
          <a:xfrm>
            <a:off x="1168401" y="1857586"/>
            <a:ext cx="4755076" cy="1775860"/>
          </a:xfrm>
          <a:custGeom>
            <a:avLst/>
            <a:gdLst>
              <a:gd name="T0" fmla="*/ 119537221 w 1028"/>
              <a:gd name="T1" fmla="*/ 0 h 522"/>
              <a:gd name="T2" fmla="*/ 2147483647 w 1028"/>
              <a:gd name="T3" fmla="*/ 0 h 522"/>
              <a:gd name="T4" fmla="*/ 2147483647 w 1028"/>
              <a:gd name="T5" fmla="*/ 101697971 h 522"/>
              <a:gd name="T6" fmla="*/ 2147483647 w 1028"/>
              <a:gd name="T7" fmla="*/ 1430140007 h 522"/>
              <a:gd name="T8" fmla="*/ 2147483647 w 1028"/>
              <a:gd name="T9" fmla="*/ 1665317511 h 522"/>
              <a:gd name="T10" fmla="*/ 2147483647 w 1028"/>
              <a:gd name="T11" fmla="*/ 1919564959 h 522"/>
              <a:gd name="T12" fmla="*/ 2147483647 w 1028"/>
              <a:gd name="T13" fmla="*/ 2147483647 h 522"/>
              <a:gd name="T14" fmla="*/ 2147483647 w 1028"/>
              <a:gd name="T15" fmla="*/ 2147483647 h 522"/>
              <a:gd name="T16" fmla="*/ 119537221 w 1028"/>
              <a:gd name="T17" fmla="*/ 2147483647 h 522"/>
              <a:gd name="T18" fmla="*/ 0 w 1028"/>
              <a:gd name="T19" fmla="*/ 2147483647 h 522"/>
              <a:gd name="T20" fmla="*/ 0 w 1028"/>
              <a:gd name="T21" fmla="*/ 101697971 h 522"/>
              <a:gd name="T22" fmla="*/ 119537221 w 1028"/>
              <a:gd name="T23" fmla="*/ 0 h 52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028"/>
              <a:gd name="T37" fmla="*/ 0 h 522"/>
              <a:gd name="T38" fmla="*/ 1028 w 1028"/>
              <a:gd name="T39" fmla="*/ 522 h 522"/>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028" h="522">
                <a:moveTo>
                  <a:pt x="16" y="0"/>
                </a:moveTo>
                <a:cubicBezTo>
                  <a:pt x="941" y="0"/>
                  <a:pt x="941" y="0"/>
                  <a:pt x="941" y="0"/>
                </a:cubicBezTo>
                <a:cubicBezTo>
                  <a:pt x="950" y="0"/>
                  <a:pt x="958" y="7"/>
                  <a:pt x="958" y="16"/>
                </a:cubicBezTo>
                <a:cubicBezTo>
                  <a:pt x="958" y="225"/>
                  <a:pt x="958" y="225"/>
                  <a:pt x="958" y="225"/>
                </a:cubicBezTo>
                <a:cubicBezTo>
                  <a:pt x="1028" y="262"/>
                  <a:pt x="1028" y="262"/>
                  <a:pt x="1028" y="262"/>
                </a:cubicBezTo>
                <a:cubicBezTo>
                  <a:pt x="958" y="302"/>
                  <a:pt x="958" y="302"/>
                  <a:pt x="958" y="302"/>
                </a:cubicBezTo>
                <a:cubicBezTo>
                  <a:pt x="958" y="506"/>
                  <a:pt x="958" y="506"/>
                  <a:pt x="958" y="506"/>
                </a:cubicBezTo>
                <a:cubicBezTo>
                  <a:pt x="958" y="514"/>
                  <a:pt x="950" y="522"/>
                  <a:pt x="941" y="522"/>
                </a:cubicBezTo>
                <a:cubicBezTo>
                  <a:pt x="16" y="522"/>
                  <a:pt x="16" y="522"/>
                  <a:pt x="16" y="522"/>
                </a:cubicBezTo>
                <a:cubicBezTo>
                  <a:pt x="7" y="522"/>
                  <a:pt x="0" y="514"/>
                  <a:pt x="0" y="506"/>
                </a:cubicBezTo>
                <a:cubicBezTo>
                  <a:pt x="0" y="16"/>
                  <a:pt x="0" y="16"/>
                  <a:pt x="0" y="16"/>
                </a:cubicBezTo>
                <a:cubicBezTo>
                  <a:pt x="0" y="7"/>
                  <a:pt x="7" y="0"/>
                  <a:pt x="16" y="0"/>
                </a:cubicBezTo>
                <a:close/>
              </a:path>
            </a:pathLst>
          </a:custGeom>
          <a:gradFill flip="none" rotWithShape="1">
            <a:gsLst>
              <a:gs pos="0">
                <a:srgbClr val="4C678E"/>
              </a:gs>
              <a:gs pos="100000">
                <a:srgbClr val="4C678E">
                  <a:alpha val="97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ym typeface="+mn-lt"/>
            </a:endParaRPr>
          </a:p>
        </p:txBody>
      </p:sp>
      <p:sp>
        <p:nvSpPr>
          <p:cNvPr id="15" name="Freeform 6"/>
          <p:cNvSpPr>
            <a:spLocks noChangeArrowheads="1"/>
          </p:cNvSpPr>
          <p:nvPr/>
        </p:nvSpPr>
        <p:spPr bwMode="auto">
          <a:xfrm>
            <a:off x="1168401" y="3893546"/>
            <a:ext cx="4755076" cy="1775860"/>
          </a:xfrm>
          <a:custGeom>
            <a:avLst/>
            <a:gdLst>
              <a:gd name="T0" fmla="*/ 119537221 w 1028"/>
              <a:gd name="T1" fmla="*/ 0 h 522"/>
              <a:gd name="T2" fmla="*/ 2147483647 w 1028"/>
              <a:gd name="T3" fmla="*/ 0 h 522"/>
              <a:gd name="T4" fmla="*/ 2147483647 w 1028"/>
              <a:gd name="T5" fmla="*/ 101697971 h 522"/>
              <a:gd name="T6" fmla="*/ 2147483647 w 1028"/>
              <a:gd name="T7" fmla="*/ 1430140007 h 522"/>
              <a:gd name="T8" fmla="*/ 2147483647 w 1028"/>
              <a:gd name="T9" fmla="*/ 1665317511 h 522"/>
              <a:gd name="T10" fmla="*/ 2147483647 w 1028"/>
              <a:gd name="T11" fmla="*/ 1919564959 h 522"/>
              <a:gd name="T12" fmla="*/ 2147483647 w 1028"/>
              <a:gd name="T13" fmla="*/ 2147483647 h 522"/>
              <a:gd name="T14" fmla="*/ 2147483647 w 1028"/>
              <a:gd name="T15" fmla="*/ 2147483647 h 522"/>
              <a:gd name="T16" fmla="*/ 119537221 w 1028"/>
              <a:gd name="T17" fmla="*/ 2147483647 h 522"/>
              <a:gd name="T18" fmla="*/ 0 w 1028"/>
              <a:gd name="T19" fmla="*/ 2147483647 h 522"/>
              <a:gd name="T20" fmla="*/ 0 w 1028"/>
              <a:gd name="T21" fmla="*/ 101697971 h 522"/>
              <a:gd name="T22" fmla="*/ 119537221 w 1028"/>
              <a:gd name="T23" fmla="*/ 0 h 52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028"/>
              <a:gd name="T37" fmla="*/ 0 h 522"/>
              <a:gd name="T38" fmla="*/ 1028 w 1028"/>
              <a:gd name="T39" fmla="*/ 522 h 522"/>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028" h="522">
                <a:moveTo>
                  <a:pt x="16" y="0"/>
                </a:moveTo>
                <a:cubicBezTo>
                  <a:pt x="941" y="0"/>
                  <a:pt x="941" y="0"/>
                  <a:pt x="941" y="0"/>
                </a:cubicBezTo>
                <a:cubicBezTo>
                  <a:pt x="950" y="0"/>
                  <a:pt x="958" y="7"/>
                  <a:pt x="958" y="16"/>
                </a:cubicBezTo>
                <a:cubicBezTo>
                  <a:pt x="958" y="225"/>
                  <a:pt x="958" y="225"/>
                  <a:pt x="958" y="225"/>
                </a:cubicBezTo>
                <a:cubicBezTo>
                  <a:pt x="1028" y="262"/>
                  <a:pt x="1028" y="262"/>
                  <a:pt x="1028" y="262"/>
                </a:cubicBezTo>
                <a:cubicBezTo>
                  <a:pt x="958" y="302"/>
                  <a:pt x="958" y="302"/>
                  <a:pt x="958" y="302"/>
                </a:cubicBezTo>
                <a:cubicBezTo>
                  <a:pt x="958" y="506"/>
                  <a:pt x="958" y="506"/>
                  <a:pt x="958" y="506"/>
                </a:cubicBezTo>
                <a:cubicBezTo>
                  <a:pt x="958" y="514"/>
                  <a:pt x="950" y="522"/>
                  <a:pt x="941" y="522"/>
                </a:cubicBezTo>
                <a:cubicBezTo>
                  <a:pt x="16" y="522"/>
                  <a:pt x="16" y="522"/>
                  <a:pt x="16" y="522"/>
                </a:cubicBezTo>
                <a:cubicBezTo>
                  <a:pt x="7" y="522"/>
                  <a:pt x="0" y="514"/>
                  <a:pt x="0" y="506"/>
                </a:cubicBezTo>
                <a:cubicBezTo>
                  <a:pt x="0" y="16"/>
                  <a:pt x="0" y="16"/>
                  <a:pt x="0" y="16"/>
                </a:cubicBezTo>
                <a:cubicBezTo>
                  <a:pt x="0" y="7"/>
                  <a:pt x="7" y="0"/>
                  <a:pt x="16" y="0"/>
                </a:cubicBezTo>
                <a:close/>
              </a:path>
            </a:pathLst>
          </a:custGeom>
          <a:solidFill>
            <a:schemeClr val="bg1">
              <a:lumMod val="95000"/>
              <a:alpha val="44000"/>
            </a:schemeClr>
          </a:solidFill>
          <a:ln>
            <a:gradFill>
              <a:gsLst>
                <a:gs pos="0">
                  <a:srgbClr val="4C678E"/>
                </a:gs>
                <a:gs pos="100000">
                  <a:srgbClr val="4C678E">
                    <a:alpha val="0"/>
                  </a:srgb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ym typeface="+mn-lt"/>
            </a:endParaRPr>
          </a:p>
        </p:txBody>
      </p:sp>
      <p:sp>
        <p:nvSpPr>
          <p:cNvPr id="21" name="Freeform 6"/>
          <p:cNvSpPr>
            <a:spLocks noChangeArrowheads="1"/>
          </p:cNvSpPr>
          <p:nvPr/>
        </p:nvSpPr>
        <p:spPr bwMode="auto">
          <a:xfrm>
            <a:off x="6268525" y="1857586"/>
            <a:ext cx="4755076" cy="1775860"/>
          </a:xfrm>
          <a:custGeom>
            <a:avLst/>
            <a:gdLst>
              <a:gd name="T0" fmla="*/ 119537221 w 1028"/>
              <a:gd name="T1" fmla="*/ 0 h 522"/>
              <a:gd name="T2" fmla="*/ 2147483647 w 1028"/>
              <a:gd name="T3" fmla="*/ 0 h 522"/>
              <a:gd name="T4" fmla="*/ 2147483647 w 1028"/>
              <a:gd name="T5" fmla="*/ 101697971 h 522"/>
              <a:gd name="T6" fmla="*/ 2147483647 w 1028"/>
              <a:gd name="T7" fmla="*/ 1430140007 h 522"/>
              <a:gd name="T8" fmla="*/ 2147483647 w 1028"/>
              <a:gd name="T9" fmla="*/ 1665317511 h 522"/>
              <a:gd name="T10" fmla="*/ 2147483647 w 1028"/>
              <a:gd name="T11" fmla="*/ 1919564959 h 522"/>
              <a:gd name="T12" fmla="*/ 2147483647 w 1028"/>
              <a:gd name="T13" fmla="*/ 2147483647 h 522"/>
              <a:gd name="T14" fmla="*/ 2147483647 w 1028"/>
              <a:gd name="T15" fmla="*/ 2147483647 h 522"/>
              <a:gd name="T16" fmla="*/ 119537221 w 1028"/>
              <a:gd name="T17" fmla="*/ 2147483647 h 522"/>
              <a:gd name="T18" fmla="*/ 0 w 1028"/>
              <a:gd name="T19" fmla="*/ 2147483647 h 522"/>
              <a:gd name="T20" fmla="*/ 0 w 1028"/>
              <a:gd name="T21" fmla="*/ 101697971 h 522"/>
              <a:gd name="T22" fmla="*/ 119537221 w 1028"/>
              <a:gd name="T23" fmla="*/ 0 h 52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028"/>
              <a:gd name="T37" fmla="*/ 0 h 522"/>
              <a:gd name="T38" fmla="*/ 1028 w 1028"/>
              <a:gd name="T39" fmla="*/ 522 h 522"/>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028" h="522">
                <a:moveTo>
                  <a:pt x="16" y="0"/>
                </a:moveTo>
                <a:cubicBezTo>
                  <a:pt x="941" y="0"/>
                  <a:pt x="941" y="0"/>
                  <a:pt x="941" y="0"/>
                </a:cubicBezTo>
                <a:cubicBezTo>
                  <a:pt x="950" y="0"/>
                  <a:pt x="958" y="7"/>
                  <a:pt x="958" y="16"/>
                </a:cubicBezTo>
                <a:cubicBezTo>
                  <a:pt x="958" y="225"/>
                  <a:pt x="958" y="225"/>
                  <a:pt x="958" y="225"/>
                </a:cubicBezTo>
                <a:cubicBezTo>
                  <a:pt x="1028" y="262"/>
                  <a:pt x="1028" y="262"/>
                  <a:pt x="1028" y="262"/>
                </a:cubicBezTo>
                <a:cubicBezTo>
                  <a:pt x="958" y="302"/>
                  <a:pt x="958" y="302"/>
                  <a:pt x="958" y="302"/>
                </a:cubicBezTo>
                <a:cubicBezTo>
                  <a:pt x="958" y="506"/>
                  <a:pt x="958" y="506"/>
                  <a:pt x="958" y="506"/>
                </a:cubicBezTo>
                <a:cubicBezTo>
                  <a:pt x="958" y="514"/>
                  <a:pt x="950" y="522"/>
                  <a:pt x="941" y="522"/>
                </a:cubicBezTo>
                <a:cubicBezTo>
                  <a:pt x="16" y="522"/>
                  <a:pt x="16" y="522"/>
                  <a:pt x="16" y="522"/>
                </a:cubicBezTo>
                <a:cubicBezTo>
                  <a:pt x="7" y="522"/>
                  <a:pt x="0" y="514"/>
                  <a:pt x="0" y="506"/>
                </a:cubicBezTo>
                <a:cubicBezTo>
                  <a:pt x="0" y="16"/>
                  <a:pt x="0" y="16"/>
                  <a:pt x="0" y="16"/>
                </a:cubicBezTo>
                <a:cubicBezTo>
                  <a:pt x="0" y="7"/>
                  <a:pt x="7" y="0"/>
                  <a:pt x="16" y="0"/>
                </a:cubicBezTo>
                <a:close/>
              </a:path>
            </a:pathLst>
          </a:custGeom>
          <a:solidFill>
            <a:schemeClr val="bg1">
              <a:lumMod val="95000"/>
              <a:alpha val="44000"/>
            </a:schemeClr>
          </a:solidFill>
          <a:ln>
            <a:gradFill>
              <a:gsLst>
                <a:gs pos="0">
                  <a:srgbClr val="4C678E"/>
                </a:gs>
                <a:gs pos="100000">
                  <a:srgbClr val="4C678E">
                    <a:alpha val="0"/>
                  </a:srgb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ym typeface="+mn-lt"/>
            </a:endParaRPr>
          </a:p>
        </p:txBody>
      </p:sp>
      <p:sp>
        <p:nvSpPr>
          <p:cNvPr id="22" name="Freeform 6"/>
          <p:cNvSpPr>
            <a:spLocks noChangeArrowheads="1"/>
          </p:cNvSpPr>
          <p:nvPr/>
        </p:nvSpPr>
        <p:spPr bwMode="auto">
          <a:xfrm>
            <a:off x="6268525" y="3893546"/>
            <a:ext cx="4755076" cy="1775860"/>
          </a:xfrm>
          <a:custGeom>
            <a:avLst/>
            <a:gdLst>
              <a:gd name="T0" fmla="*/ 119537221 w 1028"/>
              <a:gd name="T1" fmla="*/ 0 h 522"/>
              <a:gd name="T2" fmla="*/ 2147483647 w 1028"/>
              <a:gd name="T3" fmla="*/ 0 h 522"/>
              <a:gd name="T4" fmla="*/ 2147483647 w 1028"/>
              <a:gd name="T5" fmla="*/ 101697971 h 522"/>
              <a:gd name="T6" fmla="*/ 2147483647 w 1028"/>
              <a:gd name="T7" fmla="*/ 1430140007 h 522"/>
              <a:gd name="T8" fmla="*/ 2147483647 w 1028"/>
              <a:gd name="T9" fmla="*/ 1665317511 h 522"/>
              <a:gd name="T10" fmla="*/ 2147483647 w 1028"/>
              <a:gd name="T11" fmla="*/ 1919564959 h 522"/>
              <a:gd name="T12" fmla="*/ 2147483647 w 1028"/>
              <a:gd name="T13" fmla="*/ 2147483647 h 522"/>
              <a:gd name="T14" fmla="*/ 2147483647 w 1028"/>
              <a:gd name="T15" fmla="*/ 2147483647 h 522"/>
              <a:gd name="T16" fmla="*/ 119537221 w 1028"/>
              <a:gd name="T17" fmla="*/ 2147483647 h 522"/>
              <a:gd name="T18" fmla="*/ 0 w 1028"/>
              <a:gd name="T19" fmla="*/ 2147483647 h 522"/>
              <a:gd name="T20" fmla="*/ 0 w 1028"/>
              <a:gd name="T21" fmla="*/ 101697971 h 522"/>
              <a:gd name="T22" fmla="*/ 119537221 w 1028"/>
              <a:gd name="T23" fmla="*/ 0 h 52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028"/>
              <a:gd name="T37" fmla="*/ 0 h 522"/>
              <a:gd name="T38" fmla="*/ 1028 w 1028"/>
              <a:gd name="T39" fmla="*/ 522 h 522"/>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028" h="522">
                <a:moveTo>
                  <a:pt x="16" y="0"/>
                </a:moveTo>
                <a:cubicBezTo>
                  <a:pt x="941" y="0"/>
                  <a:pt x="941" y="0"/>
                  <a:pt x="941" y="0"/>
                </a:cubicBezTo>
                <a:cubicBezTo>
                  <a:pt x="950" y="0"/>
                  <a:pt x="958" y="7"/>
                  <a:pt x="958" y="16"/>
                </a:cubicBezTo>
                <a:cubicBezTo>
                  <a:pt x="958" y="225"/>
                  <a:pt x="958" y="225"/>
                  <a:pt x="958" y="225"/>
                </a:cubicBezTo>
                <a:cubicBezTo>
                  <a:pt x="1028" y="262"/>
                  <a:pt x="1028" y="262"/>
                  <a:pt x="1028" y="262"/>
                </a:cubicBezTo>
                <a:cubicBezTo>
                  <a:pt x="958" y="302"/>
                  <a:pt x="958" y="302"/>
                  <a:pt x="958" y="302"/>
                </a:cubicBezTo>
                <a:cubicBezTo>
                  <a:pt x="958" y="506"/>
                  <a:pt x="958" y="506"/>
                  <a:pt x="958" y="506"/>
                </a:cubicBezTo>
                <a:cubicBezTo>
                  <a:pt x="958" y="514"/>
                  <a:pt x="950" y="522"/>
                  <a:pt x="941" y="522"/>
                </a:cubicBezTo>
                <a:cubicBezTo>
                  <a:pt x="16" y="522"/>
                  <a:pt x="16" y="522"/>
                  <a:pt x="16" y="522"/>
                </a:cubicBezTo>
                <a:cubicBezTo>
                  <a:pt x="7" y="522"/>
                  <a:pt x="0" y="514"/>
                  <a:pt x="0" y="506"/>
                </a:cubicBezTo>
                <a:cubicBezTo>
                  <a:pt x="0" y="16"/>
                  <a:pt x="0" y="16"/>
                  <a:pt x="0" y="16"/>
                </a:cubicBezTo>
                <a:cubicBezTo>
                  <a:pt x="0" y="7"/>
                  <a:pt x="7" y="0"/>
                  <a:pt x="16" y="0"/>
                </a:cubicBezTo>
                <a:close/>
              </a:path>
            </a:pathLst>
          </a:custGeom>
          <a:gradFill flip="none" rotWithShape="1">
            <a:gsLst>
              <a:gs pos="0">
                <a:srgbClr val="4C678E"/>
              </a:gs>
              <a:gs pos="100000">
                <a:srgbClr val="4C678E">
                  <a:alpha val="97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ym typeface="+mn-lt"/>
            </a:endParaRPr>
          </a:p>
        </p:txBody>
      </p:sp>
      <p:sp>
        <p:nvSpPr>
          <p:cNvPr id="23" name="矩形 22"/>
          <p:cNvSpPr/>
          <p:nvPr/>
        </p:nvSpPr>
        <p:spPr>
          <a:xfrm>
            <a:off x="1714500" y="4093259"/>
            <a:ext cx="1123274" cy="413062"/>
          </a:xfrm>
          <a:prstGeom prst="rect">
            <a:avLst/>
          </a:prstGeom>
          <a:noFill/>
        </p:spPr>
        <p:txBody>
          <a:bodyPr wrap="square" lIns="0" tIns="0" rIns="0" bIns="0" rtlCol="0">
            <a:spAutoFit/>
          </a:bodyPr>
          <a:lstStyle/>
          <a:p>
            <a:pPr hangingPunct="0">
              <a:lnSpc>
                <a:spcPct val="150000"/>
              </a:lnSpc>
            </a:pPr>
            <a:r>
              <a:rPr lang="zh-CN" altLang="en-US" sz="2000" b="1" dirty="0">
                <a:solidFill>
                  <a:srgbClr val="4C678E"/>
                </a:solidFill>
                <a:latin typeface="思源黑体 CN Bold" panose="020B0800000000000000" pitchFamily="34" charset="-122"/>
                <a:ea typeface="思源黑体 CN Bold" panose="020B0800000000000000" pitchFamily="34" charset="-122"/>
                <a:cs typeface="+mn-ea"/>
                <a:sym typeface="+mn-lt"/>
              </a:rPr>
              <a:t>文本标题</a:t>
            </a:r>
            <a:endParaRPr lang="zh-CN" altLang="en-US" sz="2000" b="1" dirty="0">
              <a:solidFill>
                <a:srgbClr val="4C678E"/>
              </a:solidFill>
              <a:latin typeface="思源黑体 CN Bold" panose="020B0800000000000000" pitchFamily="34" charset="-122"/>
              <a:ea typeface="思源黑体 CN Bold" panose="020B0800000000000000" pitchFamily="34" charset="-122"/>
              <a:cs typeface="+mn-ea"/>
              <a:sym typeface="+mn-lt"/>
            </a:endParaRPr>
          </a:p>
        </p:txBody>
      </p:sp>
      <p:sp>
        <p:nvSpPr>
          <p:cNvPr id="24" name="矩形 23"/>
          <p:cNvSpPr/>
          <p:nvPr/>
        </p:nvSpPr>
        <p:spPr>
          <a:xfrm>
            <a:off x="1714500" y="4572697"/>
            <a:ext cx="3505200" cy="700385"/>
          </a:xfrm>
          <a:prstGeom prst="rect">
            <a:avLst/>
          </a:prstGeom>
          <a:noFill/>
        </p:spPr>
        <p:txBody>
          <a:bodyPr wrap="square" lIns="0" tIns="0" rIns="0" bIns="0" rtlCol="0">
            <a:spAutoFit/>
          </a:bodyPr>
          <a:lstStyle/>
          <a:p>
            <a:pPr hangingPunct="0">
              <a:lnSpc>
                <a:spcPct val="150000"/>
              </a:lnSpc>
            </a:pPr>
            <a:r>
              <a:rPr lang="zh-CN" altLang="en-US" sz="1600"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rPr>
              <a:t>点击这里，输入您的文本文字，更改文字的颜色或者大小属性。</a:t>
            </a:r>
            <a:endParaRPr lang="zh-CN" altLang="en-US" sz="1600"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endParaRPr>
          </a:p>
        </p:txBody>
      </p:sp>
      <p:sp>
        <p:nvSpPr>
          <p:cNvPr id="25" name="矩形 24"/>
          <p:cNvSpPr/>
          <p:nvPr/>
        </p:nvSpPr>
        <p:spPr>
          <a:xfrm>
            <a:off x="6731000" y="2162859"/>
            <a:ext cx="1123274" cy="413062"/>
          </a:xfrm>
          <a:prstGeom prst="rect">
            <a:avLst/>
          </a:prstGeom>
          <a:noFill/>
        </p:spPr>
        <p:txBody>
          <a:bodyPr wrap="square" lIns="0" tIns="0" rIns="0" bIns="0" rtlCol="0">
            <a:spAutoFit/>
          </a:bodyPr>
          <a:lstStyle/>
          <a:p>
            <a:pPr hangingPunct="0">
              <a:lnSpc>
                <a:spcPct val="150000"/>
              </a:lnSpc>
            </a:pPr>
            <a:r>
              <a:rPr lang="zh-CN" altLang="en-US" sz="2000" b="1" dirty="0">
                <a:solidFill>
                  <a:srgbClr val="4C678E"/>
                </a:solidFill>
                <a:latin typeface="思源黑体 CN Bold" panose="020B0800000000000000" pitchFamily="34" charset="-122"/>
                <a:ea typeface="思源黑体 CN Bold" panose="020B0800000000000000" pitchFamily="34" charset="-122"/>
                <a:cs typeface="+mn-ea"/>
                <a:sym typeface="+mn-lt"/>
              </a:rPr>
              <a:t>文本标题</a:t>
            </a:r>
            <a:endParaRPr lang="zh-CN" altLang="en-US" sz="2000" b="1" dirty="0">
              <a:solidFill>
                <a:srgbClr val="4C678E"/>
              </a:solidFill>
              <a:latin typeface="思源黑体 CN Bold" panose="020B0800000000000000" pitchFamily="34" charset="-122"/>
              <a:ea typeface="思源黑体 CN Bold" panose="020B0800000000000000" pitchFamily="34" charset="-122"/>
              <a:cs typeface="+mn-ea"/>
              <a:sym typeface="+mn-lt"/>
            </a:endParaRPr>
          </a:p>
        </p:txBody>
      </p:sp>
      <p:sp>
        <p:nvSpPr>
          <p:cNvPr id="26" name="矩形 25"/>
          <p:cNvSpPr/>
          <p:nvPr/>
        </p:nvSpPr>
        <p:spPr>
          <a:xfrm>
            <a:off x="6731000" y="2642297"/>
            <a:ext cx="3505200" cy="700385"/>
          </a:xfrm>
          <a:prstGeom prst="rect">
            <a:avLst/>
          </a:prstGeom>
          <a:noFill/>
        </p:spPr>
        <p:txBody>
          <a:bodyPr wrap="square" lIns="0" tIns="0" rIns="0" bIns="0" rtlCol="0">
            <a:spAutoFit/>
          </a:bodyPr>
          <a:lstStyle/>
          <a:p>
            <a:pPr hangingPunct="0">
              <a:lnSpc>
                <a:spcPct val="150000"/>
              </a:lnSpc>
            </a:pPr>
            <a:r>
              <a:rPr lang="zh-CN" altLang="en-US" sz="1600"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rPr>
              <a:t>点击这里，输入您的文本文字，更改文字的颜色或者大小属性。</a:t>
            </a:r>
            <a:endParaRPr lang="zh-CN" altLang="en-US" sz="1600" dirty="0">
              <a:solidFill>
                <a:schemeClr val="tx1">
                  <a:lumMod val="75000"/>
                  <a:lumOff val="25000"/>
                </a:schemeClr>
              </a:solidFill>
              <a:latin typeface="思源黑体 CN Normal" panose="020B0400000000000000" pitchFamily="34" charset="-122"/>
              <a:ea typeface="思源黑体 CN Normal" panose="020B0400000000000000" pitchFamily="34" charset="-122"/>
              <a:cs typeface="+mn-ea"/>
              <a:sym typeface="+mn-lt"/>
            </a:endParaRPr>
          </a:p>
        </p:txBody>
      </p:sp>
      <p:sp>
        <p:nvSpPr>
          <p:cNvPr id="27" name="矩形 26"/>
          <p:cNvSpPr/>
          <p:nvPr/>
        </p:nvSpPr>
        <p:spPr>
          <a:xfrm>
            <a:off x="6731000" y="4207559"/>
            <a:ext cx="1123274" cy="413062"/>
          </a:xfrm>
          <a:prstGeom prst="rect">
            <a:avLst/>
          </a:prstGeom>
          <a:noFill/>
        </p:spPr>
        <p:txBody>
          <a:bodyPr wrap="square" lIns="0" tIns="0" rIns="0" bIns="0" rtlCol="0">
            <a:spAutoFit/>
          </a:bodyPr>
          <a:lstStyle/>
          <a:p>
            <a:pPr hangingPunct="0">
              <a:lnSpc>
                <a:spcPct val="150000"/>
              </a:lnSpc>
            </a:pPr>
            <a:r>
              <a:rPr lang="zh-CN" altLang="en-US" sz="2000" b="1" dirty="0">
                <a:solidFill>
                  <a:schemeClr val="bg1"/>
                </a:solidFill>
                <a:latin typeface="思源黑体 CN Bold" panose="020B0800000000000000" pitchFamily="34" charset="-122"/>
                <a:ea typeface="思源黑体 CN Bold" panose="020B0800000000000000" pitchFamily="34" charset="-122"/>
                <a:cs typeface="+mn-ea"/>
                <a:sym typeface="+mn-lt"/>
              </a:rPr>
              <a:t>文本标题</a:t>
            </a:r>
            <a:endParaRPr lang="zh-CN" altLang="en-US" sz="2000" b="1" dirty="0">
              <a:solidFill>
                <a:schemeClr val="bg1"/>
              </a:solidFill>
              <a:latin typeface="思源黑体 CN Bold" panose="020B0800000000000000" pitchFamily="34" charset="-122"/>
              <a:ea typeface="思源黑体 CN Bold" panose="020B0800000000000000" pitchFamily="34" charset="-122"/>
              <a:cs typeface="+mn-ea"/>
              <a:sym typeface="+mn-lt"/>
            </a:endParaRPr>
          </a:p>
        </p:txBody>
      </p:sp>
      <p:sp>
        <p:nvSpPr>
          <p:cNvPr id="28" name="矩形 27"/>
          <p:cNvSpPr/>
          <p:nvPr/>
        </p:nvSpPr>
        <p:spPr>
          <a:xfrm>
            <a:off x="6731000" y="4686997"/>
            <a:ext cx="3505200" cy="700385"/>
          </a:xfrm>
          <a:prstGeom prst="rect">
            <a:avLst/>
          </a:prstGeom>
          <a:noFill/>
        </p:spPr>
        <p:txBody>
          <a:bodyPr wrap="square" lIns="0" tIns="0" rIns="0" bIns="0" rtlCol="0">
            <a:spAutoFit/>
          </a:bodyPr>
          <a:lstStyle/>
          <a:p>
            <a:pPr hangingPunct="0">
              <a:lnSpc>
                <a:spcPct val="150000"/>
              </a:lnSpc>
            </a:pPr>
            <a:r>
              <a:rPr lang="zh-CN" altLang="en-US" sz="1600" dirty="0">
                <a:solidFill>
                  <a:schemeClr val="bg1"/>
                </a:solidFill>
                <a:latin typeface="思源黑体 CN Normal" panose="020B0400000000000000" pitchFamily="34" charset="-122"/>
                <a:ea typeface="思源黑体 CN Normal" panose="020B0400000000000000" pitchFamily="34" charset="-122"/>
                <a:cs typeface="+mn-ea"/>
                <a:sym typeface="+mn-lt"/>
              </a:rPr>
              <a:t>点击这里，输入您的文本文字，更改文字的颜色或者大小属性。</a:t>
            </a:r>
            <a:endParaRPr lang="zh-CN" altLang="en-US" sz="1600" dirty="0">
              <a:solidFill>
                <a:schemeClr val="bg1"/>
              </a:solidFill>
              <a:latin typeface="思源黑体 CN Normal" panose="020B0400000000000000" pitchFamily="34" charset="-122"/>
              <a:ea typeface="思源黑体 CN Normal" panose="020B0400000000000000" pitchFamily="34" charset="-122"/>
              <a:cs typeface="+mn-ea"/>
              <a:sym typeface="+mn-lt"/>
            </a:endParaRPr>
          </a:p>
        </p:txBody>
      </p:sp>
      <p:sp>
        <p:nvSpPr>
          <p:cNvPr id="29" name="矩形 28"/>
          <p:cNvSpPr/>
          <p:nvPr/>
        </p:nvSpPr>
        <p:spPr>
          <a:xfrm>
            <a:off x="1714500" y="2162859"/>
            <a:ext cx="1123274" cy="413062"/>
          </a:xfrm>
          <a:prstGeom prst="rect">
            <a:avLst/>
          </a:prstGeom>
          <a:noFill/>
        </p:spPr>
        <p:txBody>
          <a:bodyPr wrap="square" lIns="0" tIns="0" rIns="0" bIns="0" rtlCol="0">
            <a:spAutoFit/>
          </a:bodyPr>
          <a:lstStyle/>
          <a:p>
            <a:pPr hangingPunct="0">
              <a:lnSpc>
                <a:spcPct val="150000"/>
              </a:lnSpc>
            </a:pPr>
            <a:r>
              <a:rPr lang="zh-CN" altLang="en-US" sz="2000" b="1" dirty="0">
                <a:solidFill>
                  <a:schemeClr val="bg1"/>
                </a:solidFill>
                <a:latin typeface="思源黑体 CN Bold" panose="020B0800000000000000" pitchFamily="34" charset="-122"/>
                <a:ea typeface="思源黑体 CN Bold" panose="020B0800000000000000" pitchFamily="34" charset="-122"/>
                <a:cs typeface="+mn-ea"/>
                <a:sym typeface="+mn-lt"/>
              </a:rPr>
              <a:t>文本标题</a:t>
            </a:r>
            <a:endParaRPr lang="zh-CN" altLang="en-US" sz="2000" b="1" dirty="0">
              <a:solidFill>
                <a:schemeClr val="bg1"/>
              </a:solidFill>
              <a:latin typeface="思源黑体 CN Bold" panose="020B0800000000000000" pitchFamily="34" charset="-122"/>
              <a:ea typeface="思源黑体 CN Bold" panose="020B0800000000000000" pitchFamily="34" charset="-122"/>
              <a:cs typeface="+mn-ea"/>
              <a:sym typeface="+mn-lt"/>
            </a:endParaRPr>
          </a:p>
        </p:txBody>
      </p:sp>
      <p:sp>
        <p:nvSpPr>
          <p:cNvPr id="30" name="矩形 29"/>
          <p:cNvSpPr/>
          <p:nvPr/>
        </p:nvSpPr>
        <p:spPr>
          <a:xfrm>
            <a:off x="1714500" y="2642297"/>
            <a:ext cx="3505200" cy="700385"/>
          </a:xfrm>
          <a:prstGeom prst="rect">
            <a:avLst/>
          </a:prstGeom>
          <a:noFill/>
        </p:spPr>
        <p:txBody>
          <a:bodyPr wrap="square" lIns="0" tIns="0" rIns="0" bIns="0" rtlCol="0">
            <a:spAutoFit/>
          </a:bodyPr>
          <a:lstStyle/>
          <a:p>
            <a:pPr hangingPunct="0">
              <a:lnSpc>
                <a:spcPct val="150000"/>
              </a:lnSpc>
            </a:pPr>
            <a:r>
              <a:rPr lang="zh-CN" altLang="en-US" sz="1600" dirty="0">
                <a:solidFill>
                  <a:schemeClr val="bg1"/>
                </a:solidFill>
                <a:latin typeface="思源黑体 CN Normal" panose="020B0400000000000000" pitchFamily="34" charset="-122"/>
                <a:ea typeface="思源黑体 CN Normal" panose="020B0400000000000000" pitchFamily="34" charset="-122"/>
                <a:cs typeface="+mn-ea"/>
                <a:sym typeface="+mn-lt"/>
              </a:rPr>
              <a:t>点击这里，输入您的文本文字，更改文字的颜色或者大小属性。</a:t>
            </a:r>
            <a:endParaRPr lang="zh-CN" altLang="en-US" sz="1600" dirty="0">
              <a:solidFill>
                <a:schemeClr val="bg1"/>
              </a:solidFill>
              <a:latin typeface="思源黑体 CN Normal" panose="020B0400000000000000" pitchFamily="34" charset="-122"/>
              <a:ea typeface="思源黑体 CN Normal" panose="020B0400000000000000" pitchFamily="34" charset="-122"/>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900" advTm="0">
        <p14:warp dir="in"/>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childTnLst>
                                </p:cTn>
                              </p:par>
                              <p:par>
                                <p:cTn id="10" presetID="42" presetClass="entr" presetSubtype="0" fill="hold" grpId="0" nodeType="with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fade">
                                      <p:cBhvr>
                                        <p:cTn id="12" dur="1000"/>
                                        <p:tgtEl>
                                          <p:spTgt spid="17"/>
                                        </p:tgtEl>
                                      </p:cBhvr>
                                    </p:animEffect>
                                    <p:anim calcmode="lin" valueType="num">
                                      <p:cBhvr>
                                        <p:cTn id="13" dur="1000" fill="hold"/>
                                        <p:tgtEl>
                                          <p:spTgt spid="17"/>
                                        </p:tgtEl>
                                        <p:attrNameLst>
                                          <p:attrName>ppt_x</p:attrName>
                                        </p:attrNameLst>
                                      </p:cBhvr>
                                      <p:tavLst>
                                        <p:tav tm="0">
                                          <p:val>
                                            <p:strVal val="#ppt_x"/>
                                          </p:val>
                                        </p:tav>
                                        <p:tav tm="100000">
                                          <p:val>
                                            <p:strVal val="#ppt_x"/>
                                          </p:val>
                                        </p:tav>
                                      </p:tavLst>
                                    </p:anim>
                                    <p:anim calcmode="lin" valueType="num">
                                      <p:cBhvr>
                                        <p:cTn id="14" dur="1000" fill="hold"/>
                                        <p:tgtEl>
                                          <p:spTgt spid="17"/>
                                        </p:tgtEl>
                                        <p:attrNameLst>
                                          <p:attrName>ppt_y</p:attrName>
                                        </p:attrNameLst>
                                      </p:cBhvr>
                                      <p:tavLst>
                                        <p:tav tm="0">
                                          <p:val>
                                            <p:strVal val="#ppt_y+.1"/>
                                          </p:val>
                                        </p:tav>
                                        <p:tav tm="100000">
                                          <p:val>
                                            <p:strVal val="#ppt_y"/>
                                          </p:val>
                                        </p:tav>
                                      </p:tavLst>
                                    </p:anim>
                                  </p:childTnLst>
                                </p:cTn>
                              </p:par>
                              <p:par>
                                <p:cTn id="15" presetID="53" presetClass="entr" presetSubtype="16" fill="hold" grpId="0" nodeType="withEffect">
                                  <p:stCondLst>
                                    <p:cond delay="0"/>
                                  </p:stCondLst>
                                  <p:childTnLst>
                                    <p:set>
                                      <p:cBhvr>
                                        <p:cTn id="16" dur="1" fill="hold">
                                          <p:stCondLst>
                                            <p:cond delay="0"/>
                                          </p:stCondLst>
                                        </p:cTn>
                                        <p:tgtEl>
                                          <p:spTgt spid="33"/>
                                        </p:tgtEl>
                                        <p:attrNameLst>
                                          <p:attrName>style.visibility</p:attrName>
                                        </p:attrNameLst>
                                      </p:cBhvr>
                                      <p:to>
                                        <p:strVal val="visible"/>
                                      </p:to>
                                    </p:set>
                                    <p:anim calcmode="lin" valueType="num">
                                      <p:cBhvr>
                                        <p:cTn id="17" dur="500" fill="hold"/>
                                        <p:tgtEl>
                                          <p:spTgt spid="33"/>
                                        </p:tgtEl>
                                        <p:attrNameLst>
                                          <p:attrName>ppt_w</p:attrName>
                                        </p:attrNameLst>
                                      </p:cBhvr>
                                      <p:tavLst>
                                        <p:tav tm="0">
                                          <p:val>
                                            <p:fltVal val="0"/>
                                          </p:val>
                                        </p:tav>
                                        <p:tav tm="100000">
                                          <p:val>
                                            <p:strVal val="#ppt_w"/>
                                          </p:val>
                                        </p:tav>
                                      </p:tavLst>
                                    </p:anim>
                                    <p:anim calcmode="lin" valueType="num">
                                      <p:cBhvr>
                                        <p:cTn id="18" dur="500" fill="hold"/>
                                        <p:tgtEl>
                                          <p:spTgt spid="33"/>
                                        </p:tgtEl>
                                        <p:attrNameLst>
                                          <p:attrName>ppt_h</p:attrName>
                                        </p:attrNameLst>
                                      </p:cBhvr>
                                      <p:tavLst>
                                        <p:tav tm="0">
                                          <p:val>
                                            <p:fltVal val="0"/>
                                          </p:val>
                                        </p:tav>
                                        <p:tav tm="100000">
                                          <p:val>
                                            <p:strVal val="#ppt_h"/>
                                          </p:val>
                                        </p:tav>
                                      </p:tavLst>
                                    </p:anim>
                                    <p:animEffect transition="in" filter="fade">
                                      <p:cBhvr>
                                        <p:cTn id="19" dur="500"/>
                                        <p:tgtEl>
                                          <p:spTgt spid="33"/>
                                        </p:tgtEl>
                                      </p:cBhvr>
                                    </p:animEffect>
                                  </p:childTnLst>
                                </p:cTn>
                              </p:par>
                            </p:childTnLst>
                          </p:cTn>
                        </p:par>
                        <p:par>
                          <p:cTn id="20" fill="hold">
                            <p:stCondLst>
                              <p:cond delay="500"/>
                            </p:stCondLst>
                            <p:childTnLst>
                              <p:par>
                                <p:cTn id="21" presetID="42" presetClass="entr" presetSubtype="0" fill="hold" grpId="0" nodeType="afterEffect">
                                  <p:stCondLst>
                                    <p:cond delay="0"/>
                                  </p:stCondLst>
                                  <p:childTnLst>
                                    <p:set>
                                      <p:cBhvr>
                                        <p:cTn id="22" dur="1" fill="hold">
                                          <p:stCondLst>
                                            <p:cond delay="0"/>
                                          </p:stCondLst>
                                        </p:cTn>
                                        <p:tgtEl>
                                          <p:spTgt spid="14"/>
                                        </p:tgtEl>
                                        <p:attrNameLst>
                                          <p:attrName>style.visibility</p:attrName>
                                        </p:attrNameLst>
                                      </p:cBhvr>
                                      <p:to>
                                        <p:strVal val="visible"/>
                                      </p:to>
                                    </p:set>
                                    <p:animEffect transition="in" filter="fade">
                                      <p:cBhvr>
                                        <p:cTn id="23" dur="1000"/>
                                        <p:tgtEl>
                                          <p:spTgt spid="14"/>
                                        </p:tgtEl>
                                      </p:cBhvr>
                                    </p:animEffect>
                                    <p:anim calcmode="lin" valueType="num">
                                      <p:cBhvr>
                                        <p:cTn id="24" dur="1000" fill="hold"/>
                                        <p:tgtEl>
                                          <p:spTgt spid="14"/>
                                        </p:tgtEl>
                                        <p:attrNameLst>
                                          <p:attrName>ppt_x</p:attrName>
                                        </p:attrNameLst>
                                      </p:cBhvr>
                                      <p:tavLst>
                                        <p:tav tm="0">
                                          <p:val>
                                            <p:strVal val="#ppt_x"/>
                                          </p:val>
                                        </p:tav>
                                        <p:tav tm="100000">
                                          <p:val>
                                            <p:strVal val="#ppt_x"/>
                                          </p:val>
                                        </p:tav>
                                      </p:tavLst>
                                    </p:anim>
                                    <p:anim calcmode="lin" valueType="num">
                                      <p:cBhvr>
                                        <p:cTn id="25" dur="1000" fill="hold"/>
                                        <p:tgtEl>
                                          <p:spTgt spid="14"/>
                                        </p:tgtEl>
                                        <p:attrNameLst>
                                          <p:attrName>ppt_y</p:attrName>
                                        </p:attrNameLst>
                                      </p:cBhvr>
                                      <p:tavLst>
                                        <p:tav tm="0">
                                          <p:val>
                                            <p:strVal val="#ppt_y+.1"/>
                                          </p:val>
                                        </p:tav>
                                        <p:tav tm="100000">
                                          <p:val>
                                            <p:strVal val="#ppt_y"/>
                                          </p:val>
                                        </p:tav>
                                      </p:tavLst>
                                    </p:anim>
                                  </p:childTnLst>
                                </p:cTn>
                              </p:par>
                            </p:childTnLst>
                          </p:cTn>
                        </p:par>
                        <p:par>
                          <p:cTn id="26" fill="hold">
                            <p:stCondLst>
                              <p:cond delay="1500"/>
                            </p:stCondLst>
                            <p:childTnLst>
                              <p:par>
                                <p:cTn id="27" presetID="42" presetClass="entr" presetSubtype="0" fill="hold" grpId="0" nodeType="afterEffect">
                                  <p:stCondLst>
                                    <p:cond delay="0"/>
                                  </p:stCondLst>
                                  <p:childTnLst>
                                    <p:set>
                                      <p:cBhvr>
                                        <p:cTn id="28" dur="1" fill="hold">
                                          <p:stCondLst>
                                            <p:cond delay="0"/>
                                          </p:stCondLst>
                                        </p:cTn>
                                        <p:tgtEl>
                                          <p:spTgt spid="15"/>
                                        </p:tgtEl>
                                        <p:attrNameLst>
                                          <p:attrName>style.visibility</p:attrName>
                                        </p:attrNameLst>
                                      </p:cBhvr>
                                      <p:to>
                                        <p:strVal val="visible"/>
                                      </p:to>
                                    </p:set>
                                    <p:animEffect transition="in" filter="fade">
                                      <p:cBhvr>
                                        <p:cTn id="29" dur="1000"/>
                                        <p:tgtEl>
                                          <p:spTgt spid="15"/>
                                        </p:tgtEl>
                                      </p:cBhvr>
                                    </p:animEffect>
                                    <p:anim calcmode="lin" valueType="num">
                                      <p:cBhvr>
                                        <p:cTn id="30" dur="1000" fill="hold"/>
                                        <p:tgtEl>
                                          <p:spTgt spid="15"/>
                                        </p:tgtEl>
                                        <p:attrNameLst>
                                          <p:attrName>ppt_x</p:attrName>
                                        </p:attrNameLst>
                                      </p:cBhvr>
                                      <p:tavLst>
                                        <p:tav tm="0">
                                          <p:val>
                                            <p:strVal val="#ppt_x"/>
                                          </p:val>
                                        </p:tav>
                                        <p:tav tm="100000">
                                          <p:val>
                                            <p:strVal val="#ppt_x"/>
                                          </p:val>
                                        </p:tav>
                                      </p:tavLst>
                                    </p:anim>
                                    <p:anim calcmode="lin" valueType="num">
                                      <p:cBhvr>
                                        <p:cTn id="31" dur="1000" fill="hold"/>
                                        <p:tgtEl>
                                          <p:spTgt spid="15"/>
                                        </p:tgtEl>
                                        <p:attrNameLst>
                                          <p:attrName>ppt_y</p:attrName>
                                        </p:attrNameLst>
                                      </p:cBhvr>
                                      <p:tavLst>
                                        <p:tav tm="0">
                                          <p:val>
                                            <p:strVal val="#ppt_y+.1"/>
                                          </p:val>
                                        </p:tav>
                                        <p:tav tm="100000">
                                          <p:val>
                                            <p:strVal val="#ppt_y"/>
                                          </p:val>
                                        </p:tav>
                                      </p:tavLst>
                                    </p:anim>
                                  </p:childTnLst>
                                </p:cTn>
                              </p:par>
                            </p:childTnLst>
                          </p:cTn>
                        </p:par>
                        <p:par>
                          <p:cTn id="32" fill="hold">
                            <p:stCondLst>
                              <p:cond delay="2500"/>
                            </p:stCondLst>
                            <p:childTnLst>
                              <p:par>
                                <p:cTn id="33" presetID="42" presetClass="entr" presetSubtype="0" fill="hold" grpId="0" nodeType="afterEffect">
                                  <p:stCondLst>
                                    <p:cond delay="0"/>
                                  </p:stCondLst>
                                  <p:childTnLst>
                                    <p:set>
                                      <p:cBhvr>
                                        <p:cTn id="34" dur="1" fill="hold">
                                          <p:stCondLst>
                                            <p:cond delay="0"/>
                                          </p:stCondLst>
                                        </p:cTn>
                                        <p:tgtEl>
                                          <p:spTgt spid="22"/>
                                        </p:tgtEl>
                                        <p:attrNameLst>
                                          <p:attrName>style.visibility</p:attrName>
                                        </p:attrNameLst>
                                      </p:cBhvr>
                                      <p:to>
                                        <p:strVal val="visible"/>
                                      </p:to>
                                    </p:set>
                                    <p:animEffect transition="in" filter="fade">
                                      <p:cBhvr>
                                        <p:cTn id="35" dur="1000"/>
                                        <p:tgtEl>
                                          <p:spTgt spid="22"/>
                                        </p:tgtEl>
                                      </p:cBhvr>
                                    </p:animEffect>
                                    <p:anim calcmode="lin" valueType="num">
                                      <p:cBhvr>
                                        <p:cTn id="36" dur="1000" fill="hold"/>
                                        <p:tgtEl>
                                          <p:spTgt spid="22"/>
                                        </p:tgtEl>
                                        <p:attrNameLst>
                                          <p:attrName>ppt_x</p:attrName>
                                        </p:attrNameLst>
                                      </p:cBhvr>
                                      <p:tavLst>
                                        <p:tav tm="0">
                                          <p:val>
                                            <p:strVal val="#ppt_x"/>
                                          </p:val>
                                        </p:tav>
                                        <p:tav tm="100000">
                                          <p:val>
                                            <p:strVal val="#ppt_x"/>
                                          </p:val>
                                        </p:tav>
                                      </p:tavLst>
                                    </p:anim>
                                    <p:anim calcmode="lin" valueType="num">
                                      <p:cBhvr>
                                        <p:cTn id="37"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53" presetClass="entr" presetSubtype="16" fill="hold" grpId="0" nodeType="clickEffect">
                                  <p:stCondLst>
                                    <p:cond delay="0"/>
                                  </p:stCondLst>
                                  <p:childTnLst>
                                    <p:set>
                                      <p:cBhvr>
                                        <p:cTn id="41" dur="1" fill="hold">
                                          <p:stCondLst>
                                            <p:cond delay="0"/>
                                          </p:stCondLst>
                                        </p:cTn>
                                        <p:tgtEl>
                                          <p:spTgt spid="23"/>
                                        </p:tgtEl>
                                        <p:attrNameLst>
                                          <p:attrName>style.visibility</p:attrName>
                                        </p:attrNameLst>
                                      </p:cBhvr>
                                      <p:to>
                                        <p:strVal val="visible"/>
                                      </p:to>
                                    </p:set>
                                    <p:anim calcmode="lin" valueType="num">
                                      <p:cBhvr>
                                        <p:cTn id="42" dur="500" fill="hold"/>
                                        <p:tgtEl>
                                          <p:spTgt spid="23"/>
                                        </p:tgtEl>
                                        <p:attrNameLst>
                                          <p:attrName>ppt_w</p:attrName>
                                        </p:attrNameLst>
                                      </p:cBhvr>
                                      <p:tavLst>
                                        <p:tav tm="0">
                                          <p:val>
                                            <p:fltVal val="0"/>
                                          </p:val>
                                        </p:tav>
                                        <p:tav tm="100000">
                                          <p:val>
                                            <p:strVal val="#ppt_w"/>
                                          </p:val>
                                        </p:tav>
                                      </p:tavLst>
                                    </p:anim>
                                    <p:anim calcmode="lin" valueType="num">
                                      <p:cBhvr>
                                        <p:cTn id="43" dur="500" fill="hold"/>
                                        <p:tgtEl>
                                          <p:spTgt spid="23"/>
                                        </p:tgtEl>
                                        <p:attrNameLst>
                                          <p:attrName>ppt_h</p:attrName>
                                        </p:attrNameLst>
                                      </p:cBhvr>
                                      <p:tavLst>
                                        <p:tav tm="0">
                                          <p:val>
                                            <p:fltVal val="0"/>
                                          </p:val>
                                        </p:tav>
                                        <p:tav tm="100000">
                                          <p:val>
                                            <p:strVal val="#ppt_h"/>
                                          </p:val>
                                        </p:tav>
                                      </p:tavLst>
                                    </p:anim>
                                    <p:animEffect transition="in" filter="fade">
                                      <p:cBhvr>
                                        <p:cTn id="44" dur="500"/>
                                        <p:tgtEl>
                                          <p:spTgt spid="23"/>
                                        </p:tgtEl>
                                      </p:cBhvr>
                                    </p:animEffect>
                                  </p:childTnLst>
                                </p:cTn>
                              </p:par>
                              <p:par>
                                <p:cTn id="45" presetID="53" presetClass="entr" presetSubtype="16" fill="hold" grpId="0" nodeType="withEffect">
                                  <p:stCondLst>
                                    <p:cond delay="0"/>
                                  </p:stCondLst>
                                  <p:childTnLst>
                                    <p:set>
                                      <p:cBhvr>
                                        <p:cTn id="46" dur="1" fill="hold">
                                          <p:stCondLst>
                                            <p:cond delay="0"/>
                                          </p:stCondLst>
                                        </p:cTn>
                                        <p:tgtEl>
                                          <p:spTgt spid="24"/>
                                        </p:tgtEl>
                                        <p:attrNameLst>
                                          <p:attrName>style.visibility</p:attrName>
                                        </p:attrNameLst>
                                      </p:cBhvr>
                                      <p:to>
                                        <p:strVal val="visible"/>
                                      </p:to>
                                    </p:set>
                                    <p:anim calcmode="lin" valueType="num">
                                      <p:cBhvr>
                                        <p:cTn id="47" dur="500" fill="hold"/>
                                        <p:tgtEl>
                                          <p:spTgt spid="24"/>
                                        </p:tgtEl>
                                        <p:attrNameLst>
                                          <p:attrName>ppt_w</p:attrName>
                                        </p:attrNameLst>
                                      </p:cBhvr>
                                      <p:tavLst>
                                        <p:tav tm="0">
                                          <p:val>
                                            <p:fltVal val="0"/>
                                          </p:val>
                                        </p:tav>
                                        <p:tav tm="100000">
                                          <p:val>
                                            <p:strVal val="#ppt_w"/>
                                          </p:val>
                                        </p:tav>
                                      </p:tavLst>
                                    </p:anim>
                                    <p:anim calcmode="lin" valueType="num">
                                      <p:cBhvr>
                                        <p:cTn id="48" dur="500" fill="hold"/>
                                        <p:tgtEl>
                                          <p:spTgt spid="24"/>
                                        </p:tgtEl>
                                        <p:attrNameLst>
                                          <p:attrName>ppt_h</p:attrName>
                                        </p:attrNameLst>
                                      </p:cBhvr>
                                      <p:tavLst>
                                        <p:tav tm="0">
                                          <p:val>
                                            <p:fltVal val="0"/>
                                          </p:val>
                                        </p:tav>
                                        <p:tav tm="100000">
                                          <p:val>
                                            <p:strVal val="#ppt_h"/>
                                          </p:val>
                                        </p:tav>
                                      </p:tavLst>
                                    </p:anim>
                                    <p:animEffect transition="in" filter="fade">
                                      <p:cBhvr>
                                        <p:cTn id="49" dur="500"/>
                                        <p:tgtEl>
                                          <p:spTgt spid="24"/>
                                        </p:tgtEl>
                                      </p:cBhvr>
                                    </p:animEffect>
                                  </p:childTnLst>
                                </p:cTn>
                              </p:par>
                            </p:childTnLst>
                          </p:cTn>
                        </p:par>
                      </p:childTnLst>
                    </p:cTn>
                  </p:par>
                  <p:par>
                    <p:cTn id="50" fill="hold">
                      <p:stCondLst>
                        <p:cond delay="indefinite"/>
                      </p:stCondLst>
                      <p:childTnLst>
                        <p:par>
                          <p:cTn id="51" fill="hold">
                            <p:stCondLst>
                              <p:cond delay="0"/>
                            </p:stCondLst>
                            <p:childTnLst>
                              <p:par>
                                <p:cTn id="52" presetID="53" presetClass="entr" presetSubtype="16" fill="hold" grpId="0" nodeType="clickEffect">
                                  <p:stCondLst>
                                    <p:cond delay="0"/>
                                  </p:stCondLst>
                                  <p:childTnLst>
                                    <p:set>
                                      <p:cBhvr>
                                        <p:cTn id="53" dur="1" fill="hold">
                                          <p:stCondLst>
                                            <p:cond delay="0"/>
                                          </p:stCondLst>
                                        </p:cTn>
                                        <p:tgtEl>
                                          <p:spTgt spid="25"/>
                                        </p:tgtEl>
                                        <p:attrNameLst>
                                          <p:attrName>style.visibility</p:attrName>
                                        </p:attrNameLst>
                                      </p:cBhvr>
                                      <p:to>
                                        <p:strVal val="visible"/>
                                      </p:to>
                                    </p:set>
                                    <p:anim calcmode="lin" valueType="num">
                                      <p:cBhvr>
                                        <p:cTn id="54" dur="500" fill="hold"/>
                                        <p:tgtEl>
                                          <p:spTgt spid="25"/>
                                        </p:tgtEl>
                                        <p:attrNameLst>
                                          <p:attrName>ppt_w</p:attrName>
                                        </p:attrNameLst>
                                      </p:cBhvr>
                                      <p:tavLst>
                                        <p:tav tm="0">
                                          <p:val>
                                            <p:fltVal val="0"/>
                                          </p:val>
                                        </p:tav>
                                        <p:tav tm="100000">
                                          <p:val>
                                            <p:strVal val="#ppt_w"/>
                                          </p:val>
                                        </p:tav>
                                      </p:tavLst>
                                    </p:anim>
                                    <p:anim calcmode="lin" valueType="num">
                                      <p:cBhvr>
                                        <p:cTn id="55" dur="500" fill="hold"/>
                                        <p:tgtEl>
                                          <p:spTgt spid="25"/>
                                        </p:tgtEl>
                                        <p:attrNameLst>
                                          <p:attrName>ppt_h</p:attrName>
                                        </p:attrNameLst>
                                      </p:cBhvr>
                                      <p:tavLst>
                                        <p:tav tm="0">
                                          <p:val>
                                            <p:fltVal val="0"/>
                                          </p:val>
                                        </p:tav>
                                        <p:tav tm="100000">
                                          <p:val>
                                            <p:strVal val="#ppt_h"/>
                                          </p:val>
                                        </p:tav>
                                      </p:tavLst>
                                    </p:anim>
                                    <p:animEffect transition="in" filter="fade">
                                      <p:cBhvr>
                                        <p:cTn id="56" dur="500"/>
                                        <p:tgtEl>
                                          <p:spTgt spid="25"/>
                                        </p:tgtEl>
                                      </p:cBhvr>
                                    </p:animEffect>
                                  </p:childTnLst>
                                </p:cTn>
                              </p:par>
                              <p:par>
                                <p:cTn id="57" presetID="53" presetClass="entr" presetSubtype="16" fill="hold" grpId="0" nodeType="withEffect">
                                  <p:stCondLst>
                                    <p:cond delay="0"/>
                                  </p:stCondLst>
                                  <p:childTnLst>
                                    <p:set>
                                      <p:cBhvr>
                                        <p:cTn id="58" dur="1" fill="hold">
                                          <p:stCondLst>
                                            <p:cond delay="0"/>
                                          </p:stCondLst>
                                        </p:cTn>
                                        <p:tgtEl>
                                          <p:spTgt spid="26"/>
                                        </p:tgtEl>
                                        <p:attrNameLst>
                                          <p:attrName>style.visibility</p:attrName>
                                        </p:attrNameLst>
                                      </p:cBhvr>
                                      <p:to>
                                        <p:strVal val="visible"/>
                                      </p:to>
                                    </p:set>
                                    <p:anim calcmode="lin" valueType="num">
                                      <p:cBhvr>
                                        <p:cTn id="59" dur="500" fill="hold"/>
                                        <p:tgtEl>
                                          <p:spTgt spid="26"/>
                                        </p:tgtEl>
                                        <p:attrNameLst>
                                          <p:attrName>ppt_w</p:attrName>
                                        </p:attrNameLst>
                                      </p:cBhvr>
                                      <p:tavLst>
                                        <p:tav tm="0">
                                          <p:val>
                                            <p:fltVal val="0"/>
                                          </p:val>
                                        </p:tav>
                                        <p:tav tm="100000">
                                          <p:val>
                                            <p:strVal val="#ppt_w"/>
                                          </p:val>
                                        </p:tav>
                                      </p:tavLst>
                                    </p:anim>
                                    <p:anim calcmode="lin" valueType="num">
                                      <p:cBhvr>
                                        <p:cTn id="60" dur="500" fill="hold"/>
                                        <p:tgtEl>
                                          <p:spTgt spid="26"/>
                                        </p:tgtEl>
                                        <p:attrNameLst>
                                          <p:attrName>ppt_h</p:attrName>
                                        </p:attrNameLst>
                                      </p:cBhvr>
                                      <p:tavLst>
                                        <p:tav tm="0">
                                          <p:val>
                                            <p:fltVal val="0"/>
                                          </p:val>
                                        </p:tav>
                                        <p:tav tm="100000">
                                          <p:val>
                                            <p:strVal val="#ppt_h"/>
                                          </p:val>
                                        </p:tav>
                                      </p:tavLst>
                                    </p:anim>
                                    <p:animEffect transition="in" filter="fade">
                                      <p:cBhvr>
                                        <p:cTn id="61" dur="500"/>
                                        <p:tgtEl>
                                          <p:spTgt spid="26"/>
                                        </p:tgtEl>
                                      </p:cBhvr>
                                    </p:animEffect>
                                  </p:childTnLst>
                                </p:cTn>
                              </p:par>
                            </p:childTnLst>
                          </p:cTn>
                        </p:par>
                      </p:childTnLst>
                    </p:cTn>
                  </p:par>
                  <p:par>
                    <p:cTn id="62" fill="hold">
                      <p:stCondLst>
                        <p:cond delay="indefinite"/>
                      </p:stCondLst>
                      <p:childTnLst>
                        <p:par>
                          <p:cTn id="63" fill="hold">
                            <p:stCondLst>
                              <p:cond delay="0"/>
                            </p:stCondLst>
                            <p:childTnLst>
                              <p:par>
                                <p:cTn id="64" presetID="53" presetClass="entr" presetSubtype="16" fill="hold" grpId="0" nodeType="clickEffect">
                                  <p:stCondLst>
                                    <p:cond delay="0"/>
                                  </p:stCondLst>
                                  <p:childTnLst>
                                    <p:set>
                                      <p:cBhvr>
                                        <p:cTn id="65" dur="1" fill="hold">
                                          <p:stCondLst>
                                            <p:cond delay="0"/>
                                          </p:stCondLst>
                                        </p:cTn>
                                        <p:tgtEl>
                                          <p:spTgt spid="27"/>
                                        </p:tgtEl>
                                        <p:attrNameLst>
                                          <p:attrName>style.visibility</p:attrName>
                                        </p:attrNameLst>
                                      </p:cBhvr>
                                      <p:to>
                                        <p:strVal val="visible"/>
                                      </p:to>
                                    </p:set>
                                    <p:anim calcmode="lin" valueType="num">
                                      <p:cBhvr>
                                        <p:cTn id="66" dur="500" fill="hold"/>
                                        <p:tgtEl>
                                          <p:spTgt spid="27"/>
                                        </p:tgtEl>
                                        <p:attrNameLst>
                                          <p:attrName>ppt_w</p:attrName>
                                        </p:attrNameLst>
                                      </p:cBhvr>
                                      <p:tavLst>
                                        <p:tav tm="0">
                                          <p:val>
                                            <p:fltVal val="0"/>
                                          </p:val>
                                        </p:tav>
                                        <p:tav tm="100000">
                                          <p:val>
                                            <p:strVal val="#ppt_w"/>
                                          </p:val>
                                        </p:tav>
                                      </p:tavLst>
                                    </p:anim>
                                    <p:anim calcmode="lin" valueType="num">
                                      <p:cBhvr>
                                        <p:cTn id="67" dur="500" fill="hold"/>
                                        <p:tgtEl>
                                          <p:spTgt spid="27"/>
                                        </p:tgtEl>
                                        <p:attrNameLst>
                                          <p:attrName>ppt_h</p:attrName>
                                        </p:attrNameLst>
                                      </p:cBhvr>
                                      <p:tavLst>
                                        <p:tav tm="0">
                                          <p:val>
                                            <p:fltVal val="0"/>
                                          </p:val>
                                        </p:tav>
                                        <p:tav tm="100000">
                                          <p:val>
                                            <p:strVal val="#ppt_h"/>
                                          </p:val>
                                        </p:tav>
                                      </p:tavLst>
                                    </p:anim>
                                    <p:animEffect transition="in" filter="fade">
                                      <p:cBhvr>
                                        <p:cTn id="68" dur="500"/>
                                        <p:tgtEl>
                                          <p:spTgt spid="27"/>
                                        </p:tgtEl>
                                      </p:cBhvr>
                                    </p:animEffect>
                                  </p:childTnLst>
                                </p:cTn>
                              </p:par>
                              <p:par>
                                <p:cTn id="69" presetID="53" presetClass="entr" presetSubtype="16" fill="hold" grpId="0" nodeType="withEffect">
                                  <p:stCondLst>
                                    <p:cond delay="0"/>
                                  </p:stCondLst>
                                  <p:childTnLst>
                                    <p:set>
                                      <p:cBhvr>
                                        <p:cTn id="70" dur="1" fill="hold">
                                          <p:stCondLst>
                                            <p:cond delay="0"/>
                                          </p:stCondLst>
                                        </p:cTn>
                                        <p:tgtEl>
                                          <p:spTgt spid="28"/>
                                        </p:tgtEl>
                                        <p:attrNameLst>
                                          <p:attrName>style.visibility</p:attrName>
                                        </p:attrNameLst>
                                      </p:cBhvr>
                                      <p:to>
                                        <p:strVal val="visible"/>
                                      </p:to>
                                    </p:set>
                                    <p:anim calcmode="lin" valueType="num">
                                      <p:cBhvr>
                                        <p:cTn id="71" dur="500" fill="hold"/>
                                        <p:tgtEl>
                                          <p:spTgt spid="28"/>
                                        </p:tgtEl>
                                        <p:attrNameLst>
                                          <p:attrName>ppt_w</p:attrName>
                                        </p:attrNameLst>
                                      </p:cBhvr>
                                      <p:tavLst>
                                        <p:tav tm="0">
                                          <p:val>
                                            <p:fltVal val="0"/>
                                          </p:val>
                                        </p:tav>
                                        <p:tav tm="100000">
                                          <p:val>
                                            <p:strVal val="#ppt_w"/>
                                          </p:val>
                                        </p:tav>
                                      </p:tavLst>
                                    </p:anim>
                                    <p:anim calcmode="lin" valueType="num">
                                      <p:cBhvr>
                                        <p:cTn id="72" dur="500" fill="hold"/>
                                        <p:tgtEl>
                                          <p:spTgt spid="28"/>
                                        </p:tgtEl>
                                        <p:attrNameLst>
                                          <p:attrName>ppt_h</p:attrName>
                                        </p:attrNameLst>
                                      </p:cBhvr>
                                      <p:tavLst>
                                        <p:tav tm="0">
                                          <p:val>
                                            <p:fltVal val="0"/>
                                          </p:val>
                                        </p:tav>
                                        <p:tav tm="100000">
                                          <p:val>
                                            <p:strVal val="#ppt_h"/>
                                          </p:val>
                                        </p:tav>
                                      </p:tavLst>
                                    </p:anim>
                                    <p:animEffect transition="in" filter="fade">
                                      <p:cBhvr>
                                        <p:cTn id="73" dur="500"/>
                                        <p:tgtEl>
                                          <p:spTgt spid="28"/>
                                        </p:tgtEl>
                                      </p:cBhvr>
                                    </p:animEffect>
                                  </p:childTnLst>
                                </p:cTn>
                              </p:par>
                            </p:childTnLst>
                          </p:cTn>
                        </p:par>
                      </p:childTnLst>
                    </p:cTn>
                  </p:par>
                  <p:par>
                    <p:cTn id="74" fill="hold">
                      <p:stCondLst>
                        <p:cond delay="indefinite"/>
                      </p:stCondLst>
                      <p:childTnLst>
                        <p:par>
                          <p:cTn id="75" fill="hold">
                            <p:stCondLst>
                              <p:cond delay="0"/>
                            </p:stCondLst>
                            <p:childTnLst>
                              <p:par>
                                <p:cTn id="76" presetID="53" presetClass="entr" presetSubtype="16" fill="hold" grpId="0" nodeType="clickEffect">
                                  <p:stCondLst>
                                    <p:cond delay="0"/>
                                  </p:stCondLst>
                                  <p:childTnLst>
                                    <p:set>
                                      <p:cBhvr>
                                        <p:cTn id="77" dur="1" fill="hold">
                                          <p:stCondLst>
                                            <p:cond delay="0"/>
                                          </p:stCondLst>
                                        </p:cTn>
                                        <p:tgtEl>
                                          <p:spTgt spid="29"/>
                                        </p:tgtEl>
                                        <p:attrNameLst>
                                          <p:attrName>style.visibility</p:attrName>
                                        </p:attrNameLst>
                                      </p:cBhvr>
                                      <p:to>
                                        <p:strVal val="visible"/>
                                      </p:to>
                                    </p:set>
                                    <p:anim calcmode="lin" valueType="num">
                                      <p:cBhvr>
                                        <p:cTn id="78" dur="500" fill="hold"/>
                                        <p:tgtEl>
                                          <p:spTgt spid="29"/>
                                        </p:tgtEl>
                                        <p:attrNameLst>
                                          <p:attrName>ppt_w</p:attrName>
                                        </p:attrNameLst>
                                      </p:cBhvr>
                                      <p:tavLst>
                                        <p:tav tm="0">
                                          <p:val>
                                            <p:fltVal val="0"/>
                                          </p:val>
                                        </p:tav>
                                        <p:tav tm="100000">
                                          <p:val>
                                            <p:strVal val="#ppt_w"/>
                                          </p:val>
                                        </p:tav>
                                      </p:tavLst>
                                    </p:anim>
                                    <p:anim calcmode="lin" valueType="num">
                                      <p:cBhvr>
                                        <p:cTn id="79" dur="500" fill="hold"/>
                                        <p:tgtEl>
                                          <p:spTgt spid="29"/>
                                        </p:tgtEl>
                                        <p:attrNameLst>
                                          <p:attrName>ppt_h</p:attrName>
                                        </p:attrNameLst>
                                      </p:cBhvr>
                                      <p:tavLst>
                                        <p:tav tm="0">
                                          <p:val>
                                            <p:fltVal val="0"/>
                                          </p:val>
                                        </p:tav>
                                        <p:tav tm="100000">
                                          <p:val>
                                            <p:strVal val="#ppt_h"/>
                                          </p:val>
                                        </p:tav>
                                      </p:tavLst>
                                    </p:anim>
                                    <p:animEffect transition="in" filter="fade">
                                      <p:cBhvr>
                                        <p:cTn id="80" dur="500"/>
                                        <p:tgtEl>
                                          <p:spTgt spid="29"/>
                                        </p:tgtEl>
                                      </p:cBhvr>
                                    </p:animEffect>
                                  </p:childTnLst>
                                </p:cTn>
                              </p:par>
                              <p:par>
                                <p:cTn id="81" presetID="53" presetClass="entr" presetSubtype="16" fill="hold" grpId="0" nodeType="withEffect">
                                  <p:stCondLst>
                                    <p:cond delay="0"/>
                                  </p:stCondLst>
                                  <p:childTnLst>
                                    <p:set>
                                      <p:cBhvr>
                                        <p:cTn id="82" dur="1" fill="hold">
                                          <p:stCondLst>
                                            <p:cond delay="0"/>
                                          </p:stCondLst>
                                        </p:cTn>
                                        <p:tgtEl>
                                          <p:spTgt spid="30"/>
                                        </p:tgtEl>
                                        <p:attrNameLst>
                                          <p:attrName>style.visibility</p:attrName>
                                        </p:attrNameLst>
                                      </p:cBhvr>
                                      <p:to>
                                        <p:strVal val="visible"/>
                                      </p:to>
                                    </p:set>
                                    <p:anim calcmode="lin" valueType="num">
                                      <p:cBhvr>
                                        <p:cTn id="83" dur="500" fill="hold"/>
                                        <p:tgtEl>
                                          <p:spTgt spid="30"/>
                                        </p:tgtEl>
                                        <p:attrNameLst>
                                          <p:attrName>ppt_w</p:attrName>
                                        </p:attrNameLst>
                                      </p:cBhvr>
                                      <p:tavLst>
                                        <p:tav tm="0">
                                          <p:val>
                                            <p:fltVal val="0"/>
                                          </p:val>
                                        </p:tav>
                                        <p:tav tm="100000">
                                          <p:val>
                                            <p:strVal val="#ppt_w"/>
                                          </p:val>
                                        </p:tav>
                                      </p:tavLst>
                                    </p:anim>
                                    <p:anim calcmode="lin" valueType="num">
                                      <p:cBhvr>
                                        <p:cTn id="84" dur="500" fill="hold"/>
                                        <p:tgtEl>
                                          <p:spTgt spid="30"/>
                                        </p:tgtEl>
                                        <p:attrNameLst>
                                          <p:attrName>ppt_h</p:attrName>
                                        </p:attrNameLst>
                                      </p:cBhvr>
                                      <p:tavLst>
                                        <p:tav tm="0">
                                          <p:val>
                                            <p:fltVal val="0"/>
                                          </p:val>
                                        </p:tav>
                                        <p:tav tm="100000">
                                          <p:val>
                                            <p:strVal val="#ppt_h"/>
                                          </p:val>
                                        </p:tav>
                                      </p:tavLst>
                                    </p:anim>
                                    <p:animEffect transition="in" filter="fade">
                                      <p:cBhvr>
                                        <p:cTn id="85"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33" grpId="0"/>
      <p:bldP spid="14" grpId="0" animBg="1"/>
      <p:bldP spid="15" grpId="0" animBg="1"/>
      <p:bldP spid="22" grpId="0" animBg="1"/>
      <p:bldP spid="23" grpId="0"/>
      <p:bldP spid="24" grpId="0"/>
      <p:bldP spid="25" grpId="0"/>
      <p:bldP spid="26" grpId="0"/>
      <p:bldP spid="27" grpId="0"/>
      <p:bldP spid="28" grpId="0"/>
      <p:bldP spid="29" grpId="0"/>
      <p:bldP spid="30"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4" name="图片 53"/>
          <p:cNvPicPr>
            <a:picLocks noChangeAspect="1"/>
          </p:cNvPicPr>
          <p:nvPr/>
        </p:nvPicPr>
        <p:blipFill rotWithShape="1">
          <a:blip r:embed="rId1">
            <a:extLst>
              <a:ext uri="{28A0092B-C50C-407E-A947-70E740481C1C}">
                <a14:useLocalDpi xmlns:a14="http://schemas.microsoft.com/office/drawing/2010/main" val="0"/>
              </a:ext>
            </a:extLst>
          </a:blip>
          <a:srcRect l="53340" t="39493" r="26084" b="24455"/>
          <a:stretch>
            <a:fillRect/>
          </a:stretch>
        </p:blipFill>
        <p:spPr>
          <a:xfrm>
            <a:off x="0" y="0"/>
            <a:ext cx="12192000" cy="6857999"/>
          </a:xfrm>
          <a:custGeom>
            <a:avLst/>
            <a:gdLst>
              <a:gd name="connsiteX0" fmla="*/ 0 w 12192000"/>
              <a:gd name="connsiteY0" fmla="*/ 0 h 6857999"/>
              <a:gd name="connsiteX1" fmla="*/ 12192000 w 12192000"/>
              <a:gd name="connsiteY1" fmla="*/ 0 h 6857999"/>
              <a:gd name="connsiteX2" fmla="*/ 12192000 w 12192000"/>
              <a:gd name="connsiteY2" fmla="*/ 6857999 h 6857999"/>
              <a:gd name="connsiteX3" fmla="*/ 0 w 12192000"/>
              <a:gd name="connsiteY3" fmla="*/ 6857999 h 6857999"/>
            </a:gdLst>
            <a:ahLst/>
            <a:cxnLst>
              <a:cxn ang="0">
                <a:pos x="connsiteX0" y="connsiteY0"/>
              </a:cxn>
              <a:cxn ang="0">
                <a:pos x="connsiteX1" y="connsiteY1"/>
              </a:cxn>
              <a:cxn ang="0">
                <a:pos x="connsiteX2" y="connsiteY2"/>
              </a:cxn>
              <a:cxn ang="0">
                <a:pos x="connsiteX3" y="connsiteY3"/>
              </a:cxn>
            </a:cxnLst>
            <a:rect l="l" t="t" r="r" b="b"/>
            <a:pathLst>
              <a:path w="12192000" h="6857999">
                <a:moveTo>
                  <a:pt x="0" y="0"/>
                </a:moveTo>
                <a:lnTo>
                  <a:pt x="12192000" y="0"/>
                </a:lnTo>
                <a:lnTo>
                  <a:pt x="12192000" y="6857999"/>
                </a:lnTo>
                <a:lnTo>
                  <a:pt x="0" y="6857999"/>
                </a:lnTo>
                <a:close/>
              </a:path>
            </a:pathLst>
          </a:custGeom>
        </p:spPr>
      </p:pic>
      <p:grpSp>
        <p:nvGrpSpPr>
          <p:cNvPr id="8" name="组合 7"/>
          <p:cNvGrpSpPr/>
          <p:nvPr/>
        </p:nvGrpSpPr>
        <p:grpSpPr>
          <a:xfrm>
            <a:off x="-698500" y="-582990"/>
            <a:ext cx="13589000" cy="8023980"/>
            <a:chOff x="-863600" y="-584200"/>
            <a:chExt cx="13335000" cy="7874000"/>
          </a:xfrm>
          <a:solidFill>
            <a:srgbClr val="E6E6E6"/>
          </a:solidFill>
        </p:grpSpPr>
        <p:grpSp>
          <p:nvGrpSpPr>
            <p:cNvPr id="4" name="组合 3"/>
            <p:cNvGrpSpPr/>
            <p:nvPr/>
          </p:nvGrpSpPr>
          <p:grpSpPr>
            <a:xfrm>
              <a:off x="-863600" y="-584200"/>
              <a:ext cx="165100" cy="7874000"/>
              <a:chOff x="-863600" y="-584200"/>
              <a:chExt cx="165100" cy="7874000"/>
            </a:xfrm>
            <a:grpFill/>
          </p:grpSpPr>
          <p:sp>
            <p:nvSpPr>
              <p:cNvPr id="2" name="椭圆 1"/>
              <p:cNvSpPr/>
              <p:nvPr/>
            </p:nvSpPr>
            <p:spPr>
              <a:xfrm>
                <a:off x="-863600" y="-584200"/>
                <a:ext cx="165100" cy="165100"/>
              </a:xfrm>
              <a:prstGeom prst="ellipse">
                <a:avLst/>
              </a:prstGeom>
              <a:grp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椭圆 2"/>
              <p:cNvSpPr/>
              <p:nvPr/>
            </p:nvSpPr>
            <p:spPr>
              <a:xfrm>
                <a:off x="-863600" y="7124700"/>
                <a:ext cx="165100" cy="165100"/>
              </a:xfrm>
              <a:prstGeom prst="ellipse">
                <a:avLst/>
              </a:prstGeom>
              <a:grp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 name="组合 4"/>
            <p:cNvGrpSpPr/>
            <p:nvPr/>
          </p:nvGrpSpPr>
          <p:grpSpPr>
            <a:xfrm>
              <a:off x="12306300" y="-584200"/>
              <a:ext cx="165100" cy="7874000"/>
              <a:chOff x="-863600" y="-584200"/>
              <a:chExt cx="165100" cy="7874000"/>
            </a:xfrm>
            <a:grpFill/>
          </p:grpSpPr>
          <p:sp>
            <p:nvSpPr>
              <p:cNvPr id="6" name="椭圆 5"/>
              <p:cNvSpPr/>
              <p:nvPr/>
            </p:nvSpPr>
            <p:spPr>
              <a:xfrm>
                <a:off x="-863600" y="-584200"/>
                <a:ext cx="165100" cy="165100"/>
              </a:xfrm>
              <a:prstGeom prst="ellipse">
                <a:avLst/>
              </a:prstGeom>
              <a:grp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p:nvSpPr>
            <p:spPr>
              <a:xfrm>
                <a:off x="-863600" y="7124700"/>
                <a:ext cx="165100" cy="165100"/>
              </a:xfrm>
              <a:prstGeom prst="ellipse">
                <a:avLst/>
              </a:prstGeom>
              <a:grp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3" name="矩形 12"/>
          <p:cNvSpPr/>
          <p:nvPr/>
        </p:nvSpPr>
        <p:spPr>
          <a:xfrm>
            <a:off x="0" y="0"/>
            <a:ext cx="12192000" cy="3733800"/>
          </a:xfrm>
          <a:prstGeom prst="rect">
            <a:avLst/>
          </a:prstGeom>
          <a:gradFill flip="none" rotWithShape="1">
            <a:gsLst>
              <a:gs pos="27000">
                <a:srgbClr val="FFFFFF"/>
              </a:gs>
              <a:gs pos="100000">
                <a:srgbClr val="FFFFFF">
                  <a:alpha val="0"/>
                </a:srgbClr>
              </a:gs>
            </a:gsLst>
            <a:lin ang="5400000" scaled="1"/>
            <a:tileRect/>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文本框 34"/>
          <p:cNvSpPr txBox="1"/>
          <p:nvPr/>
        </p:nvSpPr>
        <p:spPr>
          <a:xfrm>
            <a:off x="11379385" y="2045825"/>
            <a:ext cx="292388" cy="3212666"/>
          </a:xfrm>
          <a:prstGeom prst="rect">
            <a:avLst/>
          </a:prstGeom>
          <a:noFill/>
        </p:spPr>
        <p:txBody>
          <a:bodyPr vert="eaVert" wrap="square" rtlCol="0">
            <a:spAutoFit/>
          </a:bodyPr>
          <a:lstStyle/>
          <a:p>
            <a:pPr algn="ctr"/>
            <a:r>
              <a:rPr lang="en-US" altLang="zh-CN" sz="700" spc="600" dirty="0">
                <a:solidFill>
                  <a:srgbClr val="4C678E"/>
                </a:solidFill>
                <a:latin typeface="汉仪铁线黑-65简" panose="00020600040101010101" pitchFamily="18" charset="-122"/>
                <a:ea typeface="汉仪铁线黑-65简" panose="00020600040101010101" pitchFamily="18" charset="-122"/>
              </a:rPr>
              <a:t>GRADUATION DEFENSE</a:t>
            </a:r>
            <a:endParaRPr lang="zh-CN" altLang="en-US" sz="700" spc="600" dirty="0">
              <a:solidFill>
                <a:srgbClr val="4C678E"/>
              </a:solidFill>
              <a:latin typeface="汉仪铁线黑-65简" panose="00020600040101010101" pitchFamily="18" charset="-122"/>
              <a:ea typeface="汉仪铁线黑-65简" panose="00020600040101010101" pitchFamily="18" charset="-122"/>
            </a:endParaRPr>
          </a:p>
        </p:txBody>
      </p:sp>
      <p:sp>
        <p:nvSpPr>
          <p:cNvPr id="56" name="文本框 55"/>
          <p:cNvSpPr txBox="1"/>
          <p:nvPr/>
        </p:nvSpPr>
        <p:spPr>
          <a:xfrm>
            <a:off x="7082971" y="2715444"/>
            <a:ext cx="3191329" cy="923330"/>
          </a:xfrm>
          <a:prstGeom prst="rect">
            <a:avLst/>
          </a:prstGeom>
          <a:noFill/>
        </p:spPr>
        <p:txBody>
          <a:bodyPr wrap="square" rtlCol="0">
            <a:spAutoFit/>
          </a:bodyPr>
          <a:lstStyle/>
          <a:p>
            <a:pPr algn="dist"/>
            <a:r>
              <a:rPr lang="zh-CN" altLang="en-US" sz="5400" dirty="0">
                <a:solidFill>
                  <a:srgbClr val="4C678E"/>
                </a:solidFill>
                <a:latin typeface="思源宋体 Heavy" panose="02020900000000000000" pitchFamily="18" charset="-122"/>
                <a:ea typeface="思源宋体 Heavy" panose="02020900000000000000" pitchFamily="18" charset="-122"/>
              </a:rPr>
              <a:t>论点提出</a:t>
            </a:r>
            <a:endParaRPr lang="zh-CN" altLang="en-US" sz="5400" dirty="0">
              <a:solidFill>
                <a:srgbClr val="4C678E"/>
              </a:solidFill>
              <a:latin typeface="思源宋体 Heavy" panose="02020900000000000000" pitchFamily="18" charset="-122"/>
              <a:ea typeface="思源宋体 Heavy" panose="02020900000000000000" pitchFamily="18" charset="-122"/>
            </a:endParaRPr>
          </a:p>
        </p:txBody>
      </p:sp>
      <p:sp>
        <p:nvSpPr>
          <p:cNvPr id="57" name="文本框 56"/>
          <p:cNvSpPr txBox="1"/>
          <p:nvPr/>
        </p:nvSpPr>
        <p:spPr>
          <a:xfrm>
            <a:off x="4332514" y="2423344"/>
            <a:ext cx="2995386" cy="2646878"/>
          </a:xfrm>
          <a:prstGeom prst="rect">
            <a:avLst/>
          </a:prstGeom>
          <a:noFill/>
        </p:spPr>
        <p:txBody>
          <a:bodyPr wrap="square" rtlCol="0">
            <a:spAutoFit/>
          </a:bodyPr>
          <a:lstStyle/>
          <a:p>
            <a:pPr algn="ctr"/>
            <a:r>
              <a:rPr lang="en-US" altLang="zh-CN" sz="16600" dirty="0">
                <a:ln>
                  <a:solidFill>
                    <a:schemeClr val="accent1">
                      <a:shade val="50000"/>
                    </a:schemeClr>
                  </a:solidFill>
                </a:ln>
                <a:noFill/>
                <a:latin typeface="汉仪铁线黑-65简" panose="00020600040101010101" pitchFamily="18" charset="-122"/>
                <a:ea typeface="汉仪铁线黑-65简" panose="00020600040101010101" pitchFamily="18" charset="-122"/>
              </a:rPr>
              <a:t>02</a:t>
            </a:r>
            <a:endParaRPr lang="zh-CN" altLang="en-US" sz="16600" dirty="0">
              <a:ln>
                <a:solidFill>
                  <a:schemeClr val="accent1">
                    <a:shade val="50000"/>
                  </a:schemeClr>
                </a:solidFill>
              </a:ln>
              <a:noFill/>
              <a:latin typeface="汉仪铁线黑-65简" panose="00020600040101010101" pitchFamily="18" charset="-122"/>
              <a:ea typeface="汉仪铁线黑-65简" panose="00020600040101010101" pitchFamily="18" charset="-122"/>
            </a:endParaRPr>
          </a:p>
        </p:txBody>
      </p:sp>
      <p:sp>
        <p:nvSpPr>
          <p:cNvPr id="58" name="文本框 57"/>
          <p:cNvSpPr txBox="1"/>
          <p:nvPr/>
        </p:nvSpPr>
        <p:spPr>
          <a:xfrm>
            <a:off x="7238027" y="3590718"/>
            <a:ext cx="3264874" cy="989310"/>
          </a:xfrm>
          <a:prstGeom prst="rect">
            <a:avLst/>
          </a:prstGeom>
          <a:noFill/>
        </p:spPr>
        <p:txBody>
          <a:bodyPr wrap="square" lIns="0" tIns="0" rIns="0" bIns="0" rtlCol="0">
            <a:spAutoFit/>
          </a:bodyPr>
          <a:lstStyle/>
          <a:p>
            <a:pPr hangingPunct="0">
              <a:lnSpc>
                <a:spcPct val="150000"/>
              </a:lnSpc>
            </a:pPr>
            <a:r>
              <a:rPr lang="en-US" altLang="zh-CN" sz="1100" dirty="0">
                <a:solidFill>
                  <a:schemeClr val="bg1">
                    <a:lumMod val="65000"/>
                  </a:schemeClr>
                </a:solidFill>
                <a:latin typeface="思源黑体 CN Normal" panose="020B0400000000000000" pitchFamily="34" charset="-122"/>
                <a:ea typeface="思源黑体 CN Normal" panose="020B0400000000000000" pitchFamily="34" charset="-122"/>
                <a:cs typeface="+mn-ea"/>
                <a:sym typeface="+mn-lt"/>
              </a:rPr>
              <a:t>Click here to enter your text, change the color or size of the text. You can also format the appropriate. Click here to enter your text, change the color or size of the text. </a:t>
            </a:r>
            <a:endParaRPr lang="en-US" altLang="zh-CN" sz="1100" dirty="0">
              <a:solidFill>
                <a:schemeClr val="bg1">
                  <a:lumMod val="65000"/>
                </a:schemeClr>
              </a:solidFill>
              <a:latin typeface="思源黑体 CN Normal" panose="020B0400000000000000" pitchFamily="34" charset="-122"/>
              <a:ea typeface="思源黑体 CN Normal" panose="020B0400000000000000" pitchFamily="34" charset="-122"/>
              <a:cs typeface="+mn-ea"/>
              <a:sym typeface="+mn-lt"/>
            </a:endParaRPr>
          </a:p>
        </p:txBody>
      </p:sp>
      <p:sp>
        <p:nvSpPr>
          <p:cNvPr id="59" name="矩形: 圆角 58"/>
          <p:cNvSpPr/>
          <p:nvPr/>
        </p:nvSpPr>
        <p:spPr>
          <a:xfrm>
            <a:off x="10576243" y="695685"/>
            <a:ext cx="1021404" cy="457816"/>
          </a:xfrm>
          <a:prstGeom prst="roundRect">
            <a:avLst/>
          </a:prstGeom>
          <a:solidFill>
            <a:schemeClr val="bg1"/>
          </a:solidFill>
          <a:ln>
            <a:solidFill>
              <a:srgbClr val="4C678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4C678E"/>
                </a:solidFill>
                <a:latin typeface="汉仪铁线黑-65简" panose="00020600040101010101" pitchFamily="18" charset="-122"/>
                <a:ea typeface="汉仪铁线黑-65简" panose="00020600040101010101" pitchFamily="18" charset="-122"/>
              </a:rPr>
              <a:t>PART</a:t>
            </a:r>
            <a:endParaRPr lang="zh-CN" altLang="en-US" dirty="0">
              <a:solidFill>
                <a:srgbClr val="4C678E"/>
              </a:solidFill>
              <a:latin typeface="汉仪铁线黑-65简" panose="00020600040101010101" pitchFamily="18" charset="-122"/>
              <a:ea typeface="汉仪铁线黑-65简" panose="00020600040101010101" pitchFamily="18" charset="-122"/>
            </a:endParaRPr>
          </a:p>
        </p:txBody>
      </p:sp>
      <p:grpSp>
        <p:nvGrpSpPr>
          <p:cNvPr id="64" name="组合 63"/>
          <p:cNvGrpSpPr/>
          <p:nvPr/>
        </p:nvGrpSpPr>
        <p:grpSpPr>
          <a:xfrm>
            <a:off x="1257813" y="694177"/>
            <a:ext cx="4520175" cy="570597"/>
            <a:chOff x="706580" y="632385"/>
            <a:chExt cx="4520175" cy="570597"/>
          </a:xfrm>
        </p:grpSpPr>
        <p:sp>
          <p:nvSpPr>
            <p:cNvPr id="65" name="文本框 64"/>
            <p:cNvSpPr txBox="1"/>
            <p:nvPr/>
          </p:nvSpPr>
          <p:spPr>
            <a:xfrm>
              <a:off x="706580" y="632385"/>
              <a:ext cx="2834579" cy="461665"/>
            </a:xfrm>
            <a:prstGeom prst="rect">
              <a:avLst/>
            </a:prstGeom>
            <a:noFill/>
          </p:spPr>
          <p:txBody>
            <a:bodyPr wrap="square" rtlCol="0">
              <a:spAutoFit/>
            </a:bodyPr>
            <a:lstStyle/>
            <a:p>
              <a:r>
                <a:rPr lang="en-US" altLang="zh-CN" sz="2400" spc="600" dirty="0">
                  <a:solidFill>
                    <a:srgbClr val="4C678E"/>
                  </a:solidFill>
                  <a:latin typeface="汉仪心海行楷W" panose="00020600040101010101" pitchFamily="18" charset="-122"/>
                  <a:ea typeface="汉仪心海行楷W" panose="00020600040101010101" pitchFamily="18" charset="-122"/>
                </a:rPr>
                <a:t>XXX</a:t>
              </a:r>
              <a:r>
                <a:rPr lang="zh-CN" altLang="en-US" sz="2400" spc="600" dirty="0">
                  <a:solidFill>
                    <a:srgbClr val="4C678E"/>
                  </a:solidFill>
                  <a:latin typeface="汉仪心海行楷W" panose="00020600040101010101" pitchFamily="18" charset="-122"/>
                  <a:ea typeface="汉仪心海行楷W" panose="00020600040101010101" pitchFamily="18" charset="-122"/>
                </a:rPr>
                <a:t>科技大学</a:t>
              </a:r>
              <a:endParaRPr lang="zh-CN" altLang="en-US" sz="2400" spc="600" dirty="0">
                <a:solidFill>
                  <a:srgbClr val="4C678E"/>
                </a:solidFill>
                <a:latin typeface="汉仪心海行楷W" panose="00020600040101010101" pitchFamily="18" charset="-122"/>
                <a:ea typeface="汉仪心海行楷W" panose="00020600040101010101" pitchFamily="18" charset="-122"/>
              </a:endParaRPr>
            </a:p>
          </p:txBody>
        </p:sp>
        <p:sp>
          <p:nvSpPr>
            <p:cNvPr id="66" name="文本框 65"/>
            <p:cNvSpPr txBox="1"/>
            <p:nvPr/>
          </p:nvSpPr>
          <p:spPr>
            <a:xfrm>
              <a:off x="744680" y="972150"/>
              <a:ext cx="4482075" cy="230832"/>
            </a:xfrm>
            <a:prstGeom prst="rect">
              <a:avLst/>
            </a:prstGeom>
            <a:noFill/>
          </p:spPr>
          <p:txBody>
            <a:bodyPr wrap="square" rtlCol="0">
              <a:spAutoFit/>
            </a:bodyPr>
            <a:lstStyle/>
            <a:p>
              <a:r>
                <a:rPr lang="en-US" altLang="zh-CN" sz="900" spc="300" dirty="0">
                  <a:solidFill>
                    <a:schemeClr val="tx1">
                      <a:lumMod val="50000"/>
                      <a:lumOff val="50000"/>
                    </a:schemeClr>
                  </a:solidFill>
                  <a:latin typeface="+mn-ea"/>
                </a:rPr>
                <a:t>XXX UNIVERSITY OF SCIENCE AND TECHNOLOGY</a:t>
              </a:r>
              <a:endParaRPr lang="zh-CN" altLang="en-US" sz="900" spc="300" dirty="0">
                <a:solidFill>
                  <a:schemeClr val="tx1">
                    <a:lumMod val="50000"/>
                    <a:lumOff val="50000"/>
                  </a:schemeClr>
                </a:solidFill>
                <a:latin typeface="+mn-ea"/>
              </a:endParaRPr>
            </a:p>
          </p:txBody>
        </p:sp>
      </p:grpSp>
      <p:sp>
        <p:nvSpPr>
          <p:cNvPr id="12" name="矩形: 圆角 11"/>
          <p:cNvSpPr/>
          <p:nvPr/>
        </p:nvSpPr>
        <p:spPr>
          <a:xfrm>
            <a:off x="722087" y="5998029"/>
            <a:ext cx="482600" cy="70481"/>
          </a:xfrm>
          <a:prstGeom prst="roundRect">
            <a:avLst/>
          </a:prstGeom>
          <a:solidFill>
            <a:srgbClr val="E6E6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7" name="ísļîḓé"/>
          <p:cNvGrpSpPr/>
          <p:nvPr/>
        </p:nvGrpSpPr>
        <p:grpSpPr>
          <a:xfrm>
            <a:off x="693300" y="729226"/>
            <a:ext cx="519548" cy="519548"/>
            <a:chOff x="5683121" y="1558109"/>
            <a:chExt cx="673626" cy="673626"/>
          </a:xfrm>
        </p:grpSpPr>
        <p:sp>
          <p:nvSpPr>
            <p:cNvPr id="68" name="ïşļíḋê"/>
            <p:cNvSpPr/>
            <p:nvPr/>
          </p:nvSpPr>
          <p:spPr>
            <a:xfrm>
              <a:off x="5683121" y="1558109"/>
              <a:ext cx="673626" cy="673626"/>
            </a:xfrm>
            <a:custGeom>
              <a:avLst/>
              <a:gdLst>
                <a:gd name="connsiteX0" fmla="*/ 274320 w 548640"/>
                <a:gd name="connsiteY0" fmla="*/ 0 h 548640"/>
                <a:gd name="connsiteX1" fmla="*/ 548640 w 548640"/>
                <a:gd name="connsiteY1" fmla="*/ 274320 h 548640"/>
                <a:gd name="connsiteX2" fmla="*/ 274320 w 548640"/>
                <a:gd name="connsiteY2" fmla="*/ 548640 h 548640"/>
                <a:gd name="connsiteX3" fmla="*/ 0 w 548640"/>
                <a:gd name="connsiteY3" fmla="*/ 274320 h 548640"/>
                <a:gd name="connsiteX4" fmla="*/ 274320 w 548640"/>
                <a:gd name="connsiteY4" fmla="*/ 0 h 5486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8640" h="548640">
                  <a:moveTo>
                    <a:pt x="274320" y="0"/>
                  </a:moveTo>
                  <a:cubicBezTo>
                    <a:pt x="425823" y="0"/>
                    <a:pt x="548640" y="122817"/>
                    <a:pt x="548640" y="274320"/>
                  </a:cubicBezTo>
                  <a:cubicBezTo>
                    <a:pt x="548640" y="425823"/>
                    <a:pt x="425823" y="548640"/>
                    <a:pt x="274320" y="548640"/>
                  </a:cubicBezTo>
                  <a:cubicBezTo>
                    <a:pt x="122817" y="548640"/>
                    <a:pt x="0" y="425823"/>
                    <a:pt x="0" y="274320"/>
                  </a:cubicBezTo>
                  <a:cubicBezTo>
                    <a:pt x="0" y="122817"/>
                    <a:pt x="122817" y="0"/>
                    <a:pt x="274320" y="0"/>
                  </a:cubicBezTo>
                  <a:close/>
                </a:path>
              </a:pathLst>
            </a:custGeom>
            <a:solidFill>
              <a:srgbClr val="4C678E"/>
            </a:solidFill>
            <a:ln w="38100">
              <a:noFill/>
            </a:ln>
            <a:effectLst/>
          </p:spPr>
          <p:style>
            <a:lnRef idx="0">
              <a:schemeClr val="accent1"/>
            </a:lnRef>
            <a:fillRef idx="3">
              <a:schemeClr val="accent1"/>
            </a:fillRef>
            <a:effectRef idx="3">
              <a:schemeClr val="accent1"/>
            </a:effectRef>
            <a:fontRef idx="minor">
              <a:schemeClr val="lt1"/>
            </a:fontRef>
          </p:style>
          <p:txBody>
            <a:bodyPr wrap="square" lIns="91440" tIns="45720" rIns="91440" bIns="45720" rtlCol="0" anchor="ctr">
              <a:normAutofit/>
            </a:bodyPr>
            <a:lstStyle/>
            <a:p>
              <a:pPr algn="ctr"/>
              <a:endParaRPr lang="en-US" sz="1600" b="1" dirty="0">
                <a:solidFill>
                  <a:schemeClr val="bg1"/>
                </a:solidFill>
                <a:cs typeface="+mn-ea"/>
                <a:sym typeface="+mn-lt"/>
              </a:endParaRPr>
            </a:p>
          </p:txBody>
        </p:sp>
        <p:sp>
          <p:nvSpPr>
            <p:cNvPr id="69" name="îśľîḍe"/>
            <p:cNvSpPr/>
            <p:nvPr/>
          </p:nvSpPr>
          <p:spPr bwMode="auto">
            <a:xfrm>
              <a:off x="5844363" y="1753151"/>
              <a:ext cx="351148" cy="283545"/>
            </a:xfrm>
            <a:custGeom>
              <a:avLst/>
              <a:gdLst>
                <a:gd name="connsiteX0" fmla="*/ 499361 w 608838"/>
                <a:gd name="connsiteY0" fmla="*/ 285654 h 491629"/>
                <a:gd name="connsiteX1" fmla="*/ 499361 w 608838"/>
                <a:gd name="connsiteY1" fmla="*/ 344437 h 491629"/>
                <a:gd name="connsiteX2" fmla="*/ 558245 w 608838"/>
                <a:gd name="connsiteY2" fmla="*/ 344437 h 491629"/>
                <a:gd name="connsiteX3" fmla="*/ 558245 w 608838"/>
                <a:gd name="connsiteY3" fmla="*/ 285654 h 491629"/>
                <a:gd name="connsiteX4" fmla="*/ 50593 w 608838"/>
                <a:gd name="connsiteY4" fmla="*/ 285654 h 491629"/>
                <a:gd name="connsiteX5" fmla="*/ 50593 w 608838"/>
                <a:gd name="connsiteY5" fmla="*/ 344437 h 491629"/>
                <a:gd name="connsiteX6" fmla="*/ 109477 w 608838"/>
                <a:gd name="connsiteY6" fmla="*/ 344437 h 491629"/>
                <a:gd name="connsiteX7" fmla="*/ 109477 w 608838"/>
                <a:gd name="connsiteY7" fmla="*/ 285654 h 491629"/>
                <a:gd name="connsiteX8" fmla="*/ 324062 w 608838"/>
                <a:gd name="connsiteY8" fmla="*/ 265425 h 491629"/>
                <a:gd name="connsiteX9" fmla="*/ 324062 w 608838"/>
                <a:gd name="connsiteY9" fmla="*/ 329947 h 491629"/>
                <a:gd name="connsiteX10" fmla="*/ 388693 w 608838"/>
                <a:gd name="connsiteY10" fmla="*/ 329947 h 491629"/>
                <a:gd name="connsiteX11" fmla="*/ 388693 w 608838"/>
                <a:gd name="connsiteY11" fmla="*/ 265425 h 491629"/>
                <a:gd name="connsiteX12" fmla="*/ 220144 w 608838"/>
                <a:gd name="connsiteY12" fmla="*/ 265425 h 491629"/>
                <a:gd name="connsiteX13" fmla="*/ 220144 w 608838"/>
                <a:gd name="connsiteY13" fmla="*/ 329947 h 491629"/>
                <a:gd name="connsiteX14" fmla="*/ 284775 w 608838"/>
                <a:gd name="connsiteY14" fmla="*/ 329947 h 491629"/>
                <a:gd name="connsiteX15" fmla="*/ 284775 w 608838"/>
                <a:gd name="connsiteY15" fmla="*/ 265425 h 491629"/>
                <a:gd name="connsiteX16" fmla="*/ 499361 w 608838"/>
                <a:gd name="connsiteY16" fmla="*/ 191225 h 491629"/>
                <a:gd name="connsiteX17" fmla="*/ 499361 w 608838"/>
                <a:gd name="connsiteY17" fmla="*/ 250008 h 491629"/>
                <a:gd name="connsiteX18" fmla="*/ 558245 w 608838"/>
                <a:gd name="connsiteY18" fmla="*/ 250008 h 491629"/>
                <a:gd name="connsiteX19" fmla="*/ 558245 w 608838"/>
                <a:gd name="connsiteY19" fmla="*/ 191225 h 491629"/>
                <a:gd name="connsiteX20" fmla="*/ 50593 w 608838"/>
                <a:gd name="connsiteY20" fmla="*/ 191225 h 491629"/>
                <a:gd name="connsiteX21" fmla="*/ 50593 w 608838"/>
                <a:gd name="connsiteY21" fmla="*/ 250008 h 491629"/>
                <a:gd name="connsiteX22" fmla="*/ 109477 w 608838"/>
                <a:gd name="connsiteY22" fmla="*/ 250008 h 491629"/>
                <a:gd name="connsiteX23" fmla="*/ 109477 w 608838"/>
                <a:gd name="connsiteY23" fmla="*/ 191225 h 491629"/>
                <a:gd name="connsiteX24" fmla="*/ 324062 w 608838"/>
                <a:gd name="connsiteY24" fmla="*/ 161682 h 491629"/>
                <a:gd name="connsiteX25" fmla="*/ 324062 w 608838"/>
                <a:gd name="connsiteY25" fmla="*/ 226204 h 491629"/>
                <a:gd name="connsiteX26" fmla="*/ 388693 w 608838"/>
                <a:gd name="connsiteY26" fmla="*/ 226204 h 491629"/>
                <a:gd name="connsiteX27" fmla="*/ 388693 w 608838"/>
                <a:gd name="connsiteY27" fmla="*/ 161682 h 491629"/>
                <a:gd name="connsiteX28" fmla="*/ 220144 w 608838"/>
                <a:gd name="connsiteY28" fmla="*/ 161682 h 491629"/>
                <a:gd name="connsiteX29" fmla="*/ 220144 w 608838"/>
                <a:gd name="connsiteY29" fmla="*/ 226204 h 491629"/>
                <a:gd name="connsiteX30" fmla="*/ 284775 w 608838"/>
                <a:gd name="connsiteY30" fmla="*/ 226204 h 491629"/>
                <a:gd name="connsiteX31" fmla="*/ 284775 w 608838"/>
                <a:gd name="connsiteY31" fmla="*/ 161682 h 491629"/>
                <a:gd name="connsiteX32" fmla="*/ 499361 w 608838"/>
                <a:gd name="connsiteY32" fmla="*/ 96797 h 491629"/>
                <a:gd name="connsiteX33" fmla="*/ 499361 w 608838"/>
                <a:gd name="connsiteY33" fmla="*/ 155579 h 491629"/>
                <a:gd name="connsiteX34" fmla="*/ 558245 w 608838"/>
                <a:gd name="connsiteY34" fmla="*/ 155579 h 491629"/>
                <a:gd name="connsiteX35" fmla="*/ 558245 w 608838"/>
                <a:gd name="connsiteY35" fmla="*/ 96797 h 491629"/>
                <a:gd name="connsiteX36" fmla="*/ 50593 w 608838"/>
                <a:gd name="connsiteY36" fmla="*/ 96797 h 491629"/>
                <a:gd name="connsiteX37" fmla="*/ 50593 w 608838"/>
                <a:gd name="connsiteY37" fmla="*/ 155579 h 491629"/>
                <a:gd name="connsiteX38" fmla="*/ 109477 w 608838"/>
                <a:gd name="connsiteY38" fmla="*/ 155579 h 491629"/>
                <a:gd name="connsiteX39" fmla="*/ 109477 w 608838"/>
                <a:gd name="connsiteY39" fmla="*/ 96797 h 491629"/>
                <a:gd name="connsiteX40" fmla="*/ 324062 w 608838"/>
                <a:gd name="connsiteY40" fmla="*/ 57938 h 491629"/>
                <a:gd name="connsiteX41" fmla="*/ 324062 w 608838"/>
                <a:gd name="connsiteY41" fmla="*/ 122461 h 491629"/>
                <a:gd name="connsiteX42" fmla="*/ 388693 w 608838"/>
                <a:gd name="connsiteY42" fmla="*/ 122461 h 491629"/>
                <a:gd name="connsiteX43" fmla="*/ 388693 w 608838"/>
                <a:gd name="connsiteY43" fmla="*/ 57938 h 491629"/>
                <a:gd name="connsiteX44" fmla="*/ 220144 w 608838"/>
                <a:gd name="connsiteY44" fmla="*/ 57938 h 491629"/>
                <a:gd name="connsiteX45" fmla="*/ 220144 w 608838"/>
                <a:gd name="connsiteY45" fmla="*/ 122461 h 491629"/>
                <a:gd name="connsiteX46" fmla="*/ 284775 w 608838"/>
                <a:gd name="connsiteY46" fmla="*/ 122461 h 491629"/>
                <a:gd name="connsiteX47" fmla="*/ 284775 w 608838"/>
                <a:gd name="connsiteY47" fmla="*/ 57938 h 491629"/>
                <a:gd name="connsiteX48" fmla="*/ 469401 w 608838"/>
                <a:gd name="connsiteY48" fmla="*/ 44033 h 491629"/>
                <a:gd name="connsiteX49" fmla="*/ 608838 w 608838"/>
                <a:gd name="connsiteY49" fmla="*/ 44033 h 491629"/>
                <a:gd name="connsiteX50" fmla="*/ 608838 w 608838"/>
                <a:gd name="connsiteY50" fmla="*/ 491629 h 491629"/>
                <a:gd name="connsiteX51" fmla="*/ 510950 w 608838"/>
                <a:gd name="connsiteY51" fmla="*/ 491629 h 491629"/>
                <a:gd name="connsiteX52" fmla="*/ 510950 w 608838"/>
                <a:gd name="connsiteY52" fmla="*/ 391651 h 491629"/>
                <a:gd name="connsiteX53" fmla="*/ 469401 w 608838"/>
                <a:gd name="connsiteY53" fmla="*/ 391651 h 491629"/>
                <a:gd name="connsiteX54" fmla="*/ 0 w 608838"/>
                <a:gd name="connsiteY54" fmla="*/ 44033 h 491629"/>
                <a:gd name="connsiteX55" fmla="*/ 139437 w 608838"/>
                <a:gd name="connsiteY55" fmla="*/ 44033 h 491629"/>
                <a:gd name="connsiteX56" fmla="*/ 139437 w 608838"/>
                <a:gd name="connsiteY56" fmla="*/ 391651 h 491629"/>
                <a:gd name="connsiteX57" fmla="*/ 97889 w 608838"/>
                <a:gd name="connsiteY57" fmla="*/ 391651 h 491629"/>
                <a:gd name="connsiteX58" fmla="*/ 97889 w 608838"/>
                <a:gd name="connsiteY58" fmla="*/ 491629 h 491629"/>
                <a:gd name="connsiteX59" fmla="*/ 0 w 608838"/>
                <a:gd name="connsiteY59" fmla="*/ 491629 h 491629"/>
                <a:gd name="connsiteX60" fmla="*/ 164558 w 608838"/>
                <a:gd name="connsiteY60" fmla="*/ 0 h 491629"/>
                <a:gd name="connsiteX61" fmla="*/ 444279 w 608838"/>
                <a:gd name="connsiteY61" fmla="*/ 0 h 491629"/>
                <a:gd name="connsiteX62" fmla="*/ 444279 w 608838"/>
                <a:gd name="connsiteY62" fmla="*/ 491629 h 491629"/>
                <a:gd name="connsiteX63" fmla="*/ 336781 w 608838"/>
                <a:gd name="connsiteY63" fmla="*/ 491629 h 491629"/>
                <a:gd name="connsiteX64" fmla="*/ 336781 w 608838"/>
                <a:gd name="connsiteY64" fmla="*/ 381866 h 491629"/>
                <a:gd name="connsiteX65" fmla="*/ 272056 w 608838"/>
                <a:gd name="connsiteY65" fmla="*/ 381866 h 491629"/>
                <a:gd name="connsiteX66" fmla="*/ 272056 w 608838"/>
                <a:gd name="connsiteY66" fmla="*/ 491629 h 491629"/>
                <a:gd name="connsiteX67" fmla="*/ 164558 w 608838"/>
                <a:gd name="connsiteY67" fmla="*/ 491629 h 491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608838" h="491629">
                  <a:moveTo>
                    <a:pt x="499361" y="285654"/>
                  </a:moveTo>
                  <a:lnTo>
                    <a:pt x="499361" y="344437"/>
                  </a:lnTo>
                  <a:lnTo>
                    <a:pt x="558245" y="344437"/>
                  </a:lnTo>
                  <a:lnTo>
                    <a:pt x="558245" y="285654"/>
                  </a:lnTo>
                  <a:close/>
                  <a:moveTo>
                    <a:pt x="50593" y="285654"/>
                  </a:moveTo>
                  <a:lnTo>
                    <a:pt x="50593" y="344437"/>
                  </a:lnTo>
                  <a:lnTo>
                    <a:pt x="109477" y="344437"/>
                  </a:lnTo>
                  <a:lnTo>
                    <a:pt x="109477" y="285654"/>
                  </a:lnTo>
                  <a:close/>
                  <a:moveTo>
                    <a:pt x="324062" y="265425"/>
                  </a:moveTo>
                  <a:lnTo>
                    <a:pt x="324062" y="329947"/>
                  </a:lnTo>
                  <a:lnTo>
                    <a:pt x="388693" y="329947"/>
                  </a:lnTo>
                  <a:lnTo>
                    <a:pt x="388693" y="265425"/>
                  </a:lnTo>
                  <a:close/>
                  <a:moveTo>
                    <a:pt x="220144" y="265425"/>
                  </a:moveTo>
                  <a:lnTo>
                    <a:pt x="220144" y="329947"/>
                  </a:lnTo>
                  <a:lnTo>
                    <a:pt x="284775" y="329947"/>
                  </a:lnTo>
                  <a:lnTo>
                    <a:pt x="284775" y="265425"/>
                  </a:lnTo>
                  <a:close/>
                  <a:moveTo>
                    <a:pt x="499361" y="191225"/>
                  </a:moveTo>
                  <a:lnTo>
                    <a:pt x="499361" y="250008"/>
                  </a:lnTo>
                  <a:lnTo>
                    <a:pt x="558245" y="250008"/>
                  </a:lnTo>
                  <a:lnTo>
                    <a:pt x="558245" y="191225"/>
                  </a:lnTo>
                  <a:close/>
                  <a:moveTo>
                    <a:pt x="50593" y="191225"/>
                  </a:moveTo>
                  <a:lnTo>
                    <a:pt x="50593" y="250008"/>
                  </a:lnTo>
                  <a:lnTo>
                    <a:pt x="109477" y="250008"/>
                  </a:lnTo>
                  <a:lnTo>
                    <a:pt x="109477" y="191225"/>
                  </a:lnTo>
                  <a:close/>
                  <a:moveTo>
                    <a:pt x="324062" y="161682"/>
                  </a:moveTo>
                  <a:lnTo>
                    <a:pt x="324062" y="226204"/>
                  </a:lnTo>
                  <a:lnTo>
                    <a:pt x="388693" y="226204"/>
                  </a:lnTo>
                  <a:lnTo>
                    <a:pt x="388693" y="161682"/>
                  </a:lnTo>
                  <a:close/>
                  <a:moveTo>
                    <a:pt x="220144" y="161682"/>
                  </a:moveTo>
                  <a:lnTo>
                    <a:pt x="220144" y="226204"/>
                  </a:lnTo>
                  <a:lnTo>
                    <a:pt x="284775" y="226204"/>
                  </a:lnTo>
                  <a:lnTo>
                    <a:pt x="284775" y="161682"/>
                  </a:lnTo>
                  <a:close/>
                  <a:moveTo>
                    <a:pt x="499361" y="96797"/>
                  </a:moveTo>
                  <a:lnTo>
                    <a:pt x="499361" y="155579"/>
                  </a:lnTo>
                  <a:lnTo>
                    <a:pt x="558245" y="155579"/>
                  </a:lnTo>
                  <a:lnTo>
                    <a:pt x="558245" y="96797"/>
                  </a:lnTo>
                  <a:close/>
                  <a:moveTo>
                    <a:pt x="50593" y="96797"/>
                  </a:moveTo>
                  <a:lnTo>
                    <a:pt x="50593" y="155579"/>
                  </a:lnTo>
                  <a:lnTo>
                    <a:pt x="109477" y="155579"/>
                  </a:lnTo>
                  <a:lnTo>
                    <a:pt x="109477" y="96797"/>
                  </a:lnTo>
                  <a:close/>
                  <a:moveTo>
                    <a:pt x="324062" y="57938"/>
                  </a:moveTo>
                  <a:lnTo>
                    <a:pt x="324062" y="122461"/>
                  </a:lnTo>
                  <a:lnTo>
                    <a:pt x="388693" y="122461"/>
                  </a:lnTo>
                  <a:lnTo>
                    <a:pt x="388693" y="57938"/>
                  </a:lnTo>
                  <a:close/>
                  <a:moveTo>
                    <a:pt x="220144" y="57938"/>
                  </a:moveTo>
                  <a:lnTo>
                    <a:pt x="220144" y="122461"/>
                  </a:lnTo>
                  <a:lnTo>
                    <a:pt x="284775" y="122461"/>
                  </a:lnTo>
                  <a:lnTo>
                    <a:pt x="284775" y="57938"/>
                  </a:lnTo>
                  <a:close/>
                  <a:moveTo>
                    <a:pt x="469401" y="44033"/>
                  </a:moveTo>
                  <a:lnTo>
                    <a:pt x="608838" y="44033"/>
                  </a:lnTo>
                  <a:lnTo>
                    <a:pt x="608838" y="491629"/>
                  </a:lnTo>
                  <a:lnTo>
                    <a:pt x="510950" y="491629"/>
                  </a:lnTo>
                  <a:lnTo>
                    <a:pt x="510950" y="391651"/>
                  </a:lnTo>
                  <a:lnTo>
                    <a:pt x="469401" y="391651"/>
                  </a:lnTo>
                  <a:close/>
                  <a:moveTo>
                    <a:pt x="0" y="44033"/>
                  </a:moveTo>
                  <a:lnTo>
                    <a:pt x="139437" y="44033"/>
                  </a:lnTo>
                  <a:lnTo>
                    <a:pt x="139437" y="391651"/>
                  </a:lnTo>
                  <a:lnTo>
                    <a:pt x="97889" y="391651"/>
                  </a:lnTo>
                  <a:lnTo>
                    <a:pt x="97889" y="491629"/>
                  </a:lnTo>
                  <a:lnTo>
                    <a:pt x="0" y="491629"/>
                  </a:lnTo>
                  <a:close/>
                  <a:moveTo>
                    <a:pt x="164558" y="0"/>
                  </a:moveTo>
                  <a:lnTo>
                    <a:pt x="444279" y="0"/>
                  </a:lnTo>
                  <a:lnTo>
                    <a:pt x="444279" y="491629"/>
                  </a:lnTo>
                  <a:lnTo>
                    <a:pt x="336781" y="491629"/>
                  </a:lnTo>
                  <a:lnTo>
                    <a:pt x="336781" y="381866"/>
                  </a:lnTo>
                  <a:lnTo>
                    <a:pt x="272056" y="381866"/>
                  </a:lnTo>
                  <a:lnTo>
                    <a:pt x="272056" y="491629"/>
                  </a:lnTo>
                  <a:lnTo>
                    <a:pt x="164558" y="491629"/>
                  </a:lnTo>
                  <a:close/>
                </a:path>
              </a:pathLst>
            </a:custGeom>
            <a:solidFill>
              <a:schemeClr val="bg1"/>
            </a:solidFill>
            <a:ln>
              <a:noFill/>
            </a:ln>
          </p:spPr>
          <p:txBody>
            <a:bodyPr/>
            <a:lstStyle/>
            <a:p>
              <a:endParaRPr lang="zh-CN" altLang="en-US">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1400" advTm="0">
        <p14:doors dir="vert"/>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59"/>
                                        </p:tgtEl>
                                        <p:attrNameLst>
                                          <p:attrName>style.visibility</p:attrName>
                                        </p:attrNameLst>
                                      </p:cBhvr>
                                      <p:to>
                                        <p:strVal val="visible"/>
                                      </p:to>
                                    </p:set>
                                    <p:anim calcmode="lin" valueType="num">
                                      <p:cBhvr>
                                        <p:cTn id="7" dur="500" fill="hold"/>
                                        <p:tgtEl>
                                          <p:spTgt spid="59"/>
                                        </p:tgtEl>
                                        <p:attrNameLst>
                                          <p:attrName>ppt_w</p:attrName>
                                        </p:attrNameLst>
                                      </p:cBhvr>
                                      <p:tavLst>
                                        <p:tav tm="0">
                                          <p:val>
                                            <p:fltVal val="0"/>
                                          </p:val>
                                        </p:tav>
                                        <p:tav tm="100000">
                                          <p:val>
                                            <p:strVal val="#ppt_w"/>
                                          </p:val>
                                        </p:tav>
                                      </p:tavLst>
                                    </p:anim>
                                    <p:anim calcmode="lin" valueType="num">
                                      <p:cBhvr>
                                        <p:cTn id="8" dur="500" fill="hold"/>
                                        <p:tgtEl>
                                          <p:spTgt spid="59"/>
                                        </p:tgtEl>
                                        <p:attrNameLst>
                                          <p:attrName>ppt_h</p:attrName>
                                        </p:attrNameLst>
                                      </p:cBhvr>
                                      <p:tavLst>
                                        <p:tav tm="0">
                                          <p:val>
                                            <p:fltVal val="0"/>
                                          </p:val>
                                        </p:tav>
                                        <p:tav tm="100000">
                                          <p:val>
                                            <p:strVal val="#ppt_h"/>
                                          </p:val>
                                        </p:tav>
                                      </p:tavLst>
                                    </p:anim>
                                    <p:animEffect transition="in" filter="fade">
                                      <p:cBhvr>
                                        <p:cTn id="9" dur="500"/>
                                        <p:tgtEl>
                                          <p:spTgt spid="59"/>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nodeType="clickEffect">
                                  <p:stCondLst>
                                    <p:cond delay="0"/>
                                  </p:stCondLst>
                                  <p:childTnLst>
                                    <p:set>
                                      <p:cBhvr>
                                        <p:cTn id="13" dur="1" fill="hold">
                                          <p:stCondLst>
                                            <p:cond delay="0"/>
                                          </p:stCondLst>
                                        </p:cTn>
                                        <p:tgtEl>
                                          <p:spTgt spid="64"/>
                                        </p:tgtEl>
                                        <p:attrNameLst>
                                          <p:attrName>style.visibility</p:attrName>
                                        </p:attrNameLst>
                                      </p:cBhvr>
                                      <p:to>
                                        <p:strVal val="visible"/>
                                      </p:to>
                                    </p:set>
                                    <p:anim calcmode="lin" valueType="num">
                                      <p:cBhvr>
                                        <p:cTn id="14" dur="500" fill="hold"/>
                                        <p:tgtEl>
                                          <p:spTgt spid="64"/>
                                        </p:tgtEl>
                                        <p:attrNameLst>
                                          <p:attrName>ppt_w</p:attrName>
                                        </p:attrNameLst>
                                      </p:cBhvr>
                                      <p:tavLst>
                                        <p:tav tm="0">
                                          <p:val>
                                            <p:fltVal val="0"/>
                                          </p:val>
                                        </p:tav>
                                        <p:tav tm="100000">
                                          <p:val>
                                            <p:strVal val="#ppt_w"/>
                                          </p:val>
                                        </p:tav>
                                      </p:tavLst>
                                    </p:anim>
                                    <p:anim calcmode="lin" valueType="num">
                                      <p:cBhvr>
                                        <p:cTn id="15" dur="500" fill="hold"/>
                                        <p:tgtEl>
                                          <p:spTgt spid="64"/>
                                        </p:tgtEl>
                                        <p:attrNameLst>
                                          <p:attrName>ppt_h</p:attrName>
                                        </p:attrNameLst>
                                      </p:cBhvr>
                                      <p:tavLst>
                                        <p:tav tm="0">
                                          <p:val>
                                            <p:fltVal val="0"/>
                                          </p:val>
                                        </p:tav>
                                        <p:tav tm="100000">
                                          <p:val>
                                            <p:strVal val="#ppt_h"/>
                                          </p:val>
                                        </p:tav>
                                      </p:tavLst>
                                    </p:anim>
                                    <p:animEffect transition="in" filter="fade">
                                      <p:cBhvr>
                                        <p:cTn id="16" dur="500"/>
                                        <p:tgtEl>
                                          <p:spTgt spid="64"/>
                                        </p:tgtEl>
                                      </p:cBhvr>
                                    </p:animEffect>
                                  </p:childTnLst>
                                </p:cTn>
                              </p:par>
                              <p:par>
                                <p:cTn id="17" presetID="53" presetClass="entr" presetSubtype="16" fill="hold" nodeType="withEffect">
                                  <p:stCondLst>
                                    <p:cond delay="0"/>
                                  </p:stCondLst>
                                  <p:childTnLst>
                                    <p:set>
                                      <p:cBhvr>
                                        <p:cTn id="18" dur="1" fill="hold">
                                          <p:stCondLst>
                                            <p:cond delay="0"/>
                                          </p:stCondLst>
                                        </p:cTn>
                                        <p:tgtEl>
                                          <p:spTgt spid="67"/>
                                        </p:tgtEl>
                                        <p:attrNameLst>
                                          <p:attrName>style.visibility</p:attrName>
                                        </p:attrNameLst>
                                      </p:cBhvr>
                                      <p:to>
                                        <p:strVal val="visible"/>
                                      </p:to>
                                    </p:set>
                                    <p:anim calcmode="lin" valueType="num">
                                      <p:cBhvr>
                                        <p:cTn id="19" dur="500" fill="hold"/>
                                        <p:tgtEl>
                                          <p:spTgt spid="67"/>
                                        </p:tgtEl>
                                        <p:attrNameLst>
                                          <p:attrName>ppt_w</p:attrName>
                                        </p:attrNameLst>
                                      </p:cBhvr>
                                      <p:tavLst>
                                        <p:tav tm="0">
                                          <p:val>
                                            <p:fltVal val="0"/>
                                          </p:val>
                                        </p:tav>
                                        <p:tav tm="100000">
                                          <p:val>
                                            <p:strVal val="#ppt_w"/>
                                          </p:val>
                                        </p:tav>
                                      </p:tavLst>
                                    </p:anim>
                                    <p:anim calcmode="lin" valueType="num">
                                      <p:cBhvr>
                                        <p:cTn id="20" dur="500" fill="hold"/>
                                        <p:tgtEl>
                                          <p:spTgt spid="67"/>
                                        </p:tgtEl>
                                        <p:attrNameLst>
                                          <p:attrName>ppt_h</p:attrName>
                                        </p:attrNameLst>
                                      </p:cBhvr>
                                      <p:tavLst>
                                        <p:tav tm="0">
                                          <p:val>
                                            <p:fltVal val="0"/>
                                          </p:val>
                                        </p:tav>
                                        <p:tav tm="100000">
                                          <p:val>
                                            <p:strVal val="#ppt_h"/>
                                          </p:val>
                                        </p:tav>
                                      </p:tavLst>
                                    </p:anim>
                                    <p:animEffect transition="in" filter="fade">
                                      <p:cBhvr>
                                        <p:cTn id="21" dur="500"/>
                                        <p:tgtEl>
                                          <p:spTgt spid="67"/>
                                        </p:tgtEl>
                                      </p:cBhvr>
                                    </p:animEffect>
                                  </p:childTnLst>
                                </p:cTn>
                              </p:par>
                            </p:childTnLst>
                          </p:cTn>
                        </p:par>
                      </p:childTnLst>
                    </p:cTn>
                  </p:par>
                  <p:par>
                    <p:cTn id="22" fill="hold">
                      <p:stCondLst>
                        <p:cond delay="indefinite"/>
                      </p:stCondLst>
                      <p:childTnLst>
                        <p:par>
                          <p:cTn id="23" fill="hold">
                            <p:stCondLst>
                              <p:cond delay="0"/>
                            </p:stCondLst>
                            <p:childTnLst>
                              <p:par>
                                <p:cTn id="24" presetID="53" presetClass="entr" presetSubtype="16" fill="hold" grpId="0" nodeType="clickEffect">
                                  <p:stCondLst>
                                    <p:cond delay="0"/>
                                  </p:stCondLst>
                                  <p:childTnLst>
                                    <p:set>
                                      <p:cBhvr>
                                        <p:cTn id="25" dur="1" fill="hold">
                                          <p:stCondLst>
                                            <p:cond delay="0"/>
                                          </p:stCondLst>
                                        </p:cTn>
                                        <p:tgtEl>
                                          <p:spTgt spid="35"/>
                                        </p:tgtEl>
                                        <p:attrNameLst>
                                          <p:attrName>style.visibility</p:attrName>
                                        </p:attrNameLst>
                                      </p:cBhvr>
                                      <p:to>
                                        <p:strVal val="visible"/>
                                      </p:to>
                                    </p:set>
                                    <p:anim calcmode="lin" valueType="num">
                                      <p:cBhvr>
                                        <p:cTn id="26" dur="500" fill="hold"/>
                                        <p:tgtEl>
                                          <p:spTgt spid="35"/>
                                        </p:tgtEl>
                                        <p:attrNameLst>
                                          <p:attrName>ppt_w</p:attrName>
                                        </p:attrNameLst>
                                      </p:cBhvr>
                                      <p:tavLst>
                                        <p:tav tm="0">
                                          <p:val>
                                            <p:fltVal val="0"/>
                                          </p:val>
                                        </p:tav>
                                        <p:tav tm="100000">
                                          <p:val>
                                            <p:strVal val="#ppt_w"/>
                                          </p:val>
                                        </p:tav>
                                      </p:tavLst>
                                    </p:anim>
                                    <p:anim calcmode="lin" valueType="num">
                                      <p:cBhvr>
                                        <p:cTn id="27" dur="500" fill="hold"/>
                                        <p:tgtEl>
                                          <p:spTgt spid="35"/>
                                        </p:tgtEl>
                                        <p:attrNameLst>
                                          <p:attrName>ppt_h</p:attrName>
                                        </p:attrNameLst>
                                      </p:cBhvr>
                                      <p:tavLst>
                                        <p:tav tm="0">
                                          <p:val>
                                            <p:fltVal val="0"/>
                                          </p:val>
                                        </p:tav>
                                        <p:tav tm="100000">
                                          <p:val>
                                            <p:strVal val="#ppt_h"/>
                                          </p:val>
                                        </p:tav>
                                      </p:tavLst>
                                    </p:anim>
                                    <p:animEffect transition="in" filter="fade">
                                      <p:cBhvr>
                                        <p:cTn id="28" dur="500"/>
                                        <p:tgtEl>
                                          <p:spTgt spid="35"/>
                                        </p:tgtEl>
                                      </p:cBhvr>
                                    </p:animEffect>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grpId="0" nodeType="clickEffect">
                                  <p:stCondLst>
                                    <p:cond delay="0"/>
                                  </p:stCondLst>
                                  <p:childTnLst>
                                    <p:set>
                                      <p:cBhvr>
                                        <p:cTn id="32" dur="1" fill="hold">
                                          <p:stCondLst>
                                            <p:cond delay="0"/>
                                          </p:stCondLst>
                                        </p:cTn>
                                        <p:tgtEl>
                                          <p:spTgt spid="57"/>
                                        </p:tgtEl>
                                        <p:attrNameLst>
                                          <p:attrName>style.visibility</p:attrName>
                                        </p:attrNameLst>
                                      </p:cBhvr>
                                      <p:to>
                                        <p:strVal val="visible"/>
                                      </p:to>
                                    </p:set>
                                    <p:animEffect transition="in" filter="fade">
                                      <p:cBhvr>
                                        <p:cTn id="33" dur="1000"/>
                                        <p:tgtEl>
                                          <p:spTgt spid="57"/>
                                        </p:tgtEl>
                                      </p:cBhvr>
                                    </p:animEffect>
                                    <p:anim calcmode="lin" valueType="num">
                                      <p:cBhvr>
                                        <p:cTn id="34" dur="1000" fill="hold"/>
                                        <p:tgtEl>
                                          <p:spTgt spid="57"/>
                                        </p:tgtEl>
                                        <p:attrNameLst>
                                          <p:attrName>ppt_x</p:attrName>
                                        </p:attrNameLst>
                                      </p:cBhvr>
                                      <p:tavLst>
                                        <p:tav tm="0">
                                          <p:val>
                                            <p:strVal val="#ppt_x"/>
                                          </p:val>
                                        </p:tav>
                                        <p:tav tm="100000">
                                          <p:val>
                                            <p:strVal val="#ppt_x"/>
                                          </p:val>
                                        </p:tav>
                                      </p:tavLst>
                                    </p:anim>
                                    <p:anim calcmode="lin" valueType="num">
                                      <p:cBhvr>
                                        <p:cTn id="35" dur="1000" fill="hold"/>
                                        <p:tgtEl>
                                          <p:spTgt spid="57"/>
                                        </p:tgtEl>
                                        <p:attrNameLst>
                                          <p:attrName>ppt_y</p:attrName>
                                        </p:attrNameLst>
                                      </p:cBhvr>
                                      <p:tavLst>
                                        <p:tav tm="0">
                                          <p:val>
                                            <p:strVal val="#ppt_y+.1"/>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42" presetClass="entr" presetSubtype="0" fill="hold" grpId="0" nodeType="clickEffect">
                                  <p:stCondLst>
                                    <p:cond delay="0"/>
                                  </p:stCondLst>
                                  <p:childTnLst>
                                    <p:set>
                                      <p:cBhvr>
                                        <p:cTn id="39" dur="1" fill="hold">
                                          <p:stCondLst>
                                            <p:cond delay="0"/>
                                          </p:stCondLst>
                                        </p:cTn>
                                        <p:tgtEl>
                                          <p:spTgt spid="12"/>
                                        </p:tgtEl>
                                        <p:attrNameLst>
                                          <p:attrName>style.visibility</p:attrName>
                                        </p:attrNameLst>
                                      </p:cBhvr>
                                      <p:to>
                                        <p:strVal val="visible"/>
                                      </p:to>
                                    </p:set>
                                    <p:animEffect transition="in" filter="fade">
                                      <p:cBhvr>
                                        <p:cTn id="40" dur="1000"/>
                                        <p:tgtEl>
                                          <p:spTgt spid="12"/>
                                        </p:tgtEl>
                                      </p:cBhvr>
                                    </p:animEffect>
                                    <p:anim calcmode="lin" valueType="num">
                                      <p:cBhvr>
                                        <p:cTn id="41" dur="1000" fill="hold"/>
                                        <p:tgtEl>
                                          <p:spTgt spid="12"/>
                                        </p:tgtEl>
                                        <p:attrNameLst>
                                          <p:attrName>ppt_x</p:attrName>
                                        </p:attrNameLst>
                                      </p:cBhvr>
                                      <p:tavLst>
                                        <p:tav tm="0">
                                          <p:val>
                                            <p:strVal val="#ppt_x"/>
                                          </p:val>
                                        </p:tav>
                                        <p:tav tm="100000">
                                          <p:val>
                                            <p:strVal val="#ppt_x"/>
                                          </p:val>
                                        </p:tav>
                                      </p:tavLst>
                                    </p:anim>
                                    <p:anim calcmode="lin" valueType="num">
                                      <p:cBhvr>
                                        <p:cTn id="42"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42" presetClass="entr" presetSubtype="0" fill="hold" grpId="0" nodeType="clickEffect">
                                  <p:stCondLst>
                                    <p:cond delay="0"/>
                                  </p:stCondLst>
                                  <p:childTnLst>
                                    <p:set>
                                      <p:cBhvr>
                                        <p:cTn id="46" dur="1" fill="hold">
                                          <p:stCondLst>
                                            <p:cond delay="0"/>
                                          </p:stCondLst>
                                        </p:cTn>
                                        <p:tgtEl>
                                          <p:spTgt spid="56"/>
                                        </p:tgtEl>
                                        <p:attrNameLst>
                                          <p:attrName>style.visibility</p:attrName>
                                        </p:attrNameLst>
                                      </p:cBhvr>
                                      <p:to>
                                        <p:strVal val="visible"/>
                                      </p:to>
                                    </p:set>
                                    <p:animEffect transition="in" filter="fade">
                                      <p:cBhvr>
                                        <p:cTn id="47" dur="1000"/>
                                        <p:tgtEl>
                                          <p:spTgt spid="56"/>
                                        </p:tgtEl>
                                      </p:cBhvr>
                                    </p:animEffect>
                                    <p:anim calcmode="lin" valueType="num">
                                      <p:cBhvr>
                                        <p:cTn id="48" dur="1000" fill="hold"/>
                                        <p:tgtEl>
                                          <p:spTgt spid="56"/>
                                        </p:tgtEl>
                                        <p:attrNameLst>
                                          <p:attrName>ppt_x</p:attrName>
                                        </p:attrNameLst>
                                      </p:cBhvr>
                                      <p:tavLst>
                                        <p:tav tm="0">
                                          <p:val>
                                            <p:strVal val="#ppt_x"/>
                                          </p:val>
                                        </p:tav>
                                        <p:tav tm="100000">
                                          <p:val>
                                            <p:strVal val="#ppt_x"/>
                                          </p:val>
                                        </p:tav>
                                      </p:tavLst>
                                    </p:anim>
                                    <p:anim calcmode="lin" valueType="num">
                                      <p:cBhvr>
                                        <p:cTn id="49" dur="1000" fill="hold"/>
                                        <p:tgtEl>
                                          <p:spTgt spid="56"/>
                                        </p:tgtEl>
                                        <p:attrNameLst>
                                          <p:attrName>ppt_y</p:attrName>
                                        </p:attrNameLst>
                                      </p:cBhvr>
                                      <p:tavLst>
                                        <p:tav tm="0">
                                          <p:val>
                                            <p:strVal val="#ppt_y+.1"/>
                                          </p:val>
                                        </p:tav>
                                        <p:tav tm="100000">
                                          <p:val>
                                            <p:strVal val="#ppt_y"/>
                                          </p:val>
                                        </p:tav>
                                      </p:tavLst>
                                    </p:anim>
                                  </p:childTnLst>
                                </p:cTn>
                              </p:par>
                            </p:childTnLst>
                          </p:cTn>
                        </p:par>
                        <p:par>
                          <p:cTn id="50" fill="hold">
                            <p:stCondLst>
                              <p:cond delay="1000"/>
                            </p:stCondLst>
                            <p:childTnLst>
                              <p:par>
                                <p:cTn id="51" presetID="42" presetClass="entr" presetSubtype="0" fill="hold" grpId="0" nodeType="afterEffect">
                                  <p:stCondLst>
                                    <p:cond delay="0"/>
                                  </p:stCondLst>
                                  <p:childTnLst>
                                    <p:set>
                                      <p:cBhvr>
                                        <p:cTn id="52" dur="1" fill="hold">
                                          <p:stCondLst>
                                            <p:cond delay="0"/>
                                          </p:stCondLst>
                                        </p:cTn>
                                        <p:tgtEl>
                                          <p:spTgt spid="58"/>
                                        </p:tgtEl>
                                        <p:attrNameLst>
                                          <p:attrName>style.visibility</p:attrName>
                                        </p:attrNameLst>
                                      </p:cBhvr>
                                      <p:to>
                                        <p:strVal val="visible"/>
                                      </p:to>
                                    </p:set>
                                    <p:animEffect transition="in" filter="fade">
                                      <p:cBhvr>
                                        <p:cTn id="53" dur="1000"/>
                                        <p:tgtEl>
                                          <p:spTgt spid="58"/>
                                        </p:tgtEl>
                                      </p:cBhvr>
                                    </p:animEffect>
                                    <p:anim calcmode="lin" valueType="num">
                                      <p:cBhvr>
                                        <p:cTn id="54" dur="1000" fill="hold"/>
                                        <p:tgtEl>
                                          <p:spTgt spid="58"/>
                                        </p:tgtEl>
                                        <p:attrNameLst>
                                          <p:attrName>ppt_x</p:attrName>
                                        </p:attrNameLst>
                                      </p:cBhvr>
                                      <p:tavLst>
                                        <p:tav tm="0">
                                          <p:val>
                                            <p:strVal val="#ppt_x"/>
                                          </p:val>
                                        </p:tav>
                                        <p:tav tm="100000">
                                          <p:val>
                                            <p:strVal val="#ppt_x"/>
                                          </p:val>
                                        </p:tav>
                                      </p:tavLst>
                                    </p:anim>
                                    <p:anim calcmode="lin" valueType="num">
                                      <p:cBhvr>
                                        <p:cTn id="55" dur="1000" fill="hold"/>
                                        <p:tgtEl>
                                          <p:spTgt spid="5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56" grpId="0"/>
      <p:bldP spid="57" grpId="0"/>
      <p:bldP spid="58" grpId="0"/>
      <p:bldP spid="59" grpId="0" animBg="1"/>
      <p:bldP spid="12" grpId="0" animBg="1"/>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4129</Words>
  <Application>WPS 演示</Application>
  <PresentationFormat>宽屏</PresentationFormat>
  <Paragraphs>451</Paragraphs>
  <Slides>24</Slides>
  <Notes>2</Notes>
  <HiddenSlides>0</HiddenSlides>
  <MMClips>0</MMClips>
  <ScaleCrop>false</ScaleCrop>
  <HeadingPairs>
    <vt:vector size="6" baseType="variant">
      <vt:variant>
        <vt:lpstr>已用的字体</vt:lpstr>
      </vt:variant>
      <vt:variant>
        <vt:i4>24</vt:i4>
      </vt:variant>
      <vt:variant>
        <vt:lpstr>主题</vt:lpstr>
      </vt:variant>
      <vt:variant>
        <vt:i4>1</vt:i4>
      </vt:variant>
      <vt:variant>
        <vt:lpstr>幻灯片标题</vt:lpstr>
      </vt:variant>
      <vt:variant>
        <vt:i4>24</vt:i4>
      </vt:variant>
    </vt:vector>
  </HeadingPairs>
  <TitlesOfParts>
    <vt:vector size="49" baseType="lpstr">
      <vt:lpstr>Arial</vt:lpstr>
      <vt:lpstr>宋体</vt:lpstr>
      <vt:lpstr>Wingdings</vt:lpstr>
      <vt:lpstr>思源宋体 Heavy</vt:lpstr>
      <vt:lpstr>汉仪心海行楷W</vt:lpstr>
      <vt:lpstr>汉仪铁线黑-65简</vt:lpstr>
      <vt:lpstr>思源黑体 CN Normal</vt:lpstr>
      <vt:lpstr>思源黑体 CN Light</vt:lpstr>
      <vt:lpstr>黑体</vt:lpstr>
      <vt:lpstr>思源黑体 CN Bold</vt:lpstr>
      <vt:lpstr>思源黑体 Medium</vt:lpstr>
      <vt:lpstr>思源黑体 CN Heavy</vt:lpstr>
      <vt:lpstr>Fira Sans</vt:lpstr>
      <vt:lpstr>等线</vt:lpstr>
      <vt:lpstr>微软雅黑</vt:lpstr>
      <vt:lpstr>Arial Unicode MS</vt:lpstr>
      <vt:lpstr>等线 Light</vt:lpstr>
      <vt:lpstr>Calibri</vt:lpstr>
      <vt:lpstr>字魂59号-创粗黑</vt:lpstr>
      <vt:lpstr>Meiryo</vt:lpstr>
      <vt:lpstr>Yu Gothic UI</vt:lpstr>
      <vt:lpstr>Arial Narrow</vt:lpstr>
      <vt:lpstr>Calibri Light</vt:lpstr>
      <vt:lpstr>Aviel</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https://www.ypppt.com/</dc:title>
  <dc:creator>优品PPT</dc:creator>
  <dc:subject>https://www.ypppt.com/</dc:subject>
  <cp:lastModifiedBy>mayn</cp:lastModifiedBy>
  <cp:revision>42</cp:revision>
  <dcterms:created xsi:type="dcterms:W3CDTF">2018-04-18T06:17:00Z</dcterms:created>
  <dcterms:modified xsi:type="dcterms:W3CDTF">2021-05-26T08:59:37Z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143F064D704E4D1E8684851806CC8782</vt:lpwstr>
  </property>
  <property fmtid="{D5CDD505-2E9C-101B-9397-08002B2CF9AE}" pid="3" name="KSOProductBuildVer">
    <vt:lpwstr>2052-11.1.0.10495</vt:lpwstr>
  </property>
</Properties>
</file>